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ink/ink21.xml" ContentType="application/inkml+xml"/>
  <Override PartName="/ppt/ink/ink22.xml" ContentType="application/inkml+xml"/>
  <Override PartName="/ppt/ink/ink23.xml" ContentType="application/inkml+xml"/>
  <Override PartName="/ppt/ink/ink24.xml" ContentType="application/inkml+xml"/>
  <Override PartName="/ppt/ink/ink25.xml" ContentType="application/inkml+xml"/>
  <Override PartName="/ppt/ink/ink26.xml" ContentType="application/inkml+xml"/>
  <Override PartName="/ppt/ink/ink27.xml" ContentType="application/inkml+xml"/>
  <Override PartName="/ppt/ink/ink28.xml" ContentType="application/inkml+xml"/>
  <Override PartName="/ppt/ink/ink29.xml" ContentType="application/inkml+xml"/>
  <Override PartName="/ppt/ink/ink30.xml" ContentType="application/inkml+xml"/>
  <Override PartName="/ppt/ink/ink31.xml" ContentType="application/inkml+xml"/>
  <Override PartName="/ppt/ink/ink32.xml" ContentType="application/inkml+xml"/>
  <Override PartName="/ppt/ink/ink33.xml" ContentType="application/inkml+xml"/>
  <Override PartName="/ppt/ink/ink34.xml" ContentType="application/inkml+xml"/>
  <Override PartName="/ppt/ink/ink35.xml" ContentType="application/inkml+xml"/>
  <Override PartName="/ppt/ink/ink36.xml" ContentType="application/inkml+xml"/>
  <Override PartName="/ppt/ink/ink37.xml" ContentType="application/inkml+xml"/>
  <Override PartName="/ppt/ink/ink38.xml" ContentType="application/inkml+xml"/>
  <Override PartName="/ppt/ink/ink39.xml" ContentType="application/inkml+xml"/>
  <Override PartName="/ppt/ink/ink40.xml" ContentType="application/inkml+xml"/>
  <Override PartName="/ppt/ink/ink41.xml" ContentType="application/inkml+xml"/>
  <Override PartName="/ppt/ink/ink42.xml" ContentType="application/inkml+xml"/>
  <Override PartName="/ppt/ink/ink43.xml" ContentType="application/inkml+xml"/>
  <Override PartName="/ppt/ink/ink44.xml" ContentType="application/inkml+xml"/>
  <Override PartName="/ppt/ink/ink45.xml" ContentType="application/inkml+xml"/>
  <Override PartName="/ppt/ink/ink46.xml" ContentType="application/inkml+xml"/>
  <Override PartName="/ppt/ink/ink47.xml" ContentType="application/inkml+xml"/>
  <Override PartName="/ppt/ink/ink48.xml" ContentType="application/inkml+xml"/>
  <Override PartName="/ppt/ink/ink49.xml" ContentType="application/inkml+xml"/>
  <Override PartName="/ppt/ink/ink50.xml" ContentType="application/inkml+xml"/>
  <Override PartName="/ppt/ink/ink51.xml" ContentType="application/inkml+xml"/>
  <Override PartName="/ppt/ink/ink52.xml" ContentType="application/inkml+xml"/>
  <Override PartName="/ppt/ink/ink53.xml" ContentType="application/inkml+xml"/>
  <Override PartName="/ppt/ink/ink54.xml" ContentType="application/inkml+xml"/>
  <Override PartName="/ppt/ink/ink55.xml" ContentType="application/inkml+xml"/>
  <Override PartName="/ppt/ink/ink56.xml" ContentType="application/inkml+xml"/>
  <Override PartName="/ppt/ink/ink57.xml" ContentType="application/inkml+xml"/>
  <Override PartName="/ppt/ink/ink58.xml" ContentType="application/inkml+xml"/>
  <Override PartName="/ppt/ink/ink59.xml" ContentType="application/inkml+xml"/>
  <Override PartName="/ppt/ink/ink60.xml" ContentType="application/inkml+xml"/>
  <Override PartName="/ppt/ink/ink61.xml" ContentType="application/inkml+xml"/>
  <Override PartName="/ppt/ink/ink62.xml" ContentType="application/inkml+xml"/>
  <Override PartName="/ppt/ink/ink63.xml" ContentType="application/inkml+xml"/>
  <Override PartName="/ppt/ink/ink64.xml" ContentType="application/inkml+xml"/>
  <Override PartName="/ppt/ink/ink65.xml" ContentType="application/inkml+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notesSlides/notesSlide2.xml" ContentType="application/vnd.openxmlformats-officedocument.presentationml.notesSlide+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notesSlides/notesSlide3.xml" ContentType="application/vnd.openxmlformats-officedocument.presentationml.notesSlide+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notesSlides/notesSlide4.xml" ContentType="application/vnd.openxmlformats-officedocument.presentationml.notesSlide+xml"/>
  <Override PartName="/ppt/tags/tag42.xml" ContentType="application/vnd.openxmlformats-officedocument.presentationml.tags+xml"/>
  <Override PartName="/ppt/tags/tag43.xml" ContentType="application/vnd.openxmlformats-officedocument.presentationml.tags+xml"/>
  <Override PartName="/ppt/notesSlides/notesSlide5.xml" ContentType="application/vnd.openxmlformats-officedocument.presentationml.notesSlide+xml"/>
  <Override PartName="/ppt/tags/tag44.xml" ContentType="application/vnd.openxmlformats-officedocument.presentationml.tags+xml"/>
  <Override PartName="/ppt/tags/tag45.xml" ContentType="application/vnd.openxmlformats-officedocument.presentationml.tags+xml"/>
  <Override PartName="/ppt/notesSlides/notesSlide6.xml" ContentType="application/vnd.openxmlformats-officedocument.presentationml.notesSlide+xml"/>
  <Override PartName="/ppt/tags/tag46.xml" ContentType="application/vnd.openxmlformats-officedocument.presentationml.tags+xml"/>
  <Override PartName="/ppt/tags/tag47.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2"/>
  </p:notesMasterIdLst>
  <p:sldIdLst>
    <p:sldId id="256" r:id="rId2"/>
    <p:sldId id="298" r:id="rId3"/>
    <p:sldId id="299" r:id="rId4"/>
    <p:sldId id="300" r:id="rId5"/>
    <p:sldId id="301" r:id="rId6"/>
    <p:sldId id="302" r:id="rId7"/>
    <p:sldId id="303" r:id="rId8"/>
    <p:sldId id="304" r:id="rId9"/>
    <p:sldId id="305" r:id="rId10"/>
    <p:sldId id="306" r:id="rId11"/>
    <p:sldId id="307" r:id="rId12"/>
    <p:sldId id="308" r:id="rId13"/>
    <p:sldId id="311" r:id="rId14"/>
    <p:sldId id="312" r:id="rId15"/>
    <p:sldId id="313" r:id="rId16"/>
    <p:sldId id="314" r:id="rId17"/>
    <p:sldId id="315" r:id="rId18"/>
    <p:sldId id="316" r:id="rId19"/>
    <p:sldId id="317" r:id="rId20"/>
    <p:sldId id="318" r:id="rId21"/>
    <p:sldId id="319" r:id="rId22"/>
    <p:sldId id="309" r:id="rId23"/>
    <p:sldId id="310" r:id="rId24"/>
    <p:sldId id="277" r:id="rId25"/>
    <p:sldId id="321" r:id="rId26"/>
    <p:sldId id="322" r:id="rId27"/>
    <p:sldId id="323" r:id="rId28"/>
    <p:sldId id="324" r:id="rId29"/>
    <p:sldId id="325" r:id="rId30"/>
    <p:sldId id="320"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F5050"/>
    <a:srgbClr val="FFFCF3"/>
    <a:srgbClr val="777777"/>
    <a:srgbClr val="8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353" autoAdjust="0"/>
    <p:restoredTop sz="96374" autoAdjust="0"/>
  </p:normalViewPr>
  <p:slideViewPr>
    <p:cSldViewPr snapToGrid="0">
      <p:cViewPr varScale="1">
        <p:scale>
          <a:sx n="58" d="100"/>
          <a:sy n="58" d="100"/>
        </p:scale>
        <p:origin x="52" y="232"/>
      </p:cViewPr>
      <p:guideLst>
        <p:guide orient="horz" pos="2160"/>
        <p:guide pos="3840"/>
      </p:guideLst>
    </p:cSldViewPr>
  </p:slideViewPr>
  <p:notesTextViewPr>
    <p:cViewPr>
      <p:scale>
        <a:sx n="150" d="100"/>
        <a:sy n="15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aura Palmieri" userId="9d1064c41debc7e4" providerId="LiveId" clId="{A6A8CE19-304A-4FBC-9991-E08E19FBF26B}"/>
    <pc:docChg chg="undo redo custSel addSld delSld modSld sldOrd modMainMaster">
      <pc:chgData name="Laura Palmieri" userId="9d1064c41debc7e4" providerId="LiveId" clId="{A6A8CE19-304A-4FBC-9991-E08E19FBF26B}" dt="2018-05-09T21:56:54.812" v="34985" actId="20577"/>
      <pc:docMkLst>
        <pc:docMk/>
      </pc:docMkLst>
      <pc:sldChg chg="addSp delSp modSp add setBg modNotesTx">
        <pc:chgData name="Laura Palmieri" userId="9d1064c41debc7e4" providerId="LiveId" clId="{A6A8CE19-304A-4FBC-9991-E08E19FBF26B}" dt="2018-05-08T21:32:41.598" v="34857" actId="20577"/>
        <pc:sldMkLst>
          <pc:docMk/>
          <pc:sldMk cId="3301808826" sldId="256"/>
        </pc:sldMkLst>
        <pc:spChg chg="del">
          <ac:chgData name="Laura Palmieri" userId="9d1064c41debc7e4" providerId="LiveId" clId="{A6A8CE19-304A-4FBC-9991-E08E19FBF26B}" dt="2018-04-18T17:56:47.555" v="1" actId="207"/>
          <ac:spMkLst>
            <pc:docMk/>
            <pc:sldMk cId="3301808826" sldId="256"/>
            <ac:spMk id="2" creationId="{F163EF98-291F-4CBA-A3AC-90EC4C1958EE}"/>
          </ac:spMkLst>
        </pc:spChg>
        <pc:spChg chg="del">
          <ac:chgData name="Laura Palmieri" userId="9d1064c41debc7e4" providerId="LiveId" clId="{A6A8CE19-304A-4FBC-9991-E08E19FBF26B}" dt="2018-04-18T17:56:47.555" v="1" actId="207"/>
          <ac:spMkLst>
            <pc:docMk/>
            <pc:sldMk cId="3301808826" sldId="256"/>
            <ac:spMk id="3" creationId="{D9AFCF3A-54EB-4DD9-8C13-791F1B59294E}"/>
          </ac:spMkLst>
        </pc:spChg>
        <pc:spChg chg="add mod">
          <ac:chgData name="Laura Palmieri" userId="9d1064c41debc7e4" providerId="LiveId" clId="{A6A8CE19-304A-4FBC-9991-E08E19FBF26B}" dt="2018-05-08T21:31:59.228" v="34846" actId="1076"/>
          <ac:spMkLst>
            <pc:docMk/>
            <pc:sldMk cId="3301808826" sldId="256"/>
            <ac:spMk id="4" creationId="{C5520519-4F5F-4CB9-BBBA-CAC5AEA222B9}"/>
          </ac:spMkLst>
        </pc:spChg>
        <pc:spChg chg="add mod">
          <ac:chgData name="Laura Palmieri" userId="9d1064c41debc7e4" providerId="LiveId" clId="{A6A8CE19-304A-4FBC-9991-E08E19FBF26B}" dt="2018-05-08T21:30:43.718" v="34797" actId="1076"/>
          <ac:spMkLst>
            <pc:docMk/>
            <pc:sldMk cId="3301808826" sldId="256"/>
            <ac:spMk id="6" creationId="{6E77AF05-60C6-4E88-9742-001EEF88B431}"/>
          </ac:spMkLst>
        </pc:spChg>
        <pc:spChg chg="add mod">
          <ac:chgData name="Laura Palmieri" userId="9d1064c41debc7e4" providerId="LiveId" clId="{A6A8CE19-304A-4FBC-9991-E08E19FBF26B}" dt="2018-04-18T18:11:58.465" v="272" actId="1076"/>
          <ac:spMkLst>
            <pc:docMk/>
            <pc:sldMk cId="3301808826" sldId="256"/>
            <ac:spMk id="7" creationId="{EF8855C0-62A8-4769-8D50-ABDA45D6EAFB}"/>
          </ac:spMkLst>
        </pc:spChg>
        <pc:spChg chg="add mod">
          <ac:chgData name="Laura Palmieri" userId="9d1064c41debc7e4" providerId="LiveId" clId="{A6A8CE19-304A-4FBC-9991-E08E19FBF26B}" dt="2018-05-08T21:30:12.083" v="34793" actId="1076"/>
          <ac:spMkLst>
            <pc:docMk/>
            <pc:sldMk cId="3301808826" sldId="256"/>
            <ac:spMk id="8" creationId="{138525AA-354D-49E9-BB87-026C8E2F6F9C}"/>
          </ac:spMkLst>
        </pc:spChg>
        <pc:picChg chg="add del mod">
          <ac:chgData name="Laura Palmieri" userId="9d1064c41debc7e4" providerId="LiveId" clId="{A6A8CE19-304A-4FBC-9991-E08E19FBF26B}" dt="2018-05-08T21:32:41.126" v="34856" actId="478"/>
          <ac:picMkLst>
            <pc:docMk/>
            <pc:sldMk cId="3301808826" sldId="256"/>
            <ac:picMk id="3" creationId="{4AF5D3C7-65E6-434F-AA20-9723FB91E6AE}"/>
          </ac:picMkLst>
        </pc:picChg>
        <pc:picChg chg="add del mod">
          <ac:chgData name="Laura Palmieri" userId="9d1064c41debc7e4" providerId="LiveId" clId="{A6A8CE19-304A-4FBC-9991-E08E19FBF26B}" dt="2018-04-18T18:04:21.923" v="3" actId="207"/>
          <ac:picMkLst>
            <pc:docMk/>
            <pc:sldMk cId="3301808826" sldId="256"/>
            <ac:picMk id="5" creationId="{99BCEBD7-FF45-4AA7-983D-A7BC95650E75}"/>
          </ac:picMkLst>
        </pc:picChg>
        <pc:picChg chg="add">
          <ac:chgData name="Laura Palmieri" userId="9d1064c41debc7e4" providerId="LiveId" clId="{A6A8CE19-304A-4FBC-9991-E08E19FBF26B}" dt="2018-05-08T21:32:41.598" v="34857" actId="20577"/>
          <ac:picMkLst>
            <pc:docMk/>
            <pc:sldMk cId="3301808826" sldId="256"/>
            <ac:picMk id="9" creationId="{F8D2061D-7ADF-47B9-948F-FC4C9D63FA26}"/>
          </ac:picMkLst>
        </pc:picChg>
      </pc:sldChg>
      <pc:sldChg chg="addSp delSp modSp add mod setBg delDesignElem modNotesTx">
        <pc:chgData name="Laura Palmieri" userId="9d1064c41debc7e4" providerId="LiveId" clId="{A6A8CE19-304A-4FBC-9991-E08E19FBF26B}" dt="2018-05-08T21:33:59.432" v="34894" actId="20577"/>
        <pc:sldMkLst>
          <pc:docMk/>
          <pc:sldMk cId="1103680778" sldId="257"/>
        </pc:sldMkLst>
        <pc:spChg chg="add del mod">
          <ac:chgData name="Laura Palmieri" userId="9d1064c41debc7e4" providerId="LiveId" clId="{A6A8CE19-304A-4FBC-9991-E08E19FBF26B}" dt="2018-04-18T18:50:31.666" v="2073" actId="207"/>
          <ac:spMkLst>
            <pc:docMk/>
            <pc:sldMk cId="1103680778" sldId="257"/>
            <ac:spMk id="2" creationId="{C052D7D4-2CE5-4512-9E7E-B0055AB2219F}"/>
          </ac:spMkLst>
        </pc:spChg>
        <pc:spChg chg="add mod">
          <ac:chgData name="Laura Palmieri" userId="9d1064c41debc7e4" providerId="LiveId" clId="{A6A8CE19-304A-4FBC-9991-E08E19FBF26B}" dt="2018-05-08T21:33:59.432" v="34894" actId="20577"/>
          <ac:spMkLst>
            <pc:docMk/>
            <pc:sldMk cId="1103680778" sldId="257"/>
            <ac:spMk id="3" creationId="{FC8B08CF-C130-4790-B70F-794988BFAD9D}"/>
          </ac:spMkLst>
        </pc:spChg>
        <pc:spChg chg="add del">
          <ac:chgData name="Laura Palmieri" userId="9d1064c41debc7e4" providerId="LiveId" clId="{A6A8CE19-304A-4FBC-9991-E08E19FBF26B}" dt="2018-04-18T18:24:03.364" v="1330" actId="207"/>
          <ac:spMkLst>
            <pc:docMk/>
            <pc:sldMk cId="1103680778" sldId="257"/>
            <ac:spMk id="4" creationId="{A5F0FC0D-D58C-4CC5-918A-0B1949E2BF60}"/>
          </ac:spMkLst>
        </pc:spChg>
        <pc:spChg chg="add del">
          <ac:chgData name="Laura Palmieri" userId="9d1064c41debc7e4" providerId="LiveId" clId="{A6A8CE19-304A-4FBC-9991-E08E19FBF26B}" dt="2018-04-18T18:39:09.399" v="2004" actId="207"/>
          <ac:spMkLst>
            <pc:docMk/>
            <pc:sldMk cId="1103680778" sldId="257"/>
            <ac:spMk id="27" creationId="{59719A3D-C737-40BD-A9F1-5E2A0B695CB8}"/>
          </ac:spMkLst>
        </pc:spChg>
        <pc:spChg chg="add del">
          <ac:chgData name="Laura Palmieri" userId="9d1064c41debc7e4" providerId="LiveId" clId="{A6A8CE19-304A-4FBC-9991-E08E19FBF26B}" dt="2018-04-18T18:39:09.399" v="2004" actId="207"/>
          <ac:spMkLst>
            <pc:docMk/>
            <pc:sldMk cId="1103680778" sldId="257"/>
            <ac:spMk id="29" creationId="{51B487B4-225A-46A6-83D3-A2CC948C6FC9}"/>
          </ac:spMkLst>
        </pc:spChg>
        <pc:spChg chg="add mod">
          <ac:chgData name="Laura Palmieri" userId="9d1064c41debc7e4" providerId="LiveId" clId="{A6A8CE19-304A-4FBC-9991-E08E19FBF26B}" dt="2018-04-28T12:37:02.832" v="31587" actId="1076"/>
          <ac:spMkLst>
            <pc:docMk/>
            <pc:sldMk cId="1103680778" sldId="257"/>
            <ac:spMk id="30" creationId="{A51D997A-6337-4ECC-8BCE-3D6B4BDAB175}"/>
          </ac:spMkLst>
        </pc:spChg>
        <pc:spChg chg="add del">
          <ac:chgData name="Laura Palmieri" userId="9d1064c41debc7e4" providerId="LiveId" clId="{A6A8CE19-304A-4FBC-9991-E08E19FBF26B}" dt="2018-04-18T18:39:09.399" v="2004" actId="207"/>
          <ac:spMkLst>
            <pc:docMk/>
            <pc:sldMk cId="1103680778" sldId="257"/>
            <ac:spMk id="33" creationId="{EF0068E0-ED29-4438-A358-71D77F571A0B}"/>
          </ac:spMkLst>
        </pc:spChg>
        <pc:picChg chg="add del mod">
          <ac:chgData name="Laura Palmieri" userId="9d1064c41debc7e4" providerId="LiveId" clId="{A6A8CE19-304A-4FBC-9991-E08E19FBF26B}" dt="2018-05-08T21:32:38.216" v="34855" actId="478"/>
          <ac:picMkLst>
            <pc:docMk/>
            <pc:sldMk cId="1103680778" sldId="257"/>
            <ac:picMk id="5" creationId="{7EC5D0A1-04BA-40F2-B8AD-A117907E23C9}"/>
          </ac:picMkLst>
        </pc:picChg>
        <pc:picChg chg="add">
          <ac:chgData name="Laura Palmieri" userId="9d1064c41debc7e4" providerId="LiveId" clId="{A6A8CE19-304A-4FBC-9991-E08E19FBF26B}" dt="2018-05-08T21:32:36.427" v="34854" actId="20577"/>
          <ac:picMkLst>
            <pc:docMk/>
            <pc:sldMk cId="1103680778" sldId="257"/>
            <ac:picMk id="6" creationId="{0174F3E1-E3D0-4102-BB88-F779C016A6A2}"/>
          </ac:picMkLst>
        </pc:picChg>
        <pc:picChg chg="add del mod">
          <ac:chgData name="Laura Palmieri" userId="9d1064c41debc7e4" providerId="LiveId" clId="{A6A8CE19-304A-4FBC-9991-E08E19FBF26B}" dt="2018-04-18T18:30:51.168" v="1905" actId="207"/>
          <ac:picMkLst>
            <pc:docMk/>
            <pc:sldMk cId="1103680778" sldId="257"/>
            <ac:picMk id="6" creationId="{23C205AE-0483-452D-AF36-14196166BE7C}"/>
          </ac:picMkLst>
        </pc:picChg>
        <pc:picChg chg="add del mod">
          <ac:chgData name="Laura Palmieri" userId="9d1064c41debc7e4" providerId="LiveId" clId="{A6A8CE19-304A-4FBC-9991-E08E19FBF26B}" dt="2018-04-18T18:30:51.168" v="1905" actId="207"/>
          <ac:picMkLst>
            <pc:docMk/>
            <pc:sldMk cId="1103680778" sldId="257"/>
            <ac:picMk id="8" creationId="{3C502C14-1F63-423A-BDFD-DC895CE20979}"/>
          </ac:picMkLst>
        </pc:picChg>
        <pc:picChg chg="add del mod">
          <ac:chgData name="Laura Palmieri" userId="9d1064c41debc7e4" providerId="LiveId" clId="{A6A8CE19-304A-4FBC-9991-E08E19FBF26B}" dt="2018-04-18T18:30:51.168" v="1905" actId="207"/>
          <ac:picMkLst>
            <pc:docMk/>
            <pc:sldMk cId="1103680778" sldId="257"/>
            <ac:picMk id="10" creationId="{AE09FB01-3DFA-4243-BB2A-55756C4C5CBC}"/>
          </ac:picMkLst>
        </pc:picChg>
        <pc:picChg chg="add del mod">
          <ac:chgData name="Laura Palmieri" userId="9d1064c41debc7e4" providerId="LiveId" clId="{A6A8CE19-304A-4FBC-9991-E08E19FBF26B}" dt="2018-04-18T18:30:51.168" v="1905" actId="207"/>
          <ac:picMkLst>
            <pc:docMk/>
            <pc:sldMk cId="1103680778" sldId="257"/>
            <ac:picMk id="12" creationId="{5FA2213A-F284-4EA7-8C6B-5F510CD65567}"/>
          </ac:picMkLst>
        </pc:picChg>
        <pc:picChg chg="add del mod modCrop">
          <ac:chgData name="Laura Palmieri" userId="9d1064c41debc7e4" providerId="LiveId" clId="{A6A8CE19-304A-4FBC-9991-E08E19FBF26B}" dt="2018-04-18T18:33:41.063" v="1925" actId="478"/>
          <ac:picMkLst>
            <pc:docMk/>
            <pc:sldMk cId="1103680778" sldId="257"/>
            <ac:picMk id="13" creationId="{41344EC1-2163-4DFE-8A4A-3858E86CF48D}"/>
          </ac:picMkLst>
        </pc:picChg>
        <pc:picChg chg="add del mod modCrop">
          <ac:chgData name="Laura Palmieri" userId="9d1064c41debc7e4" providerId="LiveId" clId="{A6A8CE19-304A-4FBC-9991-E08E19FBF26B}" dt="2018-04-18T18:37:52.447" v="1990" actId="478"/>
          <ac:picMkLst>
            <pc:docMk/>
            <pc:sldMk cId="1103680778" sldId="257"/>
            <ac:picMk id="14" creationId="{3EFB3DF4-D1E0-4C57-8030-A475322F1677}"/>
          </ac:picMkLst>
        </pc:picChg>
        <pc:picChg chg="add del mod modCrop">
          <ac:chgData name="Laura Palmieri" userId="9d1064c41debc7e4" providerId="LiveId" clId="{A6A8CE19-304A-4FBC-9991-E08E19FBF26B}" dt="2018-04-18T18:37:49.426" v="1988" actId="478"/>
          <ac:picMkLst>
            <pc:docMk/>
            <pc:sldMk cId="1103680778" sldId="257"/>
            <ac:picMk id="15" creationId="{3AAD6388-6588-42F6-B68A-BD47C57C4581}"/>
          </ac:picMkLst>
        </pc:picChg>
        <pc:picChg chg="add del mod modCrop">
          <ac:chgData name="Laura Palmieri" userId="9d1064c41debc7e4" providerId="LiveId" clId="{A6A8CE19-304A-4FBC-9991-E08E19FBF26B}" dt="2018-04-18T18:37:53.947" v="1991" actId="478"/>
          <ac:picMkLst>
            <pc:docMk/>
            <pc:sldMk cId="1103680778" sldId="257"/>
            <ac:picMk id="16" creationId="{E8EDDA54-E358-42F4-BBDF-1B93BCF7AF24}"/>
          </ac:picMkLst>
        </pc:picChg>
        <pc:picChg chg="add del mod modCrop">
          <ac:chgData name="Laura Palmieri" userId="9d1064c41debc7e4" providerId="LiveId" clId="{A6A8CE19-304A-4FBC-9991-E08E19FBF26B}" dt="2018-04-18T18:37:51.108" v="1989" actId="478"/>
          <ac:picMkLst>
            <pc:docMk/>
            <pc:sldMk cId="1103680778" sldId="257"/>
            <ac:picMk id="18" creationId="{8777EA0C-091A-4033-8E2E-2A38E5B6B2F1}"/>
          </ac:picMkLst>
        </pc:picChg>
        <pc:picChg chg="add del mod modCrop">
          <ac:chgData name="Laura Palmieri" userId="9d1064c41debc7e4" providerId="LiveId" clId="{A6A8CE19-304A-4FBC-9991-E08E19FBF26B}" dt="2018-04-18T18:37:48.533" v="1987" actId="478"/>
          <ac:picMkLst>
            <pc:docMk/>
            <pc:sldMk cId="1103680778" sldId="257"/>
            <ac:picMk id="20" creationId="{03BB48BA-54AD-4200-8350-8DBF5BC7F083}"/>
          </ac:picMkLst>
        </pc:picChg>
        <pc:picChg chg="add del mod ord">
          <ac:chgData name="Laura Palmieri" userId="9d1064c41debc7e4" providerId="LiveId" clId="{A6A8CE19-304A-4FBC-9991-E08E19FBF26B}" dt="2018-04-18T18:40:12.448" v="2008" actId="478"/>
          <ac:picMkLst>
            <pc:docMk/>
            <pc:sldMk cId="1103680778" sldId="257"/>
            <ac:picMk id="22" creationId="{A97A70D6-18EB-40DE-BECB-D53E6832666E}"/>
          </ac:picMkLst>
        </pc:picChg>
        <pc:picChg chg="add mod">
          <ac:chgData name="Laura Palmieri" userId="9d1064c41debc7e4" providerId="LiveId" clId="{A6A8CE19-304A-4FBC-9991-E08E19FBF26B}" dt="2018-04-18T19:55:52.309" v="3888" actId="1076"/>
          <ac:picMkLst>
            <pc:docMk/>
            <pc:sldMk cId="1103680778" sldId="257"/>
            <ac:picMk id="24" creationId="{10035063-A681-47FD-802A-6F11CB9A0CD8}"/>
          </ac:picMkLst>
        </pc:picChg>
        <pc:picChg chg="add del">
          <ac:chgData name="Laura Palmieri" userId="9d1064c41debc7e4" providerId="LiveId" clId="{A6A8CE19-304A-4FBC-9991-E08E19FBF26B}" dt="2018-04-18T18:39:09.399" v="2004" actId="207"/>
          <ac:picMkLst>
            <pc:docMk/>
            <pc:sldMk cId="1103680778" sldId="257"/>
            <ac:picMk id="31" creationId="{FEFBE7EB-3AB8-4A90-9DBB-CF1B3DBB26B5}"/>
          </ac:picMkLst>
        </pc:picChg>
      </pc:sldChg>
      <pc:sldChg chg="addSp delSp modSp add mod setBg modNotesTx">
        <pc:chgData name="Laura Palmieri" userId="9d1064c41debc7e4" providerId="LiveId" clId="{A6A8CE19-304A-4FBC-9991-E08E19FBF26B}" dt="2018-05-08T21:39:56.804" v="34949" actId="1076"/>
        <pc:sldMkLst>
          <pc:docMk/>
          <pc:sldMk cId="4082180487" sldId="258"/>
        </pc:sldMkLst>
        <pc:spChg chg="add del mod">
          <ac:chgData name="Laura Palmieri" userId="9d1064c41debc7e4" providerId="LiveId" clId="{A6A8CE19-304A-4FBC-9991-E08E19FBF26B}" dt="2018-04-18T18:51:08.990" v="2083" actId="478"/>
          <ac:spMkLst>
            <pc:docMk/>
            <pc:sldMk cId="4082180487" sldId="258"/>
            <ac:spMk id="2" creationId="{CEADE5B3-F406-4090-92AC-DAA15D0592AA}"/>
          </ac:spMkLst>
        </pc:spChg>
        <pc:spChg chg="add mod">
          <ac:chgData name="Laura Palmieri" userId="9d1064c41debc7e4" providerId="LiveId" clId="{A6A8CE19-304A-4FBC-9991-E08E19FBF26B}" dt="2018-04-18T19:56:32.128" v="3895" actId="1076"/>
          <ac:spMkLst>
            <pc:docMk/>
            <pc:sldMk cId="4082180487" sldId="258"/>
            <ac:spMk id="3" creationId="{F86C8349-7CF7-4847-9C8F-0DAFD448824C}"/>
          </ac:spMkLst>
        </pc:spChg>
        <pc:spChg chg="add mod">
          <ac:chgData name="Laura Palmieri" userId="9d1064c41debc7e4" providerId="LiveId" clId="{A6A8CE19-304A-4FBC-9991-E08E19FBF26B}" dt="2018-05-08T21:39:56.804" v="34949" actId="1076"/>
          <ac:spMkLst>
            <pc:docMk/>
            <pc:sldMk cId="4082180487" sldId="258"/>
            <ac:spMk id="4" creationId="{FC3861AD-9738-4A75-AB1F-C3DC57FE95F5}"/>
          </ac:spMkLst>
        </pc:spChg>
        <pc:spChg chg="add mod">
          <ac:chgData name="Laura Palmieri" userId="9d1064c41debc7e4" providerId="LiveId" clId="{A6A8CE19-304A-4FBC-9991-E08E19FBF26B}" dt="2018-04-21T20:15:52.582" v="10198" actId="1076"/>
          <ac:spMkLst>
            <pc:docMk/>
            <pc:sldMk cId="4082180487" sldId="258"/>
            <ac:spMk id="7" creationId="{E5AD96C0-0050-46B6-ABC6-B036F5A0AF38}"/>
          </ac:spMkLst>
        </pc:spChg>
        <pc:picChg chg="add mod ord">
          <ac:chgData name="Laura Palmieri" userId="9d1064c41debc7e4" providerId="LiveId" clId="{A6A8CE19-304A-4FBC-9991-E08E19FBF26B}" dt="2018-04-21T20:15:57.567" v="10199" actId="1076"/>
          <ac:picMkLst>
            <pc:docMk/>
            <pc:sldMk cId="4082180487" sldId="258"/>
            <ac:picMk id="5" creationId="{F6D583E2-7DAE-4A30-92E0-7584F0FF98CB}"/>
          </ac:picMkLst>
        </pc:picChg>
        <pc:picChg chg="add mod">
          <ac:chgData name="Laura Palmieri" userId="9d1064c41debc7e4" providerId="LiveId" clId="{A6A8CE19-304A-4FBC-9991-E08E19FBF26B}" dt="2018-05-08T21:32:29.917" v="34853" actId="14100"/>
          <ac:picMkLst>
            <pc:docMk/>
            <pc:sldMk cId="4082180487" sldId="258"/>
            <ac:picMk id="6" creationId="{8094EEB9-F582-4FBA-8630-B464264DD0FB}"/>
          </ac:picMkLst>
        </pc:picChg>
        <pc:cxnChg chg="add del">
          <ac:chgData name="Laura Palmieri" userId="9d1064c41debc7e4" providerId="LiveId" clId="{A6A8CE19-304A-4FBC-9991-E08E19FBF26B}" dt="2018-04-18T18:56:56.307" v="2208" actId="26606"/>
          <ac:cxnSpMkLst>
            <pc:docMk/>
            <pc:sldMk cId="4082180487" sldId="258"/>
            <ac:cxnSpMk id="10" creationId="{E4A809D5-3600-46D4-A466-67F2349A54FB}"/>
          </ac:cxnSpMkLst>
        </pc:cxnChg>
      </pc:sldChg>
      <pc:sldChg chg="addSp modSp add setBg">
        <pc:chgData name="Laura Palmieri" userId="9d1064c41debc7e4" providerId="LiveId" clId="{A6A8CE19-304A-4FBC-9991-E08E19FBF26B}" dt="2018-05-08T21:39:49.584" v="34948" actId="1076"/>
        <pc:sldMkLst>
          <pc:docMk/>
          <pc:sldMk cId="1392153567" sldId="259"/>
        </pc:sldMkLst>
        <pc:spChg chg="add mod">
          <ac:chgData name="Laura Palmieri" userId="9d1064c41debc7e4" providerId="LiveId" clId="{A6A8CE19-304A-4FBC-9991-E08E19FBF26B}" dt="2018-04-18T20:03:02.967" v="4016" actId="1076"/>
          <ac:spMkLst>
            <pc:docMk/>
            <pc:sldMk cId="1392153567" sldId="259"/>
            <ac:spMk id="2" creationId="{8959C6AF-5EA6-4699-9980-8D399C70D3C3}"/>
          </ac:spMkLst>
        </pc:spChg>
        <pc:spChg chg="add mod">
          <ac:chgData name="Laura Palmieri" userId="9d1064c41debc7e4" providerId="LiveId" clId="{A6A8CE19-304A-4FBC-9991-E08E19FBF26B}" dt="2018-05-08T21:39:49.584" v="34948" actId="1076"/>
          <ac:spMkLst>
            <pc:docMk/>
            <pc:sldMk cId="1392153567" sldId="259"/>
            <ac:spMk id="4" creationId="{448E5974-07C2-46F7-9A91-C21961531C9D}"/>
          </ac:spMkLst>
        </pc:spChg>
        <pc:picChg chg="add mod">
          <ac:chgData name="Laura Palmieri" userId="9d1064c41debc7e4" providerId="LiveId" clId="{A6A8CE19-304A-4FBC-9991-E08E19FBF26B}" dt="2018-04-24T15:10:28.253" v="18817" actId="1076"/>
          <ac:picMkLst>
            <pc:docMk/>
            <pc:sldMk cId="1392153567" sldId="259"/>
            <ac:picMk id="3" creationId="{E7BAE596-5D3D-4708-A809-9A0D90680F64}"/>
          </ac:picMkLst>
        </pc:picChg>
        <pc:picChg chg="add">
          <ac:chgData name="Laura Palmieri" userId="9d1064c41debc7e4" providerId="LiveId" clId="{A6A8CE19-304A-4FBC-9991-E08E19FBF26B}" dt="2018-05-08T21:32:44.055" v="34858" actId="1076"/>
          <ac:picMkLst>
            <pc:docMk/>
            <pc:sldMk cId="1392153567" sldId="259"/>
            <ac:picMk id="5" creationId="{80295C19-B196-473C-A63F-E2EF4551BEA7}"/>
          </ac:picMkLst>
        </pc:picChg>
      </pc:sldChg>
      <pc:sldChg chg="addSp delSp modSp add modNotesTx">
        <pc:chgData name="Laura Palmieri" userId="9d1064c41debc7e4" providerId="LiveId" clId="{A6A8CE19-304A-4FBC-9991-E08E19FBF26B}" dt="2018-05-08T21:32:48.313" v="34859" actId="20577"/>
        <pc:sldMkLst>
          <pc:docMk/>
          <pc:sldMk cId="3186342147" sldId="261"/>
        </pc:sldMkLst>
        <pc:spChg chg="add del mod">
          <ac:chgData name="Laura Palmieri" userId="9d1064c41debc7e4" providerId="LiveId" clId="{A6A8CE19-304A-4FBC-9991-E08E19FBF26B}" dt="2018-04-18T20:32:00.162" v="5040" actId="767"/>
          <ac:spMkLst>
            <pc:docMk/>
            <pc:sldMk cId="3186342147" sldId="261"/>
            <ac:spMk id="2" creationId="{6739FA21-1EAC-4CCD-A65F-85C79EED56FF}"/>
          </ac:spMkLst>
        </pc:spChg>
        <pc:spChg chg="add del mod">
          <ac:chgData name="Laura Palmieri" userId="9d1064c41debc7e4" providerId="LiveId" clId="{A6A8CE19-304A-4FBC-9991-E08E19FBF26B}" dt="2018-04-18T20:35:05.979" v="5134" actId="207"/>
          <ac:spMkLst>
            <pc:docMk/>
            <pc:sldMk cId="3186342147" sldId="261"/>
            <ac:spMk id="3" creationId="{1A33AFA6-F2C0-4991-B9F8-EF6AC147F468}"/>
          </ac:spMkLst>
        </pc:spChg>
        <pc:spChg chg="add del">
          <ac:chgData name="Laura Palmieri" userId="9d1064c41debc7e4" providerId="LiveId" clId="{A6A8CE19-304A-4FBC-9991-E08E19FBF26B}" dt="2018-04-18T20:35:58.510" v="5136" actId="207"/>
          <ac:spMkLst>
            <pc:docMk/>
            <pc:sldMk cId="3186342147" sldId="261"/>
            <ac:spMk id="4" creationId="{5C2AF656-280C-4B4A-93EB-CB8F9187F7E6}"/>
          </ac:spMkLst>
        </pc:spChg>
        <pc:spChg chg="add mod">
          <ac:chgData name="Laura Palmieri" userId="9d1064c41debc7e4" providerId="LiveId" clId="{A6A8CE19-304A-4FBC-9991-E08E19FBF26B}" dt="2018-04-21T20:41:18.798" v="11912" actId="1076"/>
          <ac:spMkLst>
            <pc:docMk/>
            <pc:sldMk cId="3186342147" sldId="261"/>
            <ac:spMk id="5" creationId="{BF842DC3-A176-4DC9-8F2F-4F1CEDCDC8F4}"/>
          </ac:spMkLst>
        </pc:spChg>
        <pc:spChg chg="add mod">
          <ac:chgData name="Laura Palmieri" userId="9d1064c41debc7e4" providerId="LiveId" clId="{A6A8CE19-304A-4FBC-9991-E08E19FBF26B}" dt="2018-04-24T15:10:51.174" v="18818" actId="1076"/>
          <ac:spMkLst>
            <pc:docMk/>
            <pc:sldMk cId="3186342147" sldId="261"/>
            <ac:spMk id="6" creationId="{67D1CEE9-5945-49DA-A5DE-9F9842BEC504}"/>
          </ac:spMkLst>
        </pc:spChg>
        <pc:spChg chg="add mod">
          <ac:chgData name="Laura Palmieri" userId="9d1064c41debc7e4" providerId="LiveId" clId="{A6A8CE19-304A-4FBC-9991-E08E19FBF26B}" dt="2018-04-24T15:11:00.794" v="18819" actId="1076"/>
          <ac:spMkLst>
            <pc:docMk/>
            <pc:sldMk cId="3186342147" sldId="261"/>
            <ac:spMk id="7" creationId="{5E22E3BA-1066-4233-853E-9A548C72ABEB}"/>
          </ac:spMkLst>
        </pc:spChg>
        <pc:spChg chg="add mod">
          <ac:chgData name="Laura Palmieri" userId="9d1064c41debc7e4" providerId="LiveId" clId="{A6A8CE19-304A-4FBC-9991-E08E19FBF26B}" dt="2018-04-26T14:02:47.441" v="26863" actId="122"/>
          <ac:spMkLst>
            <pc:docMk/>
            <pc:sldMk cId="3186342147" sldId="261"/>
            <ac:spMk id="8" creationId="{082DD0F8-FEF8-46FF-AB25-D71C9F067AAD}"/>
          </ac:spMkLst>
        </pc:spChg>
        <pc:spChg chg="add del mod">
          <ac:chgData name="Laura Palmieri" userId="9d1064c41debc7e4" providerId="LiveId" clId="{A6A8CE19-304A-4FBC-9991-E08E19FBF26B}" dt="2018-04-18T20:49:32.808" v="5747" actId="931"/>
          <ac:spMkLst>
            <pc:docMk/>
            <pc:sldMk cId="3186342147" sldId="261"/>
            <ac:spMk id="9" creationId="{68720ACC-5FA0-4790-8C5C-C71362CD859E}"/>
          </ac:spMkLst>
        </pc:spChg>
        <pc:spChg chg="add mod">
          <ac:chgData name="Laura Palmieri" userId="9d1064c41debc7e4" providerId="LiveId" clId="{A6A8CE19-304A-4FBC-9991-E08E19FBF26B}" dt="2018-04-18T20:51:20.858" v="5873" actId="1076"/>
          <ac:spMkLst>
            <pc:docMk/>
            <pc:sldMk cId="3186342147" sldId="261"/>
            <ac:spMk id="12" creationId="{EA8CA4AC-0CD0-46D8-9A5D-CC7BDB80694E}"/>
          </ac:spMkLst>
        </pc:spChg>
        <pc:spChg chg="add mod">
          <ac:chgData name="Laura Palmieri" userId="9d1064c41debc7e4" providerId="LiveId" clId="{A6A8CE19-304A-4FBC-9991-E08E19FBF26B}" dt="2018-04-26T14:03:53.660" v="26956" actId="20577"/>
          <ac:spMkLst>
            <pc:docMk/>
            <pc:sldMk cId="3186342147" sldId="261"/>
            <ac:spMk id="13" creationId="{32284386-054B-47A7-A961-44F05049E7DB}"/>
          </ac:spMkLst>
        </pc:spChg>
        <pc:spChg chg="add mod">
          <ac:chgData name="Laura Palmieri" userId="9d1064c41debc7e4" providerId="LiveId" clId="{A6A8CE19-304A-4FBC-9991-E08E19FBF26B}" dt="2018-04-18T21:10:46.520" v="6880" actId="207"/>
          <ac:spMkLst>
            <pc:docMk/>
            <pc:sldMk cId="3186342147" sldId="261"/>
            <ac:spMk id="14" creationId="{8F560E04-075C-4D71-AF4D-57258215059C}"/>
          </ac:spMkLst>
        </pc:spChg>
        <pc:spChg chg="add mod">
          <ac:chgData name="Laura Palmieri" userId="9d1064c41debc7e4" providerId="LiveId" clId="{A6A8CE19-304A-4FBC-9991-E08E19FBF26B}" dt="2018-04-18T21:15:46.154" v="7533" actId="114"/>
          <ac:spMkLst>
            <pc:docMk/>
            <pc:sldMk cId="3186342147" sldId="261"/>
            <ac:spMk id="15" creationId="{E48EE865-EFB9-443A-94D9-9CCEACBE96F2}"/>
          </ac:spMkLst>
        </pc:spChg>
        <pc:spChg chg="add del mod">
          <ac:chgData name="Laura Palmieri" userId="9d1064c41debc7e4" providerId="LiveId" clId="{A6A8CE19-304A-4FBC-9991-E08E19FBF26B}" dt="2018-04-18T21:06:52.773" v="6730" actId="207"/>
          <ac:spMkLst>
            <pc:docMk/>
            <pc:sldMk cId="3186342147" sldId="261"/>
            <ac:spMk id="16" creationId="{AFBF5B86-395D-4F18-8090-F1C246FAB0A2}"/>
          </ac:spMkLst>
        </pc:spChg>
        <pc:spChg chg="add mod">
          <ac:chgData name="Laura Palmieri" userId="9d1064c41debc7e4" providerId="LiveId" clId="{A6A8CE19-304A-4FBC-9991-E08E19FBF26B}" dt="2018-04-19T20:41:03.444" v="8041" actId="1076"/>
          <ac:spMkLst>
            <pc:docMk/>
            <pc:sldMk cId="3186342147" sldId="261"/>
            <ac:spMk id="17" creationId="{D6C19659-E5B9-4ED1-8FA0-915BBE13611D}"/>
          </ac:spMkLst>
        </pc:spChg>
        <pc:picChg chg="add mod">
          <ac:chgData name="Laura Palmieri" userId="9d1064c41debc7e4" providerId="LiveId" clId="{A6A8CE19-304A-4FBC-9991-E08E19FBF26B}" dt="2018-04-18T20:49:58.031" v="5753" actId="1076"/>
          <ac:picMkLst>
            <pc:docMk/>
            <pc:sldMk cId="3186342147" sldId="261"/>
            <ac:picMk id="11" creationId="{358BF55B-E26D-4E46-B41C-8A65697106EB}"/>
          </ac:picMkLst>
        </pc:picChg>
        <pc:picChg chg="add">
          <ac:chgData name="Laura Palmieri" userId="9d1064c41debc7e4" providerId="LiveId" clId="{A6A8CE19-304A-4FBC-9991-E08E19FBF26B}" dt="2018-05-08T21:32:48.313" v="34859" actId="20577"/>
          <ac:picMkLst>
            <pc:docMk/>
            <pc:sldMk cId="3186342147" sldId="261"/>
            <ac:picMk id="16" creationId="{6C20E387-6A70-4D27-B50F-67811C3279F8}"/>
          </ac:picMkLst>
        </pc:picChg>
      </pc:sldChg>
      <pc:sldChg chg="addSp delSp modSp add modNotesTx">
        <pc:chgData name="Laura Palmieri" userId="9d1064c41debc7e4" providerId="LiveId" clId="{A6A8CE19-304A-4FBC-9991-E08E19FBF26B}" dt="2018-05-09T21:56:54.812" v="34985" actId="20577"/>
        <pc:sldMkLst>
          <pc:docMk/>
          <pc:sldMk cId="3908818415" sldId="262"/>
        </pc:sldMkLst>
        <pc:spChg chg="add del mod">
          <ac:chgData name="Laura Palmieri" userId="9d1064c41debc7e4" providerId="LiveId" clId="{A6A8CE19-304A-4FBC-9991-E08E19FBF26B}" dt="2018-04-19T21:11:14.453" v="9230" actId="478"/>
          <ac:spMkLst>
            <pc:docMk/>
            <pc:sldMk cId="3908818415" sldId="262"/>
            <ac:spMk id="2" creationId="{4B727854-E9DF-450F-B7A8-65837E74122B}"/>
          </ac:spMkLst>
        </pc:spChg>
        <pc:spChg chg="add del mod">
          <ac:chgData name="Laura Palmieri" userId="9d1064c41debc7e4" providerId="LiveId" clId="{A6A8CE19-304A-4FBC-9991-E08E19FBF26B}" dt="2018-04-28T16:26:45.179" v="31979" actId="1076"/>
          <ac:spMkLst>
            <pc:docMk/>
            <pc:sldMk cId="3908818415" sldId="262"/>
            <ac:spMk id="2" creationId="{A4A0BD93-DFFF-463A-8E9A-90320C7016E0}"/>
          </ac:spMkLst>
        </pc:spChg>
        <pc:spChg chg="add mod">
          <ac:chgData name="Laura Palmieri" userId="9d1064c41debc7e4" providerId="LiveId" clId="{A6A8CE19-304A-4FBC-9991-E08E19FBF26B}" dt="2018-04-19T21:11:05.075" v="9227" actId="1076"/>
          <ac:spMkLst>
            <pc:docMk/>
            <pc:sldMk cId="3908818415" sldId="262"/>
            <ac:spMk id="3" creationId="{6DD7492E-D8A9-46ED-A4CF-146933E98942}"/>
          </ac:spMkLst>
        </pc:spChg>
        <pc:spChg chg="add mod">
          <ac:chgData name="Laura Palmieri" userId="9d1064c41debc7e4" providerId="LiveId" clId="{A6A8CE19-304A-4FBC-9991-E08E19FBF26B}" dt="2018-04-19T21:56:58.809" v="10042" actId="1076"/>
          <ac:spMkLst>
            <pc:docMk/>
            <pc:sldMk cId="3908818415" sldId="262"/>
            <ac:spMk id="7" creationId="{84F8480D-EA66-439E-94DE-AB1C9CD13424}"/>
          </ac:spMkLst>
        </pc:spChg>
        <pc:spChg chg="add del mod">
          <ac:chgData name="Laura Palmieri" userId="9d1064c41debc7e4" providerId="LiveId" clId="{A6A8CE19-304A-4FBC-9991-E08E19FBF26B}" dt="2018-04-19T21:40:37.750" v="9480" actId="478"/>
          <ac:spMkLst>
            <pc:docMk/>
            <pc:sldMk cId="3908818415" sldId="262"/>
            <ac:spMk id="8" creationId="{50B4AC07-3B6F-4554-B047-3DAA4D25960A}"/>
          </ac:spMkLst>
        </pc:spChg>
        <pc:spChg chg="add del mod">
          <ac:chgData name="Laura Palmieri" userId="9d1064c41debc7e4" providerId="LiveId" clId="{A6A8CE19-304A-4FBC-9991-E08E19FBF26B}" dt="2018-04-28T16:26:45.179" v="31979" actId="1076"/>
          <ac:spMkLst>
            <pc:docMk/>
            <pc:sldMk cId="3908818415" sldId="262"/>
            <ac:spMk id="9" creationId="{24E0AE90-47BD-4269-85F3-D66590AFE51B}"/>
          </ac:spMkLst>
        </pc:spChg>
        <pc:spChg chg="add del mod">
          <ac:chgData name="Laura Palmieri" userId="9d1064c41debc7e4" providerId="LiveId" clId="{A6A8CE19-304A-4FBC-9991-E08E19FBF26B}" dt="2018-04-19T21:40:32.825" v="9478" actId="478"/>
          <ac:spMkLst>
            <pc:docMk/>
            <pc:sldMk cId="3908818415" sldId="262"/>
            <ac:spMk id="9" creationId="{3BB44065-9D49-4359-AB8F-5BDA44EA8E0C}"/>
          </ac:spMkLst>
        </pc:spChg>
        <pc:spChg chg="add del mod">
          <ac:chgData name="Laura Palmieri" userId="9d1064c41debc7e4" providerId="LiveId" clId="{A6A8CE19-304A-4FBC-9991-E08E19FBF26B}" dt="2018-04-26T21:24:25.674" v="27536" actId="20577"/>
          <ac:spMkLst>
            <pc:docMk/>
            <pc:sldMk cId="3908818415" sldId="262"/>
            <ac:spMk id="10" creationId="{C4A2A8E9-06D7-48A0-BFF1-EECEB70C9A03}"/>
          </ac:spMkLst>
        </pc:spChg>
        <pc:spChg chg="add del mod">
          <ac:chgData name="Laura Palmieri" userId="9d1064c41debc7e4" providerId="LiveId" clId="{A6A8CE19-304A-4FBC-9991-E08E19FBF26B}" dt="2018-04-19T21:40:32.825" v="9478" actId="478"/>
          <ac:spMkLst>
            <pc:docMk/>
            <pc:sldMk cId="3908818415" sldId="262"/>
            <ac:spMk id="10" creationId="{FCB4EDBD-198B-400B-BA18-0C6A9860719B}"/>
          </ac:spMkLst>
        </pc:spChg>
        <pc:spChg chg="add mod">
          <ac:chgData name="Laura Palmieri" userId="9d1064c41debc7e4" providerId="LiveId" clId="{A6A8CE19-304A-4FBC-9991-E08E19FBF26B}" dt="2018-05-09T21:56:21.918" v="34980" actId="113"/>
          <ac:spMkLst>
            <pc:docMk/>
            <pc:sldMk cId="3908818415" sldId="262"/>
            <ac:spMk id="11" creationId="{177CCD67-30D9-4858-9185-99080953E04F}"/>
          </ac:spMkLst>
        </pc:spChg>
        <pc:spChg chg="add mod">
          <ac:chgData name="Laura Palmieri" userId="9d1064c41debc7e4" providerId="LiveId" clId="{A6A8CE19-304A-4FBC-9991-E08E19FBF26B}" dt="2018-05-09T21:56:27.025" v="34981" actId="113"/>
          <ac:spMkLst>
            <pc:docMk/>
            <pc:sldMk cId="3908818415" sldId="262"/>
            <ac:spMk id="12" creationId="{2E629879-086E-408A-A888-D261BFF2E099}"/>
          </ac:spMkLst>
        </pc:spChg>
        <pc:spChg chg="add mod">
          <ac:chgData name="Laura Palmieri" userId="9d1064c41debc7e4" providerId="LiveId" clId="{A6A8CE19-304A-4FBC-9991-E08E19FBF26B}" dt="2018-05-09T21:56:54.812" v="34985" actId="20577"/>
          <ac:spMkLst>
            <pc:docMk/>
            <pc:sldMk cId="3908818415" sldId="262"/>
            <ac:spMk id="13" creationId="{90BA58E6-BEA9-4D9B-8CA1-B876E8C73BFA}"/>
          </ac:spMkLst>
        </pc:spChg>
        <pc:spChg chg="add del mod">
          <ac:chgData name="Laura Palmieri" userId="9d1064c41debc7e4" providerId="LiveId" clId="{A6A8CE19-304A-4FBC-9991-E08E19FBF26B}" dt="2018-04-28T16:27:33.325" v="31992" actId="1076"/>
          <ac:spMkLst>
            <pc:docMk/>
            <pc:sldMk cId="3908818415" sldId="262"/>
            <ac:spMk id="14" creationId="{2CDD1DEE-BEE0-4CE9-8AD9-3E795C386E05}"/>
          </ac:spMkLst>
        </pc:spChg>
        <pc:spChg chg="add del mod">
          <ac:chgData name="Laura Palmieri" userId="9d1064c41debc7e4" providerId="LiveId" clId="{A6A8CE19-304A-4FBC-9991-E08E19FBF26B}" dt="2018-04-26T21:22:05.116" v="27388" actId="478"/>
          <ac:spMkLst>
            <pc:docMk/>
            <pc:sldMk cId="3908818415" sldId="262"/>
            <ac:spMk id="14" creationId="{C5E9B7C9-1256-444C-A565-4B9A3C9C260F}"/>
          </ac:spMkLst>
        </pc:spChg>
        <pc:spChg chg="add del">
          <ac:chgData name="Laura Palmieri" userId="9d1064c41debc7e4" providerId="LiveId" clId="{A6A8CE19-304A-4FBC-9991-E08E19FBF26B}" dt="2018-04-26T21:24:24.897" v="27534" actId="20577"/>
          <ac:spMkLst>
            <pc:docMk/>
            <pc:sldMk cId="3908818415" sldId="262"/>
            <ac:spMk id="15" creationId="{21617CDA-47BC-4FD2-9B48-24A9211FACB0}"/>
          </ac:spMkLst>
        </pc:spChg>
        <pc:spChg chg="add del mod">
          <ac:chgData name="Laura Palmieri" userId="9d1064c41debc7e4" providerId="LiveId" clId="{A6A8CE19-304A-4FBC-9991-E08E19FBF26B}" dt="2018-04-28T16:27:33.320" v="31990" actId="478"/>
          <ac:spMkLst>
            <pc:docMk/>
            <pc:sldMk cId="3908818415" sldId="262"/>
            <ac:spMk id="15" creationId="{C9FD8874-E7CF-4F38-8B27-277915BA1278}"/>
          </ac:spMkLst>
        </pc:spChg>
        <pc:spChg chg="add del mod">
          <ac:chgData name="Laura Palmieri" userId="9d1064c41debc7e4" providerId="LiveId" clId="{A6A8CE19-304A-4FBC-9991-E08E19FBF26B}" dt="2018-04-28T16:26:45.179" v="31979" actId="1076"/>
          <ac:spMkLst>
            <pc:docMk/>
            <pc:sldMk cId="3908818415" sldId="262"/>
            <ac:spMk id="16" creationId="{B6CF0BD7-F5FD-479F-801D-10402E6F0A6F}"/>
          </ac:spMkLst>
        </pc:spChg>
        <pc:spChg chg="add del mod">
          <ac:chgData name="Laura Palmieri" userId="9d1064c41debc7e4" providerId="LiveId" clId="{A6A8CE19-304A-4FBC-9991-E08E19FBF26B}" dt="2018-04-28T16:26:45.179" v="31979" actId="1076"/>
          <ac:spMkLst>
            <pc:docMk/>
            <pc:sldMk cId="3908818415" sldId="262"/>
            <ac:spMk id="17" creationId="{8D0B6B9B-462F-4150-A4BE-27AFCECA8D8D}"/>
          </ac:spMkLst>
        </pc:spChg>
        <pc:spChg chg="add del mod">
          <ac:chgData name="Laura Palmieri" userId="9d1064c41debc7e4" providerId="LiveId" clId="{A6A8CE19-304A-4FBC-9991-E08E19FBF26B}" dt="2018-04-28T16:27:33.327" v="31994" actId="1076"/>
          <ac:spMkLst>
            <pc:docMk/>
            <pc:sldMk cId="3908818415" sldId="262"/>
            <ac:spMk id="18" creationId="{30F184F2-71FF-4C29-9565-F071EBF61865}"/>
          </ac:spMkLst>
        </pc:spChg>
        <pc:spChg chg="add del">
          <ac:chgData name="Laura Palmieri" userId="9d1064c41debc7e4" providerId="LiveId" clId="{A6A8CE19-304A-4FBC-9991-E08E19FBF26B}" dt="2018-04-26T21:30:02.028" v="27640" actId="20577"/>
          <ac:spMkLst>
            <pc:docMk/>
            <pc:sldMk cId="3908818415" sldId="262"/>
            <ac:spMk id="18" creationId="{39001F88-4C95-4B45-839B-13A1F7CF49BE}"/>
          </ac:spMkLst>
        </pc:spChg>
        <pc:spChg chg="add del mod">
          <ac:chgData name="Laura Palmieri" userId="9d1064c41debc7e4" providerId="LiveId" clId="{A6A8CE19-304A-4FBC-9991-E08E19FBF26B}" dt="2018-04-28T16:27:33.328" v="31996" actId="1076"/>
          <ac:spMkLst>
            <pc:docMk/>
            <pc:sldMk cId="3908818415" sldId="262"/>
            <ac:spMk id="19" creationId="{6D151E3D-0D46-4E14-AD8F-A73991421D4A}"/>
          </ac:spMkLst>
        </pc:spChg>
        <pc:picChg chg="add mod">
          <ac:chgData name="Laura Palmieri" userId="9d1064c41debc7e4" providerId="LiveId" clId="{A6A8CE19-304A-4FBC-9991-E08E19FBF26B}" dt="2018-04-19T21:56:55.422" v="10041" actId="1076"/>
          <ac:picMkLst>
            <pc:docMk/>
            <pc:sldMk cId="3908818415" sldId="262"/>
            <ac:picMk id="4" creationId="{E12194D7-54C7-450C-A5AD-EF1C78EB45E0}"/>
          </ac:picMkLst>
        </pc:picChg>
        <pc:picChg chg="add del mod">
          <ac:chgData name="Laura Palmieri" userId="9d1064c41debc7e4" providerId="LiveId" clId="{A6A8CE19-304A-4FBC-9991-E08E19FBF26B}" dt="2018-04-19T21:40:34.423" v="9479" actId="478"/>
          <ac:picMkLst>
            <pc:docMk/>
            <pc:sldMk cId="3908818415" sldId="262"/>
            <ac:picMk id="5" creationId="{C9B7ADA0-5492-4099-867F-08CDEC2CC237}"/>
          </ac:picMkLst>
        </pc:picChg>
        <pc:picChg chg="add del mod">
          <ac:chgData name="Laura Palmieri" userId="9d1064c41debc7e4" providerId="LiveId" clId="{A6A8CE19-304A-4FBC-9991-E08E19FBF26B}" dt="2018-04-19T21:18:53.434" v="9323" actId="478"/>
          <ac:picMkLst>
            <pc:docMk/>
            <pc:sldMk cId="3908818415" sldId="262"/>
            <ac:picMk id="6" creationId="{C3498457-C185-47EE-9C59-7024BE1F4894}"/>
          </ac:picMkLst>
        </pc:picChg>
        <pc:picChg chg="add">
          <ac:chgData name="Laura Palmieri" userId="9d1064c41debc7e4" providerId="LiveId" clId="{A6A8CE19-304A-4FBC-9991-E08E19FBF26B}" dt="2018-05-08T21:32:50.903" v="34860" actId="20577"/>
          <ac:picMkLst>
            <pc:docMk/>
            <pc:sldMk cId="3908818415" sldId="262"/>
            <ac:picMk id="8" creationId="{9D06E104-8D7E-4B72-B67A-73A5AEDEF50C}"/>
          </ac:picMkLst>
        </pc:picChg>
      </pc:sldChg>
      <pc:sldChg chg="addSp delSp modSp add modNotesTx">
        <pc:chgData name="Laura Palmieri" userId="9d1064c41debc7e4" providerId="LiveId" clId="{A6A8CE19-304A-4FBC-9991-E08E19FBF26B}" dt="2018-05-09T21:53:02.839" v="34964" actId="20577"/>
        <pc:sldMkLst>
          <pc:docMk/>
          <pc:sldMk cId="1032781574" sldId="264"/>
        </pc:sldMkLst>
        <pc:spChg chg="add mod">
          <ac:chgData name="Laura Palmieri" userId="9d1064c41debc7e4" providerId="LiveId" clId="{A6A8CE19-304A-4FBC-9991-E08E19FBF26B}" dt="2018-04-24T12:40:22.354" v="14265" actId="1076"/>
          <ac:spMkLst>
            <pc:docMk/>
            <pc:sldMk cId="1032781574" sldId="264"/>
            <ac:spMk id="2" creationId="{CCB9ACC1-3E94-444C-A088-E5333B232ECB}"/>
          </ac:spMkLst>
        </pc:spChg>
        <pc:spChg chg="add mod">
          <ac:chgData name="Laura Palmieri" userId="9d1064c41debc7e4" providerId="LiveId" clId="{A6A8CE19-304A-4FBC-9991-E08E19FBF26B}" dt="2018-05-09T21:53:02.839" v="34964" actId="20577"/>
          <ac:spMkLst>
            <pc:docMk/>
            <pc:sldMk cId="1032781574" sldId="264"/>
            <ac:spMk id="3" creationId="{7C4479E5-AFA2-4464-A4CB-8EFC41006CC2}"/>
          </ac:spMkLst>
        </pc:spChg>
        <pc:spChg chg="add del">
          <ac:chgData name="Laura Palmieri" userId="9d1064c41debc7e4" providerId="LiveId" clId="{A6A8CE19-304A-4FBC-9991-E08E19FBF26B}" dt="2018-04-21T20:45:26.289" v="11979" actId="767"/>
          <ac:spMkLst>
            <pc:docMk/>
            <pc:sldMk cId="1032781574" sldId="264"/>
            <ac:spMk id="3" creationId="{DAC02A1C-123F-4C1C-88AD-7899429293D2}"/>
          </ac:spMkLst>
        </pc:spChg>
        <pc:spChg chg="add del mod">
          <ac:chgData name="Laura Palmieri" userId="9d1064c41debc7e4" providerId="LiveId" clId="{A6A8CE19-304A-4FBC-9991-E08E19FBF26B}" dt="2018-04-24T11:59:15.108" v="13508" actId="11529"/>
          <ac:spMkLst>
            <pc:docMk/>
            <pc:sldMk cId="1032781574" sldId="264"/>
            <ac:spMk id="4" creationId="{7749DE77-7A80-47B6-A7F6-26242B25FCE4}"/>
          </ac:spMkLst>
        </pc:spChg>
        <pc:spChg chg="add mod">
          <ac:chgData name="Laura Palmieri" userId="9d1064c41debc7e4" providerId="LiveId" clId="{A6A8CE19-304A-4FBC-9991-E08E19FBF26B}" dt="2018-04-21T20:45:41.297" v="11982" actId="767"/>
          <ac:spMkLst>
            <pc:docMk/>
            <pc:sldMk cId="1032781574" sldId="264"/>
            <ac:spMk id="5" creationId="{4B44C307-28DF-4087-922D-539613026DC4}"/>
          </ac:spMkLst>
        </pc:spChg>
        <pc:spChg chg="add del mod">
          <ac:chgData name="Laura Palmieri" userId="9d1064c41debc7e4" providerId="LiveId" clId="{A6A8CE19-304A-4FBC-9991-E08E19FBF26B}" dt="2018-04-23T21:41:18.067" v="13084" actId="113"/>
          <ac:spMkLst>
            <pc:docMk/>
            <pc:sldMk cId="1032781574" sldId="264"/>
            <ac:spMk id="7" creationId="{2F130534-3004-4B6C-B1F6-E06427B7B842}"/>
          </ac:spMkLst>
        </pc:spChg>
        <pc:spChg chg="add mod">
          <ac:chgData name="Laura Palmieri" userId="9d1064c41debc7e4" providerId="LiveId" clId="{A6A8CE19-304A-4FBC-9991-E08E19FBF26B}" dt="2018-04-24T12:41:23.232" v="14276" actId="1076"/>
          <ac:spMkLst>
            <pc:docMk/>
            <pc:sldMk cId="1032781574" sldId="264"/>
            <ac:spMk id="8" creationId="{DCEB9377-81BD-4ECF-85C5-32D7ACD7D609}"/>
          </ac:spMkLst>
        </pc:spChg>
        <pc:spChg chg="add mod">
          <ac:chgData name="Laura Palmieri" userId="9d1064c41debc7e4" providerId="LiveId" clId="{A6A8CE19-304A-4FBC-9991-E08E19FBF26B}" dt="2018-04-24T12:01:06.823" v="13516" actId="1076"/>
          <ac:spMkLst>
            <pc:docMk/>
            <pc:sldMk cId="1032781574" sldId="264"/>
            <ac:spMk id="17" creationId="{447C36A8-0904-47D1-980A-11E67BBE1CFA}"/>
          </ac:spMkLst>
        </pc:spChg>
        <pc:graphicFrameChg chg="add mod modGraphic">
          <ac:chgData name="Laura Palmieri" userId="9d1064c41debc7e4" providerId="LiveId" clId="{A6A8CE19-304A-4FBC-9991-E08E19FBF26B}" dt="2018-04-24T12:41:12.787" v="14273" actId="1076"/>
          <ac:graphicFrameMkLst>
            <pc:docMk/>
            <pc:sldMk cId="1032781574" sldId="264"/>
            <ac:graphicFrameMk id="6" creationId="{F297802B-F1E2-4668-B913-0F8DEBE928CC}"/>
          </ac:graphicFrameMkLst>
        </pc:graphicFrameChg>
        <pc:picChg chg="add del mod">
          <ac:chgData name="Laura Palmieri" userId="9d1064c41debc7e4" providerId="LiveId" clId="{A6A8CE19-304A-4FBC-9991-E08E19FBF26B}" dt="2018-04-23T21:10:14.181" v="12625" actId="478"/>
          <ac:picMkLst>
            <pc:docMk/>
            <pc:sldMk cId="1032781574" sldId="264"/>
            <ac:picMk id="4" creationId="{5B15F1BB-FD98-4969-9AC8-FC607FC3706C}"/>
          </ac:picMkLst>
        </pc:picChg>
        <pc:picChg chg="add">
          <ac:chgData name="Laura Palmieri" userId="9d1064c41debc7e4" providerId="LiveId" clId="{A6A8CE19-304A-4FBC-9991-E08E19FBF26B}" dt="2018-05-08T21:32:53.585" v="34861" actId="20577"/>
          <ac:picMkLst>
            <pc:docMk/>
            <pc:sldMk cId="1032781574" sldId="264"/>
            <ac:picMk id="11" creationId="{22C28ED5-3D73-4CB1-86F7-51DE43ABC2D6}"/>
          </ac:picMkLst>
        </pc:picChg>
        <pc:cxnChg chg="add mod">
          <ac:chgData name="Laura Palmieri" userId="9d1064c41debc7e4" providerId="LiveId" clId="{A6A8CE19-304A-4FBC-9991-E08E19FBF26B}" dt="2018-04-24T12:41:20.423" v="14275" actId="1076"/>
          <ac:cxnSpMkLst>
            <pc:docMk/>
            <pc:sldMk cId="1032781574" sldId="264"/>
            <ac:cxnSpMk id="10" creationId="{1B01B7AF-9242-4CF5-B4B1-D46EC26F68D9}"/>
          </ac:cxnSpMkLst>
        </pc:cxnChg>
        <pc:cxnChg chg="add del mod">
          <ac:chgData name="Laura Palmieri" userId="9d1064c41debc7e4" providerId="LiveId" clId="{A6A8CE19-304A-4FBC-9991-E08E19FBF26B}" dt="2018-04-23T21:53:25.536" v="13478" actId="113"/>
          <ac:cxnSpMkLst>
            <pc:docMk/>
            <pc:sldMk cId="1032781574" sldId="264"/>
            <ac:cxnSpMk id="15" creationId="{F2486E90-E058-4263-B892-E683B4963DC2}"/>
          </ac:cxnSpMkLst>
        </pc:cxnChg>
        <pc:cxnChg chg="add mod">
          <ac:chgData name="Laura Palmieri" userId="9d1064c41debc7e4" providerId="LiveId" clId="{A6A8CE19-304A-4FBC-9991-E08E19FBF26B}" dt="2018-04-24T12:41:15.652" v="14274" actId="1076"/>
          <ac:cxnSpMkLst>
            <pc:docMk/>
            <pc:sldMk cId="1032781574" sldId="264"/>
            <ac:cxnSpMk id="20" creationId="{2782412C-894F-43C2-B4E3-7C3FA4F5A647}"/>
          </ac:cxnSpMkLst>
        </pc:cxnChg>
      </pc:sldChg>
      <pc:sldChg chg="addSp delSp modSp add modNotesTx">
        <pc:chgData name="Laura Palmieri" userId="9d1064c41debc7e4" providerId="LiveId" clId="{A6A8CE19-304A-4FBC-9991-E08E19FBF26B}" dt="2018-05-08T21:37:01.526" v="34934" actId="20577"/>
        <pc:sldMkLst>
          <pc:docMk/>
          <pc:sldMk cId="2398003368" sldId="265"/>
        </pc:sldMkLst>
        <pc:spChg chg="add del mod">
          <ac:chgData name="Laura Palmieri" userId="9d1064c41debc7e4" providerId="LiveId" clId="{A6A8CE19-304A-4FBC-9991-E08E19FBF26B}" dt="2018-04-24T12:03:39.554" v="13524" actId="767"/>
          <ac:spMkLst>
            <pc:docMk/>
            <pc:sldMk cId="2398003368" sldId="265"/>
            <ac:spMk id="2" creationId="{52A84239-E6BD-45C9-88C5-EABD74CCD989}"/>
          </ac:spMkLst>
        </pc:spChg>
        <pc:spChg chg="add mod">
          <ac:chgData name="Laura Palmieri" userId="9d1064c41debc7e4" providerId="LiveId" clId="{A6A8CE19-304A-4FBC-9991-E08E19FBF26B}" dt="2018-04-24T13:10:11.670" v="14747" actId="1076"/>
          <ac:spMkLst>
            <pc:docMk/>
            <pc:sldMk cId="2398003368" sldId="265"/>
            <ac:spMk id="3" creationId="{634E9C23-D461-4136-B9EA-EFC40D1C38D0}"/>
          </ac:spMkLst>
        </pc:spChg>
        <pc:spChg chg="add del mod">
          <ac:chgData name="Laura Palmieri" userId="9d1064c41debc7e4" providerId="LiveId" clId="{A6A8CE19-304A-4FBC-9991-E08E19FBF26B}" dt="2018-04-24T13:10:17.077" v="14749" actId="478"/>
          <ac:spMkLst>
            <pc:docMk/>
            <pc:sldMk cId="2398003368" sldId="265"/>
            <ac:spMk id="4" creationId="{3AE5725C-37ED-4110-B0BF-5C210A9659A7}"/>
          </ac:spMkLst>
        </pc:spChg>
        <pc:spChg chg="add del mod">
          <ac:chgData name="Laura Palmieri" userId="9d1064c41debc7e4" providerId="LiveId" clId="{A6A8CE19-304A-4FBC-9991-E08E19FBF26B}" dt="2018-04-24T12:20:15.553" v="13853" actId="1076"/>
          <ac:spMkLst>
            <pc:docMk/>
            <pc:sldMk cId="2398003368" sldId="265"/>
            <ac:spMk id="5" creationId="{C2576209-9578-4A71-81A0-F599FFAF9B9A}"/>
          </ac:spMkLst>
        </pc:spChg>
        <pc:spChg chg="add del mod">
          <ac:chgData name="Laura Palmieri" userId="9d1064c41debc7e4" providerId="LiveId" clId="{A6A8CE19-304A-4FBC-9991-E08E19FBF26B}" dt="2018-04-24T13:10:25.198" v="14753" actId="478"/>
          <ac:spMkLst>
            <pc:docMk/>
            <pc:sldMk cId="2398003368" sldId="265"/>
            <ac:spMk id="6" creationId="{07E7138F-4220-42DF-9657-8525BB183ED6}"/>
          </ac:spMkLst>
        </pc:spChg>
        <pc:spChg chg="add del mod">
          <ac:chgData name="Laura Palmieri" userId="9d1064c41debc7e4" providerId="LiveId" clId="{A6A8CE19-304A-4FBC-9991-E08E19FBF26B}" dt="2018-04-24T13:10:54.037" v="14758" actId="478"/>
          <ac:spMkLst>
            <pc:docMk/>
            <pc:sldMk cId="2398003368" sldId="265"/>
            <ac:spMk id="7" creationId="{5B559D4D-D392-4E86-B2B1-18DBD9D8CF40}"/>
          </ac:spMkLst>
        </pc:spChg>
        <pc:spChg chg="add del mod">
          <ac:chgData name="Laura Palmieri" userId="9d1064c41debc7e4" providerId="LiveId" clId="{A6A8CE19-304A-4FBC-9991-E08E19FBF26B}" dt="2018-04-24T12:52:58.850" v="14457" actId="478"/>
          <ac:spMkLst>
            <pc:docMk/>
            <pc:sldMk cId="2398003368" sldId="265"/>
            <ac:spMk id="8" creationId="{9214EEAF-8020-4873-B9ED-945C87678A5F}"/>
          </ac:spMkLst>
        </pc:spChg>
        <pc:spChg chg="add del mod">
          <ac:chgData name="Laura Palmieri" userId="9d1064c41debc7e4" providerId="LiveId" clId="{A6A8CE19-304A-4FBC-9991-E08E19FBF26B}" dt="2018-04-24T13:10:19.904" v="14750" actId="478"/>
          <ac:spMkLst>
            <pc:docMk/>
            <pc:sldMk cId="2398003368" sldId="265"/>
            <ac:spMk id="9" creationId="{9DF04611-516D-4579-9A3A-81E8207D565B}"/>
          </ac:spMkLst>
        </pc:spChg>
        <pc:spChg chg="add del mod">
          <ac:chgData name="Laura Palmieri" userId="9d1064c41debc7e4" providerId="LiveId" clId="{A6A8CE19-304A-4FBC-9991-E08E19FBF26B}" dt="2018-04-24T13:10:23.507" v="14752" actId="478"/>
          <ac:spMkLst>
            <pc:docMk/>
            <pc:sldMk cId="2398003368" sldId="265"/>
            <ac:spMk id="10" creationId="{6EE3F909-68BA-4045-B154-02841CE48C3E}"/>
          </ac:spMkLst>
        </pc:spChg>
        <pc:spChg chg="add del mod">
          <ac:chgData name="Laura Palmieri" userId="9d1064c41debc7e4" providerId="LiveId" clId="{A6A8CE19-304A-4FBC-9991-E08E19FBF26B}" dt="2018-04-24T13:10:21.748" v="14751" actId="478"/>
          <ac:spMkLst>
            <pc:docMk/>
            <pc:sldMk cId="2398003368" sldId="265"/>
            <ac:spMk id="11" creationId="{F8EA9180-8C1E-4054-92F9-CAB0810CB646}"/>
          </ac:spMkLst>
        </pc:spChg>
        <pc:spChg chg="add del">
          <ac:chgData name="Laura Palmieri" userId="9d1064c41debc7e4" providerId="LiveId" clId="{A6A8CE19-304A-4FBC-9991-E08E19FBF26B}" dt="2018-04-24T13:02:57.575" v="14545" actId="1076"/>
          <ac:spMkLst>
            <pc:docMk/>
            <pc:sldMk cId="2398003368" sldId="265"/>
            <ac:spMk id="12" creationId="{2F1E7AEC-F49E-47DA-A7A6-B6AC50AD54BF}"/>
          </ac:spMkLst>
        </pc:spChg>
        <pc:spChg chg="add mod">
          <ac:chgData name="Laura Palmieri" userId="9d1064c41debc7e4" providerId="LiveId" clId="{A6A8CE19-304A-4FBC-9991-E08E19FBF26B}" dt="2018-05-08T21:37:01.526" v="34934" actId="20577"/>
          <ac:spMkLst>
            <pc:docMk/>
            <pc:sldMk cId="2398003368" sldId="265"/>
            <ac:spMk id="13" creationId="{D7D372A0-6BC0-4DA7-993C-F45109ACF6F9}"/>
          </ac:spMkLst>
        </pc:spChg>
        <pc:picChg chg="add">
          <ac:chgData name="Laura Palmieri" userId="9d1064c41debc7e4" providerId="LiveId" clId="{A6A8CE19-304A-4FBC-9991-E08E19FBF26B}" dt="2018-05-08T21:32:55.976" v="34862" actId="20577"/>
          <ac:picMkLst>
            <pc:docMk/>
            <pc:sldMk cId="2398003368" sldId="265"/>
            <ac:picMk id="4" creationId="{8A5B4E71-8B6A-4661-8CE9-DCA94A717D0B}"/>
          </ac:picMkLst>
        </pc:picChg>
      </pc:sldChg>
      <pc:sldChg chg="addSp delSp modSp add modNotesTx">
        <pc:chgData name="Laura Palmieri" userId="9d1064c41debc7e4" providerId="LiveId" clId="{A6A8CE19-304A-4FBC-9991-E08E19FBF26B}" dt="2018-05-08T21:32:59.245" v="34864" actId="20577"/>
        <pc:sldMkLst>
          <pc:docMk/>
          <pc:sldMk cId="1776578084" sldId="266"/>
        </pc:sldMkLst>
        <pc:spChg chg="add del mod">
          <ac:chgData name="Laura Palmieri" userId="9d1064c41debc7e4" providerId="LiveId" clId="{A6A8CE19-304A-4FBC-9991-E08E19FBF26B}" dt="2018-04-24T14:03:50.218" v="17572" actId="478"/>
          <ac:spMkLst>
            <pc:docMk/>
            <pc:sldMk cId="1776578084" sldId="266"/>
            <ac:spMk id="2" creationId="{8AFCD855-55E9-4AFB-97FE-42BD6E8543EE}"/>
          </ac:spMkLst>
        </pc:spChg>
        <pc:spChg chg="add mod">
          <ac:chgData name="Laura Palmieri" userId="9d1064c41debc7e4" providerId="LiveId" clId="{A6A8CE19-304A-4FBC-9991-E08E19FBF26B}" dt="2018-04-24T14:15:27.485" v="17597" actId="20577"/>
          <ac:spMkLst>
            <pc:docMk/>
            <pc:sldMk cId="1776578084" sldId="266"/>
            <ac:spMk id="3" creationId="{E6436847-8BB8-4FD6-8B61-91A7D4BE987F}"/>
          </ac:spMkLst>
        </pc:spChg>
        <pc:spChg chg="add mod">
          <ac:chgData name="Laura Palmieri" userId="9d1064c41debc7e4" providerId="LiveId" clId="{A6A8CE19-304A-4FBC-9991-E08E19FBF26B}" dt="2018-04-24T15:05:02.135" v="18360" actId="1076"/>
          <ac:spMkLst>
            <pc:docMk/>
            <pc:sldMk cId="1776578084" sldId="266"/>
            <ac:spMk id="6" creationId="{1976D964-D985-4A6E-B6B7-0AE0DBD26582}"/>
          </ac:spMkLst>
        </pc:spChg>
        <pc:spChg chg="add mod">
          <ac:chgData name="Laura Palmieri" userId="9d1064c41debc7e4" providerId="LiveId" clId="{A6A8CE19-304A-4FBC-9991-E08E19FBF26B}" dt="2018-04-24T15:04:54.939" v="18359" actId="1076"/>
          <ac:spMkLst>
            <pc:docMk/>
            <pc:sldMk cId="1776578084" sldId="266"/>
            <ac:spMk id="11" creationId="{0F953176-69BA-4600-8C5A-560FD1E5D167}"/>
          </ac:spMkLst>
        </pc:spChg>
        <pc:spChg chg="add del mod">
          <ac:chgData name="Laura Palmieri" userId="9d1064c41debc7e4" providerId="LiveId" clId="{A6A8CE19-304A-4FBC-9991-E08E19FBF26B}" dt="2018-04-24T14:51:11.686" v="18004" actId="11529"/>
          <ac:spMkLst>
            <pc:docMk/>
            <pc:sldMk cId="1776578084" sldId="266"/>
            <ac:spMk id="14" creationId="{4D1CC252-3C6A-4A71-A58B-290E5281D926}"/>
          </ac:spMkLst>
        </pc:spChg>
        <pc:spChg chg="add mod">
          <ac:chgData name="Laura Palmieri" userId="9d1064c41debc7e4" providerId="LiveId" clId="{A6A8CE19-304A-4FBC-9991-E08E19FBF26B}" dt="2018-04-24T15:11:43.839" v="18821" actId="1076"/>
          <ac:spMkLst>
            <pc:docMk/>
            <pc:sldMk cId="1776578084" sldId="266"/>
            <ac:spMk id="15" creationId="{FFEED994-7D3F-4A4E-A47A-CCAB8870C11B}"/>
          </ac:spMkLst>
        </pc:spChg>
        <pc:spChg chg="add mod">
          <ac:chgData name="Laura Palmieri" userId="9d1064c41debc7e4" providerId="LiveId" clId="{A6A8CE19-304A-4FBC-9991-E08E19FBF26B}" dt="2018-04-24T15:11:57.610" v="18824" actId="1076"/>
          <ac:spMkLst>
            <pc:docMk/>
            <pc:sldMk cId="1776578084" sldId="266"/>
            <ac:spMk id="18" creationId="{EAA6E844-EE6D-45DE-AD4B-9BEEE37AFCAC}"/>
          </ac:spMkLst>
        </pc:spChg>
        <pc:spChg chg="add mod">
          <ac:chgData name="Laura Palmieri" userId="9d1064c41debc7e4" providerId="LiveId" clId="{A6A8CE19-304A-4FBC-9991-E08E19FBF26B}" dt="2018-04-24T15:12:03.089" v="18825" actId="1076"/>
          <ac:spMkLst>
            <pc:docMk/>
            <pc:sldMk cId="1776578084" sldId="266"/>
            <ac:spMk id="20" creationId="{895ABD0C-C58E-4048-A568-D8603AEE5E8D}"/>
          </ac:spMkLst>
        </pc:spChg>
        <pc:spChg chg="add mod">
          <ac:chgData name="Laura Palmieri" userId="9d1064c41debc7e4" providerId="LiveId" clId="{A6A8CE19-304A-4FBC-9991-E08E19FBF26B}" dt="2018-04-24T15:04:32.419" v="18355" actId="207"/>
          <ac:spMkLst>
            <pc:docMk/>
            <pc:sldMk cId="1776578084" sldId="266"/>
            <ac:spMk id="21" creationId="{CBB6B3CF-CEB7-4386-A71C-3C73DA6E2CCD}"/>
          </ac:spMkLst>
        </pc:spChg>
        <pc:picChg chg="add del mod modCrop">
          <ac:chgData name="Laura Palmieri" userId="9d1064c41debc7e4" providerId="LiveId" clId="{A6A8CE19-304A-4FBC-9991-E08E19FBF26B}" dt="2018-04-24T14:36:40.137" v="17724" actId="478"/>
          <ac:picMkLst>
            <pc:docMk/>
            <pc:sldMk cId="1776578084" sldId="266"/>
            <ac:picMk id="5" creationId="{4BE1E7A4-19D7-41ED-BC58-8B511D4C1F4E}"/>
          </ac:picMkLst>
        </pc:picChg>
        <pc:picChg chg="add del mod ord">
          <ac:chgData name="Laura Palmieri" userId="9d1064c41debc7e4" providerId="LiveId" clId="{A6A8CE19-304A-4FBC-9991-E08E19FBF26B}" dt="2018-04-24T14:49:31.813" v="17992" actId="478"/>
          <ac:picMkLst>
            <pc:docMk/>
            <pc:sldMk cId="1776578084" sldId="266"/>
            <ac:picMk id="8" creationId="{A95E7B9C-2BF3-4F72-9975-200E85260420}"/>
          </ac:picMkLst>
        </pc:picChg>
        <pc:picChg chg="add del mod">
          <ac:chgData name="Laura Palmieri" userId="9d1064c41debc7e4" providerId="LiveId" clId="{A6A8CE19-304A-4FBC-9991-E08E19FBF26B}" dt="2018-04-24T14:37:19.279" v="17734" actId="1076"/>
          <ac:picMkLst>
            <pc:docMk/>
            <pc:sldMk cId="1776578084" sldId="266"/>
            <ac:picMk id="10" creationId="{E2696264-0DB3-4F46-9959-61DBF5B9D8AD}"/>
          </ac:picMkLst>
        </pc:picChg>
        <pc:picChg chg="add">
          <ac:chgData name="Laura Palmieri" userId="9d1064c41debc7e4" providerId="LiveId" clId="{A6A8CE19-304A-4FBC-9991-E08E19FBF26B}" dt="2018-05-08T21:32:59.245" v="34864" actId="20577"/>
          <ac:picMkLst>
            <pc:docMk/>
            <pc:sldMk cId="1776578084" sldId="266"/>
            <ac:picMk id="12" creationId="{575F87E6-200D-41F1-A14B-320C0C57A343}"/>
          </ac:picMkLst>
        </pc:picChg>
        <pc:picChg chg="add mod">
          <ac:chgData name="Laura Palmieri" userId="9d1064c41debc7e4" providerId="LiveId" clId="{A6A8CE19-304A-4FBC-9991-E08E19FBF26B}" dt="2018-04-24T15:05:05.786" v="18361" actId="1076"/>
          <ac:picMkLst>
            <pc:docMk/>
            <pc:sldMk cId="1776578084" sldId="266"/>
            <ac:picMk id="13" creationId="{05D209CD-38D8-46CB-8F6E-8832D2C9C875}"/>
          </ac:picMkLst>
        </pc:picChg>
        <pc:cxnChg chg="add mod">
          <ac:chgData name="Laura Palmieri" userId="9d1064c41debc7e4" providerId="LiveId" clId="{A6A8CE19-304A-4FBC-9991-E08E19FBF26B}" dt="2018-04-24T15:11:48.809" v="18822" actId="1076"/>
          <ac:cxnSpMkLst>
            <pc:docMk/>
            <pc:sldMk cId="1776578084" sldId="266"/>
            <ac:cxnSpMk id="17" creationId="{0C74426A-A8E2-47F8-BED8-E013C64F66D1}"/>
          </ac:cxnSpMkLst>
        </pc:cxnChg>
      </pc:sldChg>
      <pc:sldChg chg="addSp delSp modSp add modNotesTx">
        <pc:chgData name="Laura Palmieri" userId="9d1064c41debc7e4" providerId="LiveId" clId="{A6A8CE19-304A-4FBC-9991-E08E19FBF26B}" dt="2018-05-08T21:35:08.010" v="34928" actId="1076"/>
        <pc:sldMkLst>
          <pc:docMk/>
          <pc:sldMk cId="3177205884" sldId="267"/>
        </pc:sldMkLst>
        <pc:spChg chg="add mod">
          <ac:chgData name="Laura Palmieri" userId="9d1064c41debc7e4" providerId="LiveId" clId="{A6A8CE19-304A-4FBC-9991-E08E19FBF26B}" dt="2018-04-25T12:14:09.575" v="20772" actId="20577"/>
          <ac:spMkLst>
            <pc:docMk/>
            <pc:sldMk cId="3177205884" sldId="267"/>
            <ac:spMk id="2" creationId="{89DC496A-75EE-409A-BF65-092FFF1CFFDF}"/>
          </ac:spMkLst>
        </pc:spChg>
        <pc:spChg chg="add mod">
          <ac:chgData name="Laura Palmieri" userId="9d1064c41debc7e4" providerId="LiveId" clId="{A6A8CE19-304A-4FBC-9991-E08E19FBF26B}" dt="2018-05-08T21:35:08.010" v="34928" actId="1076"/>
          <ac:spMkLst>
            <pc:docMk/>
            <pc:sldMk cId="3177205884" sldId="267"/>
            <ac:spMk id="3" creationId="{3C29997E-4940-451B-A828-6A1BDD9AD64D}"/>
          </ac:spMkLst>
        </pc:spChg>
        <pc:spChg chg="add del mod">
          <ac:chgData name="Laura Palmieri" userId="9d1064c41debc7e4" providerId="LiveId" clId="{A6A8CE19-304A-4FBC-9991-E08E19FBF26B}" dt="2018-04-24T15:50:29.278" v="20022" actId="478"/>
          <ac:spMkLst>
            <pc:docMk/>
            <pc:sldMk cId="3177205884" sldId="267"/>
            <ac:spMk id="4" creationId="{88BDD491-954F-4C0C-99BE-9B6267B4DD5D}"/>
          </ac:spMkLst>
        </pc:spChg>
        <pc:picChg chg="add">
          <ac:chgData name="Laura Palmieri" userId="9d1064c41debc7e4" providerId="LiveId" clId="{A6A8CE19-304A-4FBC-9991-E08E19FBF26B}" dt="2018-05-08T21:33:01.693" v="34865" actId="1076"/>
          <ac:picMkLst>
            <pc:docMk/>
            <pc:sldMk cId="3177205884" sldId="267"/>
            <ac:picMk id="4" creationId="{E1A06249-5142-4C54-845E-D3659B08ECD5}"/>
          </ac:picMkLst>
        </pc:picChg>
      </pc:sldChg>
      <pc:sldChg chg="addSp delSp modSp add modNotesTx">
        <pc:chgData name="Laura Palmieri" userId="9d1064c41debc7e4" providerId="LiveId" clId="{A6A8CE19-304A-4FBC-9991-E08E19FBF26B}" dt="2018-05-08T21:33:03.624" v="34866" actId="20577"/>
        <pc:sldMkLst>
          <pc:docMk/>
          <pc:sldMk cId="1638813196" sldId="268"/>
        </pc:sldMkLst>
        <pc:spChg chg="add mod">
          <ac:chgData name="Laura Palmieri" userId="9d1064c41debc7e4" providerId="LiveId" clId="{A6A8CE19-304A-4FBC-9991-E08E19FBF26B}" dt="2018-04-25T12:11:57.884" v="20708" actId="1076"/>
          <ac:spMkLst>
            <pc:docMk/>
            <pc:sldMk cId="1638813196" sldId="268"/>
            <ac:spMk id="2" creationId="{4912DEB7-44A0-4969-A9F9-D762D4331345}"/>
          </ac:spMkLst>
        </pc:spChg>
        <pc:spChg chg="add mod">
          <ac:chgData name="Laura Palmieri" userId="9d1064c41debc7e4" providerId="LiveId" clId="{A6A8CE19-304A-4FBC-9991-E08E19FBF26B}" dt="2018-04-25T12:11:57.884" v="20708" actId="1076"/>
          <ac:spMkLst>
            <pc:docMk/>
            <pc:sldMk cId="1638813196" sldId="268"/>
            <ac:spMk id="4" creationId="{2D4F6159-DE36-49B5-A6C4-F3845C22E01A}"/>
          </ac:spMkLst>
        </pc:spChg>
        <pc:spChg chg="add mod">
          <ac:chgData name="Laura Palmieri" userId="9d1064c41debc7e4" providerId="LiveId" clId="{A6A8CE19-304A-4FBC-9991-E08E19FBF26B}" dt="2018-04-25T12:11:57.884" v="20708" actId="1076"/>
          <ac:spMkLst>
            <pc:docMk/>
            <pc:sldMk cId="1638813196" sldId="268"/>
            <ac:spMk id="5" creationId="{FA35560B-FAE2-4908-BA9A-768B28C70678}"/>
          </ac:spMkLst>
        </pc:spChg>
        <pc:spChg chg="add mod">
          <ac:chgData name="Laura Palmieri" userId="9d1064c41debc7e4" providerId="LiveId" clId="{A6A8CE19-304A-4FBC-9991-E08E19FBF26B}" dt="2018-04-25T12:11:57.884" v="20708" actId="1076"/>
          <ac:spMkLst>
            <pc:docMk/>
            <pc:sldMk cId="1638813196" sldId="268"/>
            <ac:spMk id="7" creationId="{6AAC029C-1182-4C34-AEB2-A4016A038562}"/>
          </ac:spMkLst>
        </pc:spChg>
        <pc:spChg chg="add mod">
          <ac:chgData name="Laura Palmieri" userId="9d1064c41debc7e4" providerId="LiveId" clId="{A6A8CE19-304A-4FBC-9991-E08E19FBF26B}" dt="2018-04-25T12:11:57.884" v="20708" actId="1076"/>
          <ac:spMkLst>
            <pc:docMk/>
            <pc:sldMk cId="1638813196" sldId="268"/>
            <ac:spMk id="8" creationId="{5EEFA6C2-6CCE-4F71-86DE-BB3A3F3F6234}"/>
          </ac:spMkLst>
        </pc:spChg>
        <pc:spChg chg="add mod">
          <ac:chgData name="Laura Palmieri" userId="9d1064c41debc7e4" providerId="LiveId" clId="{A6A8CE19-304A-4FBC-9991-E08E19FBF26B}" dt="2018-04-25T12:11:57.884" v="20708" actId="1076"/>
          <ac:spMkLst>
            <pc:docMk/>
            <pc:sldMk cId="1638813196" sldId="268"/>
            <ac:spMk id="10" creationId="{122C843B-4D10-4A3D-AE62-67F5BB89E40B}"/>
          </ac:spMkLst>
        </pc:spChg>
        <pc:spChg chg="add mod">
          <ac:chgData name="Laura Palmieri" userId="9d1064c41debc7e4" providerId="LiveId" clId="{A6A8CE19-304A-4FBC-9991-E08E19FBF26B}" dt="2018-04-25T12:11:57.884" v="20708" actId="1076"/>
          <ac:spMkLst>
            <pc:docMk/>
            <pc:sldMk cId="1638813196" sldId="268"/>
            <ac:spMk id="11" creationId="{9E48AA5A-43C9-4976-B701-FEA0A8AA80A0}"/>
          </ac:spMkLst>
        </pc:spChg>
        <pc:spChg chg="add mod">
          <ac:chgData name="Laura Palmieri" userId="9d1064c41debc7e4" providerId="LiveId" clId="{A6A8CE19-304A-4FBC-9991-E08E19FBF26B}" dt="2018-04-25T12:11:57.884" v="20708" actId="1076"/>
          <ac:spMkLst>
            <pc:docMk/>
            <pc:sldMk cId="1638813196" sldId="268"/>
            <ac:spMk id="12" creationId="{95F5BCD1-3B79-47DC-B486-CE5311887508}"/>
          </ac:spMkLst>
        </pc:spChg>
        <pc:spChg chg="add mod">
          <ac:chgData name="Laura Palmieri" userId="9d1064c41debc7e4" providerId="LiveId" clId="{A6A8CE19-304A-4FBC-9991-E08E19FBF26B}" dt="2018-04-25T12:11:57.884" v="20708" actId="1076"/>
          <ac:spMkLst>
            <pc:docMk/>
            <pc:sldMk cId="1638813196" sldId="268"/>
            <ac:spMk id="14" creationId="{8398755B-78F0-43C4-90FB-BF5731AADA70}"/>
          </ac:spMkLst>
        </pc:spChg>
        <pc:spChg chg="add mod">
          <ac:chgData name="Laura Palmieri" userId="9d1064c41debc7e4" providerId="LiveId" clId="{A6A8CE19-304A-4FBC-9991-E08E19FBF26B}" dt="2018-04-25T12:11:57.884" v="20708" actId="1076"/>
          <ac:spMkLst>
            <pc:docMk/>
            <pc:sldMk cId="1638813196" sldId="268"/>
            <ac:spMk id="17" creationId="{6E022532-8B13-4493-95AA-C6034B42D24F}"/>
          </ac:spMkLst>
        </pc:spChg>
        <pc:spChg chg="add mod">
          <ac:chgData name="Laura Palmieri" userId="9d1064c41debc7e4" providerId="LiveId" clId="{A6A8CE19-304A-4FBC-9991-E08E19FBF26B}" dt="2018-04-25T12:11:57.884" v="20708" actId="1076"/>
          <ac:spMkLst>
            <pc:docMk/>
            <pc:sldMk cId="1638813196" sldId="268"/>
            <ac:spMk id="18" creationId="{71863F76-79B5-43B4-9A31-A6223921266D}"/>
          </ac:spMkLst>
        </pc:spChg>
        <pc:spChg chg="add mod">
          <ac:chgData name="Laura Palmieri" userId="9d1064c41debc7e4" providerId="LiveId" clId="{A6A8CE19-304A-4FBC-9991-E08E19FBF26B}" dt="2018-04-25T12:11:57.884" v="20708" actId="1076"/>
          <ac:spMkLst>
            <pc:docMk/>
            <pc:sldMk cId="1638813196" sldId="268"/>
            <ac:spMk id="20" creationId="{65DAAD39-55EB-4B7E-91FD-175D0D61CA21}"/>
          </ac:spMkLst>
        </pc:spChg>
        <pc:spChg chg="add mod">
          <ac:chgData name="Laura Palmieri" userId="9d1064c41debc7e4" providerId="LiveId" clId="{A6A8CE19-304A-4FBC-9991-E08E19FBF26B}" dt="2018-04-25T12:11:57.884" v="20708" actId="1076"/>
          <ac:spMkLst>
            <pc:docMk/>
            <pc:sldMk cId="1638813196" sldId="268"/>
            <ac:spMk id="22" creationId="{BD7B7462-8D7E-4E2A-BF5F-86B9CAEE4402}"/>
          </ac:spMkLst>
        </pc:spChg>
        <pc:spChg chg="add mod">
          <ac:chgData name="Laura Palmieri" userId="9d1064c41debc7e4" providerId="LiveId" clId="{A6A8CE19-304A-4FBC-9991-E08E19FBF26B}" dt="2018-04-25T12:12:20.379" v="20710" actId="20577"/>
          <ac:spMkLst>
            <pc:docMk/>
            <pc:sldMk cId="1638813196" sldId="268"/>
            <ac:spMk id="23" creationId="{575DEFA0-F839-48BD-92CD-573C267A7DB2}"/>
          </ac:spMkLst>
        </pc:spChg>
        <pc:spChg chg="add mod">
          <ac:chgData name="Laura Palmieri" userId="9d1064c41debc7e4" providerId="LiveId" clId="{A6A8CE19-304A-4FBC-9991-E08E19FBF26B}" dt="2018-04-25T12:11:57.884" v="20708" actId="1076"/>
          <ac:spMkLst>
            <pc:docMk/>
            <pc:sldMk cId="1638813196" sldId="268"/>
            <ac:spMk id="26" creationId="{9B49A6A8-976E-49B7-99CB-C2FD80371A69}"/>
          </ac:spMkLst>
        </pc:spChg>
        <pc:spChg chg="add mod">
          <ac:chgData name="Laura Palmieri" userId="9d1064c41debc7e4" providerId="LiveId" clId="{A6A8CE19-304A-4FBC-9991-E08E19FBF26B}" dt="2018-04-25T12:11:57.884" v="20708" actId="1076"/>
          <ac:spMkLst>
            <pc:docMk/>
            <pc:sldMk cId="1638813196" sldId="268"/>
            <ac:spMk id="27" creationId="{7B0EB9E7-BF89-4492-B7AB-AD8EFCD59914}"/>
          </ac:spMkLst>
        </pc:spChg>
        <pc:spChg chg="add mod">
          <ac:chgData name="Laura Palmieri" userId="9d1064c41debc7e4" providerId="LiveId" clId="{A6A8CE19-304A-4FBC-9991-E08E19FBF26B}" dt="2018-04-25T12:11:57.884" v="20708" actId="1076"/>
          <ac:spMkLst>
            <pc:docMk/>
            <pc:sldMk cId="1638813196" sldId="268"/>
            <ac:spMk id="28" creationId="{57E51540-31B1-421E-8D7F-DC56CFC2D53C}"/>
          </ac:spMkLst>
        </pc:spChg>
        <pc:spChg chg="add mod">
          <ac:chgData name="Laura Palmieri" userId="9d1064c41debc7e4" providerId="LiveId" clId="{A6A8CE19-304A-4FBC-9991-E08E19FBF26B}" dt="2018-04-25T12:11:57.884" v="20708" actId="1076"/>
          <ac:spMkLst>
            <pc:docMk/>
            <pc:sldMk cId="1638813196" sldId="268"/>
            <ac:spMk id="30" creationId="{96BF0A81-16D2-43E3-9999-326847658F25}"/>
          </ac:spMkLst>
        </pc:spChg>
        <pc:spChg chg="add mod">
          <ac:chgData name="Laura Palmieri" userId="9d1064c41debc7e4" providerId="LiveId" clId="{A6A8CE19-304A-4FBC-9991-E08E19FBF26B}" dt="2018-04-25T12:11:57.884" v="20708" actId="1076"/>
          <ac:spMkLst>
            <pc:docMk/>
            <pc:sldMk cId="1638813196" sldId="268"/>
            <ac:spMk id="31" creationId="{7FEC277C-E31D-4955-8790-41A2429C6A3C}"/>
          </ac:spMkLst>
        </pc:spChg>
        <pc:spChg chg="add mod">
          <ac:chgData name="Laura Palmieri" userId="9d1064c41debc7e4" providerId="LiveId" clId="{A6A8CE19-304A-4FBC-9991-E08E19FBF26B}" dt="2018-04-25T12:11:57.884" v="20708" actId="1076"/>
          <ac:spMkLst>
            <pc:docMk/>
            <pc:sldMk cId="1638813196" sldId="268"/>
            <ac:spMk id="33" creationId="{27E7F1A8-3810-4A72-9B40-288CF2FD3764}"/>
          </ac:spMkLst>
        </pc:spChg>
        <pc:spChg chg="add mod">
          <ac:chgData name="Laura Palmieri" userId="9d1064c41debc7e4" providerId="LiveId" clId="{A6A8CE19-304A-4FBC-9991-E08E19FBF26B}" dt="2018-04-25T12:11:57.884" v="20708" actId="1076"/>
          <ac:spMkLst>
            <pc:docMk/>
            <pc:sldMk cId="1638813196" sldId="268"/>
            <ac:spMk id="34" creationId="{8A62D732-4357-4946-BF74-A3133CAEE66C}"/>
          </ac:spMkLst>
        </pc:spChg>
        <pc:spChg chg="add mod">
          <ac:chgData name="Laura Palmieri" userId="9d1064c41debc7e4" providerId="LiveId" clId="{A6A8CE19-304A-4FBC-9991-E08E19FBF26B}" dt="2018-04-25T12:11:57.884" v="20708" actId="1076"/>
          <ac:spMkLst>
            <pc:docMk/>
            <pc:sldMk cId="1638813196" sldId="268"/>
            <ac:spMk id="36" creationId="{C80743C5-C0F8-4B5E-B5A1-1570A91C0BF0}"/>
          </ac:spMkLst>
        </pc:spChg>
        <pc:spChg chg="add mod">
          <ac:chgData name="Laura Palmieri" userId="9d1064c41debc7e4" providerId="LiveId" clId="{A6A8CE19-304A-4FBC-9991-E08E19FBF26B}" dt="2018-04-25T12:11:57.884" v="20708" actId="1076"/>
          <ac:spMkLst>
            <pc:docMk/>
            <pc:sldMk cId="1638813196" sldId="268"/>
            <ac:spMk id="38" creationId="{80D8E139-86AC-4F37-AE5C-0A6C2BA115E0}"/>
          </ac:spMkLst>
        </pc:spChg>
        <pc:spChg chg="add mod">
          <ac:chgData name="Laura Palmieri" userId="9d1064c41debc7e4" providerId="LiveId" clId="{A6A8CE19-304A-4FBC-9991-E08E19FBF26B}" dt="2018-04-25T12:11:57.884" v="20708" actId="1076"/>
          <ac:spMkLst>
            <pc:docMk/>
            <pc:sldMk cId="1638813196" sldId="268"/>
            <ac:spMk id="41" creationId="{7553B22C-CCFF-4D70-A518-AA10CA5516C7}"/>
          </ac:spMkLst>
        </pc:spChg>
        <pc:spChg chg="add mod">
          <ac:chgData name="Laura Palmieri" userId="9d1064c41debc7e4" providerId="LiveId" clId="{A6A8CE19-304A-4FBC-9991-E08E19FBF26B}" dt="2018-04-25T12:11:57.884" v="20708" actId="1076"/>
          <ac:spMkLst>
            <pc:docMk/>
            <pc:sldMk cId="1638813196" sldId="268"/>
            <ac:spMk id="43" creationId="{D104088D-AA5E-44FA-8543-2E8E7A677013}"/>
          </ac:spMkLst>
        </pc:spChg>
        <pc:spChg chg="add mod">
          <ac:chgData name="Laura Palmieri" userId="9d1064c41debc7e4" providerId="LiveId" clId="{A6A8CE19-304A-4FBC-9991-E08E19FBF26B}" dt="2018-04-25T12:11:57.884" v="20708" actId="1076"/>
          <ac:spMkLst>
            <pc:docMk/>
            <pc:sldMk cId="1638813196" sldId="268"/>
            <ac:spMk id="44" creationId="{F7B0390D-C9E9-4E12-8A1F-9D5934FC3052}"/>
          </ac:spMkLst>
        </pc:spChg>
        <pc:spChg chg="add mod">
          <ac:chgData name="Laura Palmieri" userId="9d1064c41debc7e4" providerId="LiveId" clId="{A6A8CE19-304A-4FBC-9991-E08E19FBF26B}" dt="2018-04-25T12:11:57.884" v="20708" actId="1076"/>
          <ac:spMkLst>
            <pc:docMk/>
            <pc:sldMk cId="1638813196" sldId="268"/>
            <ac:spMk id="46" creationId="{5C02B133-5663-4678-8F53-D104F2229267}"/>
          </ac:spMkLst>
        </pc:spChg>
        <pc:spChg chg="add mod">
          <ac:chgData name="Laura Palmieri" userId="9d1064c41debc7e4" providerId="LiveId" clId="{A6A8CE19-304A-4FBC-9991-E08E19FBF26B}" dt="2018-04-25T12:11:57.884" v="20708" actId="1076"/>
          <ac:spMkLst>
            <pc:docMk/>
            <pc:sldMk cId="1638813196" sldId="268"/>
            <ac:spMk id="48" creationId="{0C04FC62-0DF8-4957-AB33-5C8BF0D94715}"/>
          </ac:spMkLst>
        </pc:spChg>
        <pc:spChg chg="add mod">
          <ac:chgData name="Laura Palmieri" userId="9d1064c41debc7e4" providerId="LiveId" clId="{A6A8CE19-304A-4FBC-9991-E08E19FBF26B}" dt="2018-04-25T12:11:57.884" v="20708" actId="1076"/>
          <ac:spMkLst>
            <pc:docMk/>
            <pc:sldMk cId="1638813196" sldId="268"/>
            <ac:spMk id="49" creationId="{06481B67-9DFA-4914-B0C6-BF25AA450626}"/>
          </ac:spMkLst>
        </pc:spChg>
        <pc:spChg chg="add mod">
          <ac:chgData name="Laura Palmieri" userId="9d1064c41debc7e4" providerId="LiveId" clId="{A6A8CE19-304A-4FBC-9991-E08E19FBF26B}" dt="2018-04-25T12:11:57.884" v="20708" actId="1076"/>
          <ac:spMkLst>
            <pc:docMk/>
            <pc:sldMk cId="1638813196" sldId="268"/>
            <ac:spMk id="51" creationId="{F56AA415-364C-4A3D-9224-026F8D4634F0}"/>
          </ac:spMkLst>
        </pc:spChg>
        <pc:spChg chg="add mod">
          <ac:chgData name="Laura Palmieri" userId="9d1064c41debc7e4" providerId="LiveId" clId="{A6A8CE19-304A-4FBC-9991-E08E19FBF26B}" dt="2018-04-25T12:12:04.028" v="20709" actId="1076"/>
          <ac:spMkLst>
            <pc:docMk/>
            <pc:sldMk cId="1638813196" sldId="268"/>
            <ac:spMk id="55" creationId="{15A2DEE9-7775-4E07-B4AF-F572E48A3CF2}"/>
          </ac:spMkLst>
        </pc:spChg>
        <pc:picChg chg="add">
          <ac:chgData name="Laura Palmieri" userId="9d1064c41debc7e4" providerId="LiveId" clId="{A6A8CE19-304A-4FBC-9991-E08E19FBF26B}" dt="2018-05-08T21:33:03.624" v="34866" actId="20577"/>
          <ac:picMkLst>
            <pc:docMk/>
            <pc:sldMk cId="1638813196" sldId="268"/>
            <ac:picMk id="56" creationId="{8CED3E00-3607-4A9E-B853-6D25BFDDE32D}"/>
          </ac:picMkLst>
        </pc:picChg>
        <pc:cxnChg chg="add mod">
          <ac:chgData name="Laura Palmieri" userId="9d1064c41debc7e4" providerId="LiveId" clId="{A6A8CE19-304A-4FBC-9991-E08E19FBF26B}" dt="2018-04-25T12:11:57.884" v="20708" actId="1076"/>
          <ac:cxnSpMkLst>
            <pc:docMk/>
            <pc:sldMk cId="1638813196" sldId="268"/>
            <ac:cxnSpMk id="3" creationId="{B6F1EE5C-50CA-40F4-9078-40AD8A196416}"/>
          </ac:cxnSpMkLst>
        </pc:cxnChg>
        <pc:cxnChg chg="add mod">
          <ac:chgData name="Laura Palmieri" userId="9d1064c41debc7e4" providerId="LiveId" clId="{A6A8CE19-304A-4FBC-9991-E08E19FBF26B}" dt="2018-04-25T12:11:57.884" v="20708" actId="1076"/>
          <ac:cxnSpMkLst>
            <pc:docMk/>
            <pc:sldMk cId="1638813196" sldId="268"/>
            <ac:cxnSpMk id="6" creationId="{F663243C-1F5F-4538-BA70-AD7F59AFC801}"/>
          </ac:cxnSpMkLst>
        </pc:cxnChg>
        <pc:cxnChg chg="add mod">
          <ac:chgData name="Laura Palmieri" userId="9d1064c41debc7e4" providerId="LiveId" clId="{A6A8CE19-304A-4FBC-9991-E08E19FBF26B}" dt="2018-04-25T12:11:57.884" v="20708" actId="1076"/>
          <ac:cxnSpMkLst>
            <pc:docMk/>
            <pc:sldMk cId="1638813196" sldId="268"/>
            <ac:cxnSpMk id="9" creationId="{DAD8B93A-F244-4DF1-88C8-4C6C8AD13066}"/>
          </ac:cxnSpMkLst>
        </pc:cxnChg>
        <pc:cxnChg chg="add mod">
          <ac:chgData name="Laura Palmieri" userId="9d1064c41debc7e4" providerId="LiveId" clId="{A6A8CE19-304A-4FBC-9991-E08E19FBF26B}" dt="2018-04-25T12:11:57.884" v="20708" actId="1076"/>
          <ac:cxnSpMkLst>
            <pc:docMk/>
            <pc:sldMk cId="1638813196" sldId="268"/>
            <ac:cxnSpMk id="13" creationId="{983EA6ED-0D84-4AD0-817C-0D440B2DA459}"/>
          </ac:cxnSpMkLst>
        </pc:cxnChg>
        <pc:cxnChg chg="add mod">
          <ac:chgData name="Laura Palmieri" userId="9d1064c41debc7e4" providerId="LiveId" clId="{A6A8CE19-304A-4FBC-9991-E08E19FBF26B}" dt="2018-04-25T12:11:57.884" v="20708" actId="1076"/>
          <ac:cxnSpMkLst>
            <pc:docMk/>
            <pc:sldMk cId="1638813196" sldId="268"/>
            <ac:cxnSpMk id="15" creationId="{5EEE8E8E-69F3-419B-A910-94F9A23CC5E6}"/>
          </ac:cxnSpMkLst>
        </pc:cxnChg>
        <pc:cxnChg chg="add mod">
          <ac:chgData name="Laura Palmieri" userId="9d1064c41debc7e4" providerId="LiveId" clId="{A6A8CE19-304A-4FBC-9991-E08E19FBF26B}" dt="2018-04-25T12:11:57.884" v="20708" actId="1076"/>
          <ac:cxnSpMkLst>
            <pc:docMk/>
            <pc:sldMk cId="1638813196" sldId="268"/>
            <ac:cxnSpMk id="16" creationId="{1C44BA3A-5774-4B2D-8E88-0865F6D4C5DC}"/>
          </ac:cxnSpMkLst>
        </pc:cxnChg>
        <pc:cxnChg chg="add mod">
          <ac:chgData name="Laura Palmieri" userId="9d1064c41debc7e4" providerId="LiveId" clId="{A6A8CE19-304A-4FBC-9991-E08E19FBF26B}" dt="2018-04-25T12:11:57.884" v="20708" actId="1076"/>
          <ac:cxnSpMkLst>
            <pc:docMk/>
            <pc:sldMk cId="1638813196" sldId="268"/>
            <ac:cxnSpMk id="19" creationId="{B5707796-301B-4F75-A723-54FFF7F98773}"/>
          </ac:cxnSpMkLst>
        </pc:cxnChg>
        <pc:cxnChg chg="add mod">
          <ac:chgData name="Laura Palmieri" userId="9d1064c41debc7e4" providerId="LiveId" clId="{A6A8CE19-304A-4FBC-9991-E08E19FBF26B}" dt="2018-04-25T12:11:57.884" v="20708" actId="1076"/>
          <ac:cxnSpMkLst>
            <pc:docMk/>
            <pc:sldMk cId="1638813196" sldId="268"/>
            <ac:cxnSpMk id="21" creationId="{6D984DB7-0CCF-4BC1-885F-A19A894D624E}"/>
          </ac:cxnSpMkLst>
        </pc:cxnChg>
        <pc:cxnChg chg="add mod">
          <ac:chgData name="Laura Palmieri" userId="9d1064c41debc7e4" providerId="LiveId" clId="{A6A8CE19-304A-4FBC-9991-E08E19FBF26B}" dt="2018-04-25T12:11:57.884" v="20708" actId="1076"/>
          <ac:cxnSpMkLst>
            <pc:docMk/>
            <pc:sldMk cId="1638813196" sldId="268"/>
            <ac:cxnSpMk id="24" creationId="{DEC148C2-D536-4C69-B3B2-DE515684BDCD}"/>
          </ac:cxnSpMkLst>
        </pc:cxnChg>
        <pc:cxnChg chg="add mod">
          <ac:chgData name="Laura Palmieri" userId="9d1064c41debc7e4" providerId="LiveId" clId="{A6A8CE19-304A-4FBC-9991-E08E19FBF26B}" dt="2018-04-25T12:11:57.884" v="20708" actId="1076"/>
          <ac:cxnSpMkLst>
            <pc:docMk/>
            <pc:sldMk cId="1638813196" sldId="268"/>
            <ac:cxnSpMk id="25" creationId="{7CF75BF7-C3B7-4B58-8FBC-DC8BAA2F3748}"/>
          </ac:cxnSpMkLst>
        </pc:cxnChg>
        <pc:cxnChg chg="add mod">
          <ac:chgData name="Laura Palmieri" userId="9d1064c41debc7e4" providerId="LiveId" clId="{A6A8CE19-304A-4FBC-9991-E08E19FBF26B}" dt="2018-04-25T12:11:57.884" v="20708" actId="1076"/>
          <ac:cxnSpMkLst>
            <pc:docMk/>
            <pc:sldMk cId="1638813196" sldId="268"/>
            <ac:cxnSpMk id="29" creationId="{1854FE6D-C279-4DF8-8D0B-A8AB5C7C6E64}"/>
          </ac:cxnSpMkLst>
        </pc:cxnChg>
        <pc:cxnChg chg="add mod">
          <ac:chgData name="Laura Palmieri" userId="9d1064c41debc7e4" providerId="LiveId" clId="{A6A8CE19-304A-4FBC-9991-E08E19FBF26B}" dt="2018-04-25T12:11:57.884" v="20708" actId="1076"/>
          <ac:cxnSpMkLst>
            <pc:docMk/>
            <pc:sldMk cId="1638813196" sldId="268"/>
            <ac:cxnSpMk id="32" creationId="{EF452A98-5930-4052-A063-22A95D78E599}"/>
          </ac:cxnSpMkLst>
        </pc:cxnChg>
        <pc:cxnChg chg="add mod">
          <ac:chgData name="Laura Palmieri" userId="9d1064c41debc7e4" providerId="LiveId" clId="{A6A8CE19-304A-4FBC-9991-E08E19FBF26B}" dt="2018-04-25T12:11:57.884" v="20708" actId="1076"/>
          <ac:cxnSpMkLst>
            <pc:docMk/>
            <pc:sldMk cId="1638813196" sldId="268"/>
            <ac:cxnSpMk id="35" creationId="{63DD05B9-F147-4E0D-BEBC-A89E05D626E1}"/>
          </ac:cxnSpMkLst>
        </pc:cxnChg>
        <pc:cxnChg chg="add mod">
          <ac:chgData name="Laura Palmieri" userId="9d1064c41debc7e4" providerId="LiveId" clId="{A6A8CE19-304A-4FBC-9991-E08E19FBF26B}" dt="2018-04-25T12:11:57.884" v="20708" actId="1076"/>
          <ac:cxnSpMkLst>
            <pc:docMk/>
            <pc:sldMk cId="1638813196" sldId="268"/>
            <ac:cxnSpMk id="37" creationId="{4B69FEF5-5072-4DEC-B032-5505CCF9C7C9}"/>
          </ac:cxnSpMkLst>
        </pc:cxnChg>
        <pc:cxnChg chg="add mod">
          <ac:chgData name="Laura Palmieri" userId="9d1064c41debc7e4" providerId="LiveId" clId="{A6A8CE19-304A-4FBC-9991-E08E19FBF26B}" dt="2018-04-25T12:11:57.884" v="20708" actId="1076"/>
          <ac:cxnSpMkLst>
            <pc:docMk/>
            <pc:sldMk cId="1638813196" sldId="268"/>
            <ac:cxnSpMk id="39" creationId="{84B917B2-C665-44CC-9150-0FDC7D7CED2F}"/>
          </ac:cxnSpMkLst>
        </pc:cxnChg>
        <pc:cxnChg chg="add del mod">
          <ac:chgData name="Laura Palmieri" userId="9d1064c41debc7e4" providerId="LiveId" clId="{A6A8CE19-304A-4FBC-9991-E08E19FBF26B}" dt="2018-04-24T16:07:06.147" v="20631" actId="478"/>
          <ac:cxnSpMkLst>
            <pc:docMk/>
            <pc:sldMk cId="1638813196" sldId="268"/>
            <ac:cxnSpMk id="40" creationId="{7647D231-2DFE-4D5A-B44D-9DF767998618}"/>
          </ac:cxnSpMkLst>
        </pc:cxnChg>
        <pc:cxnChg chg="add mod">
          <ac:chgData name="Laura Palmieri" userId="9d1064c41debc7e4" providerId="LiveId" clId="{A6A8CE19-304A-4FBC-9991-E08E19FBF26B}" dt="2018-04-25T12:11:57.884" v="20708" actId="1076"/>
          <ac:cxnSpMkLst>
            <pc:docMk/>
            <pc:sldMk cId="1638813196" sldId="268"/>
            <ac:cxnSpMk id="42" creationId="{CDB6D0DD-B835-465E-9CE2-BD6125151315}"/>
          </ac:cxnSpMkLst>
        </pc:cxnChg>
        <pc:cxnChg chg="add mod">
          <ac:chgData name="Laura Palmieri" userId="9d1064c41debc7e4" providerId="LiveId" clId="{A6A8CE19-304A-4FBC-9991-E08E19FBF26B}" dt="2018-04-25T12:11:57.884" v="20708" actId="1076"/>
          <ac:cxnSpMkLst>
            <pc:docMk/>
            <pc:sldMk cId="1638813196" sldId="268"/>
            <ac:cxnSpMk id="45" creationId="{D8AC7D9E-9647-4019-A027-5AC87149B5F4}"/>
          </ac:cxnSpMkLst>
        </pc:cxnChg>
        <pc:cxnChg chg="add mod">
          <ac:chgData name="Laura Palmieri" userId="9d1064c41debc7e4" providerId="LiveId" clId="{A6A8CE19-304A-4FBC-9991-E08E19FBF26B}" dt="2018-04-25T12:11:57.884" v="20708" actId="1076"/>
          <ac:cxnSpMkLst>
            <pc:docMk/>
            <pc:sldMk cId="1638813196" sldId="268"/>
            <ac:cxnSpMk id="47" creationId="{8353A568-0D1C-416F-AB32-205F3DEB2A06}"/>
          </ac:cxnSpMkLst>
        </pc:cxnChg>
        <pc:cxnChg chg="add mod">
          <ac:chgData name="Laura Palmieri" userId="9d1064c41debc7e4" providerId="LiveId" clId="{A6A8CE19-304A-4FBC-9991-E08E19FBF26B}" dt="2018-04-25T12:11:57.884" v="20708" actId="1076"/>
          <ac:cxnSpMkLst>
            <pc:docMk/>
            <pc:sldMk cId="1638813196" sldId="268"/>
            <ac:cxnSpMk id="50" creationId="{8EEDFDA3-0833-4456-A43D-963BFEB5697E}"/>
          </ac:cxnSpMkLst>
        </pc:cxnChg>
        <pc:cxnChg chg="add mod">
          <ac:chgData name="Laura Palmieri" userId="9d1064c41debc7e4" providerId="LiveId" clId="{A6A8CE19-304A-4FBC-9991-E08E19FBF26B}" dt="2018-04-25T12:11:57.884" v="20708" actId="1076"/>
          <ac:cxnSpMkLst>
            <pc:docMk/>
            <pc:sldMk cId="1638813196" sldId="268"/>
            <ac:cxnSpMk id="52" creationId="{1973B9AD-15E1-49B1-A01B-6181AC597B41}"/>
          </ac:cxnSpMkLst>
        </pc:cxnChg>
      </pc:sldChg>
      <pc:sldChg chg="addSp delSp modSp add modNotesTx">
        <pc:chgData name="Laura Palmieri" userId="9d1064c41debc7e4" providerId="LiveId" clId="{A6A8CE19-304A-4FBC-9991-E08E19FBF26B}" dt="2018-05-08T21:33:05.939" v="34867" actId="20577"/>
        <pc:sldMkLst>
          <pc:docMk/>
          <pc:sldMk cId="885021632" sldId="269"/>
        </pc:sldMkLst>
        <pc:spChg chg="add mod">
          <ac:chgData name="Laura Palmieri" userId="9d1064c41debc7e4" providerId="LiveId" clId="{A6A8CE19-304A-4FBC-9991-E08E19FBF26B}" dt="2018-04-25T15:00:32.334" v="23749" actId="1076"/>
          <ac:spMkLst>
            <pc:docMk/>
            <pc:sldMk cId="885021632" sldId="269"/>
            <ac:spMk id="2" creationId="{CBEED2C1-7251-494B-B660-3239BAE61F72}"/>
          </ac:spMkLst>
        </pc:spChg>
        <pc:spChg chg="add del mod">
          <ac:chgData name="Laura Palmieri" userId="9d1064c41debc7e4" providerId="LiveId" clId="{A6A8CE19-304A-4FBC-9991-E08E19FBF26B}" dt="2018-04-25T15:00:50.602" v="23751" actId="113"/>
          <ac:spMkLst>
            <pc:docMk/>
            <pc:sldMk cId="885021632" sldId="269"/>
            <ac:spMk id="10" creationId="{C91488A2-CA42-4BFA-8B4D-985723F8119E}"/>
          </ac:spMkLst>
        </pc:spChg>
        <pc:graphicFrameChg chg="add del mod">
          <ac:chgData name="Laura Palmieri" userId="9d1064c41debc7e4" providerId="LiveId" clId="{A6A8CE19-304A-4FBC-9991-E08E19FBF26B}" dt="2018-04-25T12:54:26.829" v="20931" actId="12084"/>
          <ac:graphicFrameMkLst>
            <pc:docMk/>
            <pc:sldMk cId="885021632" sldId="269"/>
            <ac:graphicFrameMk id="9" creationId="{B7D37A42-84CF-4EDF-9064-43A441245B1C}"/>
          </ac:graphicFrameMkLst>
        </pc:graphicFrameChg>
        <pc:picChg chg="add del mod modCrop">
          <ac:chgData name="Laura Palmieri" userId="9d1064c41debc7e4" providerId="LiveId" clId="{A6A8CE19-304A-4FBC-9991-E08E19FBF26B}" dt="2018-04-25T13:00:22.962" v="21347" actId="1076"/>
          <ac:picMkLst>
            <pc:docMk/>
            <pc:sldMk cId="885021632" sldId="269"/>
            <ac:picMk id="4" creationId="{4EDA77C7-FF77-4058-A33D-9276944DEA22}"/>
          </ac:picMkLst>
        </pc:picChg>
        <pc:picChg chg="add del mod modCrop">
          <ac:chgData name="Laura Palmieri" userId="9d1064c41debc7e4" providerId="LiveId" clId="{A6A8CE19-304A-4FBC-9991-E08E19FBF26B}" dt="2018-04-25T13:01:45.533" v="21349" actId="1076"/>
          <ac:picMkLst>
            <pc:docMk/>
            <pc:sldMk cId="885021632" sldId="269"/>
            <ac:picMk id="6" creationId="{C8301376-0E68-4AE8-A124-59CCC9125FF5}"/>
          </ac:picMkLst>
        </pc:picChg>
        <pc:picChg chg="add">
          <ac:chgData name="Laura Palmieri" userId="9d1064c41debc7e4" providerId="LiveId" clId="{A6A8CE19-304A-4FBC-9991-E08E19FBF26B}" dt="2018-05-08T21:33:05.939" v="34867" actId="20577"/>
          <ac:picMkLst>
            <pc:docMk/>
            <pc:sldMk cId="885021632" sldId="269"/>
            <ac:picMk id="7" creationId="{D15070FB-2B07-43DF-9773-D94A4218CE13}"/>
          </ac:picMkLst>
        </pc:picChg>
        <pc:picChg chg="add del mod modCrop">
          <ac:chgData name="Laura Palmieri" userId="9d1064c41debc7e4" providerId="LiveId" clId="{A6A8CE19-304A-4FBC-9991-E08E19FBF26B}" dt="2018-04-25T13:00:17.456" v="21345" actId="1076"/>
          <ac:picMkLst>
            <pc:docMk/>
            <pc:sldMk cId="885021632" sldId="269"/>
            <ac:picMk id="8" creationId="{2C2B0645-31D8-431A-BDBB-F70DA88520F2}"/>
          </ac:picMkLst>
        </pc:picChg>
      </pc:sldChg>
      <pc:sldChg chg="addSp delSp modSp add ord modNotesTx">
        <pc:chgData name="Laura Palmieri" userId="9d1064c41debc7e4" providerId="LiveId" clId="{A6A8CE19-304A-4FBC-9991-E08E19FBF26B}" dt="2018-05-08T21:32:57.427" v="34863" actId="20577"/>
        <pc:sldMkLst>
          <pc:docMk/>
          <pc:sldMk cId="2625151503" sldId="270"/>
        </pc:sldMkLst>
        <pc:spChg chg="add del mod">
          <ac:chgData name="Laura Palmieri" userId="9d1064c41debc7e4" providerId="LiveId" clId="{A6A8CE19-304A-4FBC-9991-E08E19FBF26B}" dt="2018-04-25T14:58:16.577" v="23743" actId="767"/>
          <ac:spMkLst>
            <pc:docMk/>
            <pc:sldMk cId="2625151503" sldId="270"/>
            <ac:spMk id="2" creationId="{2F3DBEF6-8F92-45CB-91DF-63D9A22FAD55}"/>
          </ac:spMkLst>
        </pc:spChg>
        <pc:spChg chg="add del mod">
          <ac:chgData name="Laura Palmieri" userId="9d1064c41debc7e4" providerId="LiveId" clId="{A6A8CE19-304A-4FBC-9991-E08E19FBF26B}" dt="2018-04-25T15:00:21.836" v="23748" actId="1076"/>
          <ac:spMkLst>
            <pc:docMk/>
            <pc:sldMk cId="2625151503" sldId="270"/>
            <ac:spMk id="3" creationId="{3A814AA4-86D6-4BC8-8C32-D0E7CB4457A2}"/>
          </ac:spMkLst>
        </pc:spChg>
        <pc:spChg chg="add mod">
          <ac:chgData name="Laura Palmieri" userId="9d1064c41debc7e4" providerId="LiveId" clId="{A6A8CE19-304A-4FBC-9991-E08E19FBF26B}" dt="2018-04-25T15:45:57.467" v="25278" actId="1076"/>
          <ac:spMkLst>
            <pc:docMk/>
            <pc:sldMk cId="2625151503" sldId="270"/>
            <ac:spMk id="4" creationId="{AE65C627-4F83-4374-AF75-6383148C532D}"/>
          </ac:spMkLst>
        </pc:spChg>
        <pc:spChg chg="add mod">
          <ac:chgData name="Laura Palmieri" userId="9d1064c41debc7e4" providerId="LiveId" clId="{A6A8CE19-304A-4FBC-9991-E08E19FBF26B}" dt="2018-04-25T15:18:55.023" v="23807" actId="1076"/>
          <ac:spMkLst>
            <pc:docMk/>
            <pc:sldMk cId="2625151503" sldId="270"/>
            <ac:spMk id="7" creationId="{80E4858C-8ED1-4279-A02C-D12219A9C916}"/>
          </ac:spMkLst>
        </pc:spChg>
        <pc:spChg chg="add del mod">
          <ac:chgData name="Laura Palmieri" userId="9d1064c41debc7e4" providerId="LiveId" clId="{A6A8CE19-304A-4FBC-9991-E08E19FBF26B}" dt="2018-04-25T15:20:35.999" v="23933" actId="1076"/>
          <ac:spMkLst>
            <pc:docMk/>
            <pc:sldMk cId="2625151503" sldId="270"/>
            <ac:spMk id="8" creationId="{DB24273C-CABA-45C6-A797-2811F7633BC7}"/>
          </ac:spMkLst>
        </pc:spChg>
        <pc:spChg chg="add mod">
          <ac:chgData name="Laura Palmieri" userId="9d1064c41debc7e4" providerId="LiveId" clId="{A6A8CE19-304A-4FBC-9991-E08E19FBF26B}" dt="2018-04-25T15:42:02.154" v="25097" actId="122"/>
          <ac:spMkLst>
            <pc:docMk/>
            <pc:sldMk cId="2625151503" sldId="270"/>
            <ac:spMk id="9" creationId="{A0BCF59B-7F51-40E2-A9B7-EEE1A4A443B7}"/>
          </ac:spMkLst>
        </pc:spChg>
        <pc:spChg chg="add mod">
          <ac:chgData name="Laura Palmieri" userId="9d1064c41debc7e4" providerId="LiveId" clId="{A6A8CE19-304A-4FBC-9991-E08E19FBF26B}" dt="2018-04-25T15:41:23.792" v="25094" actId="1076"/>
          <ac:spMkLst>
            <pc:docMk/>
            <pc:sldMk cId="2625151503" sldId="270"/>
            <ac:spMk id="10" creationId="{60D4730C-EC70-4798-B48E-E9D5CE06262D}"/>
          </ac:spMkLst>
        </pc:spChg>
        <pc:spChg chg="add mod">
          <ac:chgData name="Laura Palmieri" userId="9d1064c41debc7e4" providerId="LiveId" clId="{A6A8CE19-304A-4FBC-9991-E08E19FBF26B}" dt="2018-04-25T15:42:19.533" v="25102" actId="1076"/>
          <ac:spMkLst>
            <pc:docMk/>
            <pc:sldMk cId="2625151503" sldId="270"/>
            <ac:spMk id="11" creationId="{665B2514-8AA9-4CC7-872D-D3E99666D165}"/>
          </ac:spMkLst>
        </pc:spChg>
        <pc:picChg chg="add mod">
          <ac:chgData name="Laura Palmieri" userId="9d1064c41debc7e4" providerId="LiveId" clId="{A6A8CE19-304A-4FBC-9991-E08E19FBF26B}" dt="2018-04-25T15:42:25.838" v="25103" actId="1076"/>
          <ac:picMkLst>
            <pc:docMk/>
            <pc:sldMk cId="2625151503" sldId="270"/>
            <ac:picMk id="6" creationId="{28226264-684E-412F-95CB-F86DB6368CCD}"/>
          </ac:picMkLst>
        </pc:picChg>
        <pc:picChg chg="add">
          <ac:chgData name="Laura Palmieri" userId="9d1064c41debc7e4" providerId="LiveId" clId="{A6A8CE19-304A-4FBC-9991-E08E19FBF26B}" dt="2018-05-08T21:32:57.427" v="34863" actId="20577"/>
          <ac:picMkLst>
            <pc:docMk/>
            <pc:sldMk cId="2625151503" sldId="270"/>
            <ac:picMk id="8" creationId="{E3BCB178-FBC2-4DBE-938D-F33D3BE2EBB7}"/>
          </ac:picMkLst>
        </pc:picChg>
      </pc:sldChg>
      <pc:sldChg chg="addSp delSp modSp add modNotesTx">
        <pc:chgData name="Laura Palmieri" userId="9d1064c41debc7e4" providerId="LiveId" clId="{A6A8CE19-304A-4FBC-9991-E08E19FBF26B}" dt="2018-05-08T21:33:08.127" v="34868" actId="20577"/>
        <pc:sldMkLst>
          <pc:docMk/>
          <pc:sldMk cId="2957719961" sldId="271"/>
        </pc:sldMkLst>
        <pc:spChg chg="add mod">
          <ac:chgData name="Laura Palmieri" userId="9d1064c41debc7e4" providerId="LiveId" clId="{A6A8CE19-304A-4FBC-9991-E08E19FBF26B}" dt="2018-04-25T21:18:21.628" v="26796" actId="1076"/>
          <ac:spMkLst>
            <pc:docMk/>
            <pc:sldMk cId="2957719961" sldId="271"/>
            <ac:spMk id="2" creationId="{3BD3E354-3DB6-4E1B-80EC-6FF78DEAF3B2}"/>
          </ac:spMkLst>
        </pc:spChg>
        <pc:spChg chg="add mod">
          <ac:chgData name="Laura Palmieri" userId="9d1064c41debc7e4" providerId="LiveId" clId="{A6A8CE19-304A-4FBC-9991-E08E19FBF26B}" dt="2018-05-03T12:40:47.154" v="32679" actId="2085"/>
          <ac:spMkLst>
            <pc:docMk/>
            <pc:sldMk cId="2957719961" sldId="271"/>
            <ac:spMk id="3" creationId="{0F4B1EC0-20FC-4A81-A809-CE8C8E2813AB}"/>
          </ac:spMkLst>
        </pc:spChg>
        <pc:spChg chg="add del mod">
          <ac:chgData name="Laura Palmieri" userId="9d1064c41debc7e4" providerId="LiveId" clId="{A6A8CE19-304A-4FBC-9991-E08E19FBF26B}" dt="2018-04-25T21:17:54.839" v="26791" actId="478"/>
          <ac:spMkLst>
            <pc:docMk/>
            <pc:sldMk cId="2957719961" sldId="271"/>
            <ac:spMk id="3" creationId="{5225EBDA-36A5-49DE-A044-8053687734DA}"/>
          </ac:spMkLst>
        </pc:spChg>
        <pc:spChg chg="add del mod">
          <ac:chgData name="Laura Palmieri" userId="9d1064c41debc7e4" providerId="LiveId" clId="{A6A8CE19-304A-4FBC-9991-E08E19FBF26B}" dt="2018-04-25T20:40:42.577" v="26409" actId="478"/>
          <ac:spMkLst>
            <pc:docMk/>
            <pc:sldMk cId="2957719961" sldId="271"/>
            <ac:spMk id="5" creationId="{958B73A0-900A-4A6C-93F1-E944C8CF4315}"/>
          </ac:spMkLst>
        </pc:spChg>
        <pc:spChg chg="add mod">
          <ac:chgData name="Laura Palmieri" userId="9d1064c41debc7e4" providerId="LiveId" clId="{A6A8CE19-304A-4FBC-9991-E08E19FBF26B}" dt="2018-05-03T12:25:30.049" v="32111" actId="1076"/>
          <ac:spMkLst>
            <pc:docMk/>
            <pc:sldMk cId="2957719961" sldId="271"/>
            <ac:spMk id="7" creationId="{4F0D9665-3A08-4B47-A8D8-DB191ECEE1ED}"/>
          </ac:spMkLst>
        </pc:spChg>
        <pc:spChg chg="add mod">
          <ac:chgData name="Laura Palmieri" userId="9d1064c41debc7e4" providerId="LiveId" clId="{A6A8CE19-304A-4FBC-9991-E08E19FBF26B}" dt="2018-04-27T16:38:54.395" v="28911" actId="114"/>
          <ac:spMkLst>
            <pc:docMk/>
            <pc:sldMk cId="2957719961" sldId="271"/>
            <ac:spMk id="8" creationId="{38C52718-FF9D-4AF5-9DF9-B3BEE1FAF9A0}"/>
          </ac:spMkLst>
        </pc:spChg>
        <pc:spChg chg="add mod">
          <ac:chgData name="Laura Palmieri" userId="9d1064c41debc7e4" providerId="LiveId" clId="{A6A8CE19-304A-4FBC-9991-E08E19FBF26B}" dt="2018-04-27T15:57:08.174" v="28326" actId="20577"/>
          <ac:spMkLst>
            <pc:docMk/>
            <pc:sldMk cId="2957719961" sldId="271"/>
            <ac:spMk id="9" creationId="{E9201F6B-6F6A-4DDB-AF5F-7315A3D8498A}"/>
          </ac:spMkLst>
        </pc:spChg>
        <pc:spChg chg="add del mod">
          <ac:chgData name="Laura Palmieri" userId="9d1064c41debc7e4" providerId="LiveId" clId="{A6A8CE19-304A-4FBC-9991-E08E19FBF26B}" dt="2018-05-03T12:27:52.442" v="32186" actId="478"/>
          <ac:spMkLst>
            <pc:docMk/>
            <pc:sldMk cId="2957719961" sldId="271"/>
            <ac:spMk id="10" creationId="{6BDEDD02-FE37-4E05-97E6-7DD31A2E8675}"/>
          </ac:spMkLst>
        </pc:spChg>
        <pc:picChg chg="add mod modCrop">
          <ac:chgData name="Laura Palmieri" userId="9d1064c41debc7e4" providerId="LiveId" clId="{A6A8CE19-304A-4FBC-9991-E08E19FBF26B}" dt="2018-05-03T12:25:25.284" v="32110" actId="1076"/>
          <ac:picMkLst>
            <pc:docMk/>
            <pc:sldMk cId="2957719961" sldId="271"/>
            <ac:picMk id="4" creationId="{3BEB7D98-F3E4-47C4-9D82-8BB16EE39364}"/>
          </ac:picMkLst>
        </pc:picChg>
        <pc:picChg chg="add mod">
          <ac:chgData name="Laura Palmieri" userId="9d1064c41debc7e4" providerId="LiveId" clId="{A6A8CE19-304A-4FBC-9991-E08E19FBF26B}" dt="2018-04-25T21:18:08.211" v="26794" actId="1076"/>
          <ac:picMkLst>
            <pc:docMk/>
            <pc:sldMk cId="2957719961" sldId="271"/>
            <ac:picMk id="6" creationId="{FCAA9BE9-130C-4BFB-9D01-D4C8F3E44EC6}"/>
          </ac:picMkLst>
        </pc:picChg>
        <pc:picChg chg="add">
          <ac:chgData name="Laura Palmieri" userId="9d1064c41debc7e4" providerId="LiveId" clId="{A6A8CE19-304A-4FBC-9991-E08E19FBF26B}" dt="2018-05-08T21:33:08.127" v="34868" actId="20577"/>
          <ac:picMkLst>
            <pc:docMk/>
            <pc:sldMk cId="2957719961" sldId="271"/>
            <ac:picMk id="10" creationId="{EC591020-D366-4C8F-92D0-411E45EE5B0D}"/>
          </ac:picMkLst>
        </pc:picChg>
      </pc:sldChg>
      <pc:sldChg chg="addSp add">
        <pc:chgData name="Laura Palmieri" userId="9d1064c41debc7e4" providerId="LiveId" clId="{A6A8CE19-304A-4FBC-9991-E08E19FBF26B}" dt="2018-05-08T21:33:14.865" v="34871" actId="20577"/>
        <pc:sldMkLst>
          <pc:docMk/>
          <pc:sldMk cId="4148446108" sldId="272"/>
        </pc:sldMkLst>
        <pc:picChg chg="add">
          <ac:chgData name="Laura Palmieri" userId="9d1064c41debc7e4" providerId="LiveId" clId="{A6A8CE19-304A-4FBC-9991-E08E19FBF26B}" dt="2018-05-08T21:33:14.865" v="34871" actId="20577"/>
          <ac:picMkLst>
            <pc:docMk/>
            <pc:sldMk cId="4148446108" sldId="272"/>
            <ac:picMk id="11" creationId="{0FDC6B4F-4751-4C30-AF53-D21456D878D8}"/>
          </ac:picMkLst>
        </pc:picChg>
      </pc:sldChg>
      <pc:sldChg chg="addSp delSp modSp add modNotesTx">
        <pc:chgData name="Laura Palmieri" userId="9d1064c41debc7e4" providerId="LiveId" clId="{A6A8CE19-304A-4FBC-9991-E08E19FBF26B}" dt="2018-05-08T21:33:10.431" v="34869" actId="20577"/>
        <pc:sldMkLst>
          <pc:docMk/>
          <pc:sldMk cId="345982545" sldId="274"/>
        </pc:sldMkLst>
        <pc:spChg chg="add mod">
          <ac:chgData name="Laura Palmieri" userId="9d1064c41debc7e4" providerId="LiveId" clId="{A6A8CE19-304A-4FBC-9991-E08E19FBF26B}" dt="2018-04-25T21:17:25.375" v="26789" actId="1076"/>
          <ac:spMkLst>
            <pc:docMk/>
            <pc:sldMk cId="345982545" sldId="274"/>
            <ac:spMk id="2" creationId="{9ED4F3CB-8D5E-4FA5-956D-DDC669419C78}"/>
          </ac:spMkLst>
        </pc:spChg>
        <pc:spChg chg="add mod">
          <ac:chgData name="Laura Palmieri" userId="9d1064c41debc7e4" providerId="LiveId" clId="{A6A8CE19-304A-4FBC-9991-E08E19FBF26B}" dt="2018-05-03T12:40:01.447" v="32648" actId="1076"/>
          <ac:spMkLst>
            <pc:docMk/>
            <pc:sldMk cId="345982545" sldId="274"/>
            <ac:spMk id="7" creationId="{14F822EA-8C74-49C1-B67D-91E5650D5E75}"/>
          </ac:spMkLst>
        </pc:spChg>
        <pc:spChg chg="add mod">
          <ac:chgData name="Laura Palmieri" userId="9d1064c41debc7e4" providerId="LiveId" clId="{A6A8CE19-304A-4FBC-9991-E08E19FBF26B}" dt="2018-04-27T16:35:41.668" v="28853" actId="114"/>
          <ac:spMkLst>
            <pc:docMk/>
            <pc:sldMk cId="345982545" sldId="274"/>
            <ac:spMk id="8" creationId="{30A6795E-2B07-406F-A460-C8B7D3A9F9CD}"/>
          </ac:spMkLst>
        </pc:spChg>
        <pc:spChg chg="add mod">
          <ac:chgData name="Laura Palmieri" userId="9d1064c41debc7e4" providerId="LiveId" clId="{A6A8CE19-304A-4FBC-9991-E08E19FBF26B}" dt="2018-05-03T12:40:06.773" v="32649" actId="1076"/>
          <ac:spMkLst>
            <pc:docMk/>
            <pc:sldMk cId="345982545" sldId="274"/>
            <ac:spMk id="9" creationId="{37616DC5-7EE2-4812-87F9-558468C9D10B}"/>
          </ac:spMkLst>
        </pc:spChg>
        <pc:spChg chg="add mod">
          <ac:chgData name="Laura Palmieri" userId="9d1064c41debc7e4" providerId="LiveId" clId="{A6A8CE19-304A-4FBC-9991-E08E19FBF26B}" dt="2018-05-03T12:41:12.800" v="32704" actId="14100"/>
          <ac:spMkLst>
            <pc:docMk/>
            <pc:sldMk cId="345982545" sldId="274"/>
            <ac:spMk id="10" creationId="{1B9D8B41-2BA2-47B5-B455-C883196974E2}"/>
          </ac:spMkLst>
        </pc:spChg>
        <pc:spChg chg="add del mod">
          <ac:chgData name="Laura Palmieri" userId="9d1064c41debc7e4" providerId="LiveId" clId="{A6A8CE19-304A-4FBC-9991-E08E19FBF26B}" dt="2018-04-25T19:48:45.310" v="26043" actId="478"/>
          <ac:spMkLst>
            <pc:docMk/>
            <pc:sldMk cId="345982545" sldId="274"/>
            <ac:spMk id="10" creationId="{9F9FD028-3572-48C5-85E4-66C02498EF07}"/>
          </ac:spMkLst>
        </pc:spChg>
        <pc:spChg chg="add del mod">
          <ac:chgData name="Laura Palmieri" userId="9d1064c41debc7e4" providerId="LiveId" clId="{A6A8CE19-304A-4FBC-9991-E08E19FBF26B}" dt="2018-04-25T21:16:57.535" v="26783" actId="478"/>
          <ac:spMkLst>
            <pc:docMk/>
            <pc:sldMk cId="345982545" sldId="274"/>
            <ac:spMk id="11" creationId="{3B65141C-8F39-4A13-8AC5-3D108611D9FC}"/>
          </ac:spMkLst>
        </pc:spChg>
        <pc:spChg chg="add del mod">
          <ac:chgData name="Laura Palmieri" userId="9d1064c41debc7e4" providerId="LiveId" clId="{A6A8CE19-304A-4FBC-9991-E08E19FBF26B}" dt="2018-05-03T12:39:07.446" v="32640" actId="478"/>
          <ac:spMkLst>
            <pc:docMk/>
            <pc:sldMk cId="345982545" sldId="274"/>
            <ac:spMk id="12" creationId="{318C01A6-7DFE-43F9-8AD2-261DEF95B207}"/>
          </ac:spMkLst>
        </pc:spChg>
        <pc:picChg chg="add mod modCrop">
          <ac:chgData name="Laura Palmieri" userId="9d1064c41debc7e4" providerId="LiveId" clId="{A6A8CE19-304A-4FBC-9991-E08E19FBF26B}" dt="2018-05-03T12:39:57.951" v="32647" actId="14100"/>
          <ac:picMkLst>
            <pc:docMk/>
            <pc:sldMk cId="345982545" sldId="274"/>
            <ac:picMk id="4" creationId="{E6F4900B-0F29-4BA2-8984-7C90E47BA1C2}"/>
          </ac:picMkLst>
        </pc:picChg>
        <pc:picChg chg="add mod">
          <ac:chgData name="Laura Palmieri" userId="9d1064c41debc7e4" providerId="LiveId" clId="{A6A8CE19-304A-4FBC-9991-E08E19FBF26B}" dt="2018-05-03T12:39:54.260" v="32645" actId="14100"/>
          <ac:picMkLst>
            <pc:docMk/>
            <pc:sldMk cId="345982545" sldId="274"/>
            <ac:picMk id="6" creationId="{66D66623-501B-4FFC-8FE0-AB19653D45F3}"/>
          </ac:picMkLst>
        </pc:picChg>
        <pc:picChg chg="add">
          <ac:chgData name="Laura Palmieri" userId="9d1064c41debc7e4" providerId="LiveId" clId="{A6A8CE19-304A-4FBC-9991-E08E19FBF26B}" dt="2018-05-08T21:33:10.431" v="34869" actId="20577"/>
          <ac:picMkLst>
            <pc:docMk/>
            <pc:sldMk cId="345982545" sldId="274"/>
            <ac:picMk id="11" creationId="{5F80F2E3-4478-4BF0-99A9-AE92EC18CCF0}"/>
          </ac:picMkLst>
        </pc:picChg>
      </pc:sldChg>
      <pc:sldChg chg="addSp delSp modSp add">
        <pc:chgData name="Laura Palmieri" userId="9d1064c41debc7e4" providerId="LiveId" clId="{A6A8CE19-304A-4FBC-9991-E08E19FBF26B}" dt="2018-05-08T21:33:12.745" v="34870" actId="20577"/>
        <pc:sldMkLst>
          <pc:docMk/>
          <pc:sldMk cId="2306297850" sldId="275"/>
        </pc:sldMkLst>
        <pc:spChg chg="add mod">
          <ac:chgData name="Laura Palmieri" userId="9d1064c41debc7e4" providerId="LiveId" clId="{A6A8CE19-304A-4FBC-9991-E08E19FBF26B}" dt="2018-04-25T21:20:18.768" v="26798" actId="1076"/>
          <ac:spMkLst>
            <pc:docMk/>
            <pc:sldMk cId="2306297850" sldId="275"/>
            <ac:spMk id="2" creationId="{74BC955C-2D2E-4EC1-A30A-6EA128375473}"/>
          </ac:spMkLst>
        </pc:spChg>
        <pc:spChg chg="add del mod">
          <ac:chgData name="Laura Palmieri" userId="9d1064c41debc7e4" providerId="LiveId" clId="{A6A8CE19-304A-4FBC-9991-E08E19FBF26B}" dt="2018-05-03T20:38:35.673" v="32849" actId="478"/>
          <ac:spMkLst>
            <pc:docMk/>
            <pc:sldMk cId="2306297850" sldId="275"/>
            <ac:spMk id="7" creationId="{5F63CF4D-6A16-419B-A742-C0AE1B6BD5BC}"/>
          </ac:spMkLst>
        </pc:spChg>
        <pc:spChg chg="add del mod">
          <ac:chgData name="Laura Palmieri" userId="9d1064c41debc7e4" providerId="LiveId" clId="{A6A8CE19-304A-4FBC-9991-E08E19FBF26B}" dt="2018-05-03T20:38:37.719" v="32850" actId="478"/>
          <ac:spMkLst>
            <pc:docMk/>
            <pc:sldMk cId="2306297850" sldId="275"/>
            <ac:spMk id="8" creationId="{E883592E-8B01-4D54-B0E5-7ED28DFF0BDD}"/>
          </ac:spMkLst>
        </pc:spChg>
        <pc:spChg chg="add del mod">
          <ac:chgData name="Laura Palmieri" userId="9d1064c41debc7e4" providerId="LiveId" clId="{A6A8CE19-304A-4FBC-9991-E08E19FBF26B}" dt="2018-04-25T20:04:50.359" v="26137" actId="478"/>
          <ac:spMkLst>
            <pc:docMk/>
            <pc:sldMk cId="2306297850" sldId="275"/>
            <ac:spMk id="9" creationId="{8DF11844-FE56-488F-B04A-099D617CD3A4}"/>
          </ac:spMkLst>
        </pc:spChg>
        <pc:spChg chg="add mod">
          <ac:chgData name="Laura Palmieri" userId="9d1064c41debc7e4" providerId="LiveId" clId="{A6A8CE19-304A-4FBC-9991-E08E19FBF26B}" dt="2018-05-03T19:58:57.661" v="32792" actId="207"/>
          <ac:spMkLst>
            <pc:docMk/>
            <pc:sldMk cId="2306297850" sldId="275"/>
            <ac:spMk id="10" creationId="{662A3E7A-9215-4C6D-8186-A8AA9E954E46}"/>
          </ac:spMkLst>
        </pc:spChg>
        <pc:spChg chg="add mod">
          <ac:chgData name="Laura Palmieri" userId="9d1064c41debc7e4" providerId="LiveId" clId="{A6A8CE19-304A-4FBC-9991-E08E19FBF26B}" dt="2018-05-03T20:41:29.963" v="32864" actId="1076"/>
          <ac:spMkLst>
            <pc:docMk/>
            <pc:sldMk cId="2306297850" sldId="275"/>
            <ac:spMk id="11" creationId="{6FC1762E-71B0-476F-A321-9076C8B5D5DF}"/>
          </ac:spMkLst>
        </pc:spChg>
        <pc:spChg chg="add mod">
          <ac:chgData name="Laura Palmieri" userId="9d1064c41debc7e4" providerId="LiveId" clId="{A6A8CE19-304A-4FBC-9991-E08E19FBF26B}" dt="2018-04-25T20:06:49.833" v="26144" actId="14100"/>
          <ac:spMkLst>
            <pc:docMk/>
            <pc:sldMk cId="2306297850" sldId="275"/>
            <ac:spMk id="12" creationId="{09D68FC2-8B1F-4D05-90D9-AC97B9C1689A}"/>
          </ac:spMkLst>
        </pc:spChg>
        <pc:spChg chg="add del mod">
          <ac:chgData name="Laura Palmieri" userId="9d1064c41debc7e4" providerId="LiveId" clId="{A6A8CE19-304A-4FBC-9991-E08E19FBF26B}" dt="2018-04-25T20:08:04.441" v="26149" actId="478"/>
          <ac:spMkLst>
            <pc:docMk/>
            <pc:sldMk cId="2306297850" sldId="275"/>
            <ac:spMk id="13" creationId="{B549F5CE-7D91-4383-9328-514A7DC31EBE}"/>
          </ac:spMkLst>
        </pc:spChg>
        <pc:spChg chg="add mod">
          <ac:chgData name="Laura Palmieri" userId="9d1064c41debc7e4" providerId="LiveId" clId="{A6A8CE19-304A-4FBC-9991-E08E19FBF26B}" dt="2018-05-03T20:37:42.152" v="32844" actId="1076"/>
          <ac:spMkLst>
            <pc:docMk/>
            <pc:sldMk cId="2306297850" sldId="275"/>
            <ac:spMk id="13" creationId="{E4E3E262-5057-4455-8BE1-294DDECEDBD3}"/>
          </ac:spMkLst>
        </pc:spChg>
        <pc:spChg chg="add del">
          <ac:chgData name="Laura Palmieri" userId="9d1064c41debc7e4" providerId="LiveId" clId="{A6A8CE19-304A-4FBC-9991-E08E19FBF26B}" dt="2018-05-03T12:41:20.474" v="32705" actId="478"/>
          <ac:spMkLst>
            <pc:docMk/>
            <pc:sldMk cId="2306297850" sldId="275"/>
            <ac:spMk id="14" creationId="{BA69D7EF-7709-464C-B5AD-638C84D3A6E8}"/>
          </ac:spMkLst>
        </pc:spChg>
        <pc:picChg chg="add mod modCrop">
          <ac:chgData name="Laura Palmieri" userId="9d1064c41debc7e4" providerId="LiveId" clId="{A6A8CE19-304A-4FBC-9991-E08E19FBF26B}" dt="2018-05-03T12:41:24.841" v="32707" actId="1076"/>
          <ac:picMkLst>
            <pc:docMk/>
            <pc:sldMk cId="2306297850" sldId="275"/>
            <ac:picMk id="4" creationId="{B9D99804-5E87-452F-82E9-1E9CD0829867}"/>
          </ac:picMkLst>
        </pc:picChg>
        <pc:picChg chg="add del mod">
          <ac:chgData name="Laura Palmieri" userId="9d1064c41debc7e4" providerId="LiveId" clId="{A6A8CE19-304A-4FBC-9991-E08E19FBF26B}" dt="2018-05-03T20:38:41.357" v="32851" actId="478"/>
          <ac:picMkLst>
            <pc:docMk/>
            <pc:sldMk cId="2306297850" sldId="275"/>
            <ac:picMk id="5" creationId="{A255FCF4-87A5-4AB3-BCCF-A289F639CAEF}"/>
          </ac:picMkLst>
        </pc:picChg>
        <pc:picChg chg="add del mod modCrop">
          <ac:chgData name="Laura Palmieri" userId="9d1064c41debc7e4" providerId="LiveId" clId="{A6A8CE19-304A-4FBC-9991-E08E19FBF26B}" dt="2018-05-03T20:37:49.571" v="32845" actId="478"/>
          <ac:picMkLst>
            <pc:docMk/>
            <pc:sldMk cId="2306297850" sldId="275"/>
            <ac:picMk id="6" creationId="{442C81D6-9626-4908-8845-AA69C408A47E}"/>
          </ac:picMkLst>
        </pc:picChg>
        <pc:picChg chg="add">
          <ac:chgData name="Laura Palmieri" userId="9d1064c41debc7e4" providerId="LiveId" clId="{A6A8CE19-304A-4FBC-9991-E08E19FBF26B}" dt="2018-05-08T21:33:12.745" v="34870" actId="20577"/>
          <ac:picMkLst>
            <pc:docMk/>
            <pc:sldMk cId="2306297850" sldId="275"/>
            <ac:picMk id="9" creationId="{B2565558-6E20-4EB0-BEC6-43CA64FFC455}"/>
          </ac:picMkLst>
        </pc:picChg>
        <pc:picChg chg="add mod">
          <ac:chgData name="Laura Palmieri" userId="9d1064c41debc7e4" providerId="LiveId" clId="{A6A8CE19-304A-4FBC-9991-E08E19FBF26B}" dt="2018-05-03T20:41:24.578" v="32863" actId="1440"/>
          <ac:picMkLst>
            <pc:docMk/>
            <pc:sldMk cId="2306297850" sldId="275"/>
            <ac:picMk id="14" creationId="{E3166EA0-49E7-4E28-8515-2329FCB7D331}"/>
          </ac:picMkLst>
        </pc:picChg>
      </pc:sldChg>
      <pc:sldChg chg="addSp modSp add modNotesTx">
        <pc:chgData name="Laura Palmieri" userId="9d1064c41debc7e4" providerId="LiveId" clId="{A6A8CE19-304A-4FBC-9991-E08E19FBF26B}" dt="2018-05-09T21:50:13.197" v="34959" actId="20577"/>
        <pc:sldMkLst>
          <pc:docMk/>
          <pc:sldMk cId="3513181536" sldId="276"/>
        </pc:sldMkLst>
        <pc:spChg chg="add mod">
          <ac:chgData name="Laura Palmieri" userId="9d1064c41debc7e4" providerId="LiveId" clId="{A6A8CE19-304A-4FBC-9991-E08E19FBF26B}" dt="2018-04-25T21:32:29.079" v="26839" actId="1076"/>
          <ac:spMkLst>
            <pc:docMk/>
            <pc:sldMk cId="3513181536" sldId="276"/>
            <ac:spMk id="2" creationId="{23FC0BCF-C4F5-4522-8E42-89CE759E5236}"/>
          </ac:spMkLst>
        </pc:spChg>
        <pc:spChg chg="add mod">
          <ac:chgData name="Laura Palmieri" userId="9d1064c41debc7e4" providerId="LiveId" clId="{A6A8CE19-304A-4FBC-9991-E08E19FBF26B}" dt="2018-04-25T21:38:11.166" v="26842" actId="12"/>
          <ac:spMkLst>
            <pc:docMk/>
            <pc:sldMk cId="3513181536" sldId="276"/>
            <ac:spMk id="3" creationId="{9E851958-1B00-4C97-B6E1-E70BB3958DE6}"/>
          </ac:spMkLst>
        </pc:spChg>
        <pc:spChg chg="add mod">
          <ac:chgData name="Laura Palmieri" userId="9d1064c41debc7e4" providerId="LiveId" clId="{A6A8CE19-304A-4FBC-9991-E08E19FBF26B}" dt="2018-05-09T21:50:13.197" v="34959" actId="20577"/>
          <ac:spMkLst>
            <pc:docMk/>
            <pc:sldMk cId="3513181536" sldId="276"/>
            <ac:spMk id="4" creationId="{7A56628D-4A8A-486D-AEFD-A35BC532F3DB}"/>
          </ac:spMkLst>
        </pc:spChg>
        <pc:picChg chg="add">
          <ac:chgData name="Laura Palmieri" userId="9d1064c41debc7e4" providerId="LiveId" clId="{A6A8CE19-304A-4FBC-9991-E08E19FBF26B}" dt="2018-05-08T21:33:20.207" v="34874" actId="20577"/>
          <ac:picMkLst>
            <pc:docMk/>
            <pc:sldMk cId="3513181536" sldId="276"/>
            <ac:picMk id="5" creationId="{462DBA01-5DCF-4379-A618-DBEA3DD6C91C}"/>
          </ac:picMkLst>
        </pc:picChg>
      </pc:sldChg>
      <pc:sldChg chg="addSp modSp add setBg">
        <pc:chgData name="Laura Palmieri" userId="9d1064c41debc7e4" providerId="LiveId" clId="{A6A8CE19-304A-4FBC-9991-E08E19FBF26B}" dt="2018-05-08T21:33:35.633" v="34878" actId="20577"/>
        <pc:sldMkLst>
          <pc:docMk/>
          <pc:sldMk cId="150700010" sldId="277"/>
        </pc:sldMkLst>
        <pc:spChg chg="add mod">
          <ac:chgData name="Laura Palmieri" userId="9d1064c41debc7e4" providerId="LiveId" clId="{A6A8CE19-304A-4FBC-9991-E08E19FBF26B}" dt="2018-04-27T22:39:18.967" v="31576" actId="1076"/>
          <ac:spMkLst>
            <pc:docMk/>
            <pc:sldMk cId="150700010" sldId="277"/>
            <ac:spMk id="2" creationId="{EECD1D24-DD7D-4E45-A39E-9F15B27E1FC9}"/>
          </ac:spMkLst>
        </pc:spChg>
        <pc:picChg chg="add">
          <ac:chgData name="Laura Palmieri" userId="9d1064c41debc7e4" providerId="LiveId" clId="{A6A8CE19-304A-4FBC-9991-E08E19FBF26B}" dt="2018-05-08T21:33:35.633" v="34878" actId="20577"/>
          <ac:picMkLst>
            <pc:docMk/>
            <pc:sldMk cId="150700010" sldId="277"/>
            <ac:picMk id="3" creationId="{B8A99348-7325-4EDB-A8E6-1212045E551D}"/>
          </ac:picMkLst>
        </pc:picChg>
      </pc:sldChg>
      <pc:sldChg chg="addSp modSp add modNotesTx">
        <pc:chgData name="Laura Palmieri" userId="9d1064c41debc7e4" providerId="LiveId" clId="{A6A8CE19-304A-4FBC-9991-E08E19FBF26B}" dt="2018-05-08T21:33:18.555" v="34873" actId="20577"/>
        <pc:sldMkLst>
          <pc:docMk/>
          <pc:sldMk cId="111347814" sldId="278"/>
        </pc:sldMkLst>
        <pc:spChg chg="add mod">
          <ac:chgData name="Laura Palmieri" userId="9d1064c41debc7e4" providerId="LiveId" clId="{A6A8CE19-304A-4FBC-9991-E08E19FBF26B}" dt="2018-04-27T22:42:55.527" v="31582" actId="1076"/>
          <ac:spMkLst>
            <pc:docMk/>
            <pc:sldMk cId="111347814" sldId="278"/>
            <ac:spMk id="2" creationId="{CAA9E845-816F-42FC-B3D9-C85F9B4969DF}"/>
          </ac:spMkLst>
        </pc:spChg>
        <pc:graphicFrameChg chg="add mod modGraphic">
          <ac:chgData name="Laura Palmieri" userId="9d1064c41debc7e4" providerId="LiveId" clId="{A6A8CE19-304A-4FBC-9991-E08E19FBF26B}" dt="2018-04-27T19:38:13.230" v="30279" actId="1076"/>
          <ac:graphicFrameMkLst>
            <pc:docMk/>
            <pc:sldMk cId="111347814" sldId="278"/>
            <ac:graphicFrameMk id="3" creationId="{651EE8A5-FED9-463B-8F8B-828E5B06972F}"/>
          </ac:graphicFrameMkLst>
        </pc:graphicFrameChg>
        <pc:picChg chg="add">
          <ac:chgData name="Laura Palmieri" userId="9d1064c41debc7e4" providerId="LiveId" clId="{A6A8CE19-304A-4FBC-9991-E08E19FBF26B}" dt="2018-05-08T21:33:18.555" v="34873" actId="20577"/>
          <ac:picMkLst>
            <pc:docMk/>
            <pc:sldMk cId="111347814" sldId="278"/>
            <ac:picMk id="4" creationId="{D8AA68EC-1885-4B3B-8599-6A5A42277F23}"/>
          </ac:picMkLst>
        </pc:picChg>
      </pc:sldChg>
      <pc:sldChg chg="addSp add">
        <pc:chgData name="Laura Palmieri" userId="9d1064c41debc7e4" providerId="LiveId" clId="{A6A8CE19-304A-4FBC-9991-E08E19FBF26B}" dt="2018-05-08T21:33:16.840" v="34872" actId="20577"/>
        <pc:sldMkLst>
          <pc:docMk/>
          <pc:sldMk cId="3621780424" sldId="279"/>
        </pc:sldMkLst>
        <pc:picChg chg="add">
          <ac:chgData name="Laura Palmieri" userId="9d1064c41debc7e4" providerId="LiveId" clId="{A6A8CE19-304A-4FBC-9991-E08E19FBF26B}" dt="2018-05-08T21:33:16.840" v="34872" actId="20577"/>
          <ac:picMkLst>
            <pc:docMk/>
            <pc:sldMk cId="3621780424" sldId="279"/>
            <ac:picMk id="12" creationId="{268D70BA-974C-4028-9AEE-7FC065F96473}"/>
          </ac:picMkLst>
        </pc:picChg>
      </pc:sldChg>
      <pc:sldChg chg="addSp delSp modSp add modNotesTx">
        <pc:chgData name="Laura Palmieri" userId="9d1064c41debc7e4" providerId="LiveId" clId="{A6A8CE19-304A-4FBC-9991-E08E19FBF26B}" dt="2018-05-08T21:33:29.229" v="34876" actId="20577"/>
        <pc:sldMkLst>
          <pc:docMk/>
          <pc:sldMk cId="2706620413" sldId="280"/>
        </pc:sldMkLst>
        <pc:spChg chg="add mod">
          <ac:chgData name="Laura Palmieri" userId="9d1064c41debc7e4" providerId="LiveId" clId="{A6A8CE19-304A-4FBC-9991-E08E19FBF26B}" dt="2018-05-03T20:55:11.200" v="33042" actId="20577"/>
          <ac:spMkLst>
            <pc:docMk/>
            <pc:sldMk cId="2706620413" sldId="280"/>
            <ac:spMk id="2" creationId="{54A21E88-54A5-4D05-B478-9A2991CBFB47}"/>
          </ac:spMkLst>
        </pc:spChg>
        <pc:spChg chg="add del mod">
          <ac:chgData name="Laura Palmieri" userId="9d1064c41debc7e4" providerId="LiveId" clId="{A6A8CE19-304A-4FBC-9991-E08E19FBF26B}" dt="2018-05-03T20:45:45.786" v="32889" actId="20577"/>
          <ac:spMkLst>
            <pc:docMk/>
            <pc:sldMk cId="2706620413" sldId="280"/>
            <ac:spMk id="3" creationId="{0A069FCB-8E7C-4684-8BD9-797F2E6660F2}"/>
          </ac:spMkLst>
        </pc:spChg>
        <pc:spChg chg="add del mod">
          <ac:chgData name="Laura Palmieri" userId="9d1064c41debc7e4" providerId="LiveId" clId="{A6A8CE19-304A-4FBC-9991-E08E19FBF26B}" dt="2018-05-03T20:47:10.541" v="32903" actId="478"/>
          <ac:spMkLst>
            <pc:docMk/>
            <pc:sldMk cId="2706620413" sldId="280"/>
            <ac:spMk id="4" creationId="{A1F2483D-F7B8-49E4-AF7A-E55979BEC470}"/>
          </ac:spMkLst>
        </pc:spChg>
        <pc:spChg chg="add del mod">
          <ac:chgData name="Laura Palmieri" userId="9d1064c41debc7e4" providerId="LiveId" clId="{A6A8CE19-304A-4FBC-9991-E08E19FBF26B}" dt="2018-05-03T21:07:28.186" v="33230" actId="20577"/>
          <ac:spMkLst>
            <pc:docMk/>
            <pc:sldMk cId="2706620413" sldId="280"/>
            <ac:spMk id="5" creationId="{D709E85D-1CFC-4029-8F7F-F42B256E1B7C}"/>
          </ac:spMkLst>
        </pc:spChg>
        <pc:picChg chg="add">
          <ac:chgData name="Laura Palmieri" userId="9d1064c41debc7e4" providerId="LiveId" clId="{A6A8CE19-304A-4FBC-9991-E08E19FBF26B}" dt="2018-05-08T21:33:29.229" v="34876" actId="20577"/>
          <ac:picMkLst>
            <pc:docMk/>
            <pc:sldMk cId="2706620413" sldId="280"/>
            <ac:picMk id="4" creationId="{FBD8E766-5128-44C3-B563-A978F035AF63}"/>
          </ac:picMkLst>
        </pc:picChg>
      </pc:sldChg>
      <pc:sldChg chg="addSp delSp modSp add modNotesTx">
        <pc:chgData name="Laura Palmieri" userId="9d1064c41debc7e4" providerId="LiveId" clId="{A6A8CE19-304A-4FBC-9991-E08E19FBF26B}" dt="2018-05-08T21:33:32.449" v="34877" actId="20577"/>
        <pc:sldMkLst>
          <pc:docMk/>
          <pc:sldMk cId="416477812" sldId="281"/>
        </pc:sldMkLst>
        <pc:spChg chg="add mod">
          <ac:chgData name="Laura Palmieri" userId="9d1064c41debc7e4" providerId="LiveId" clId="{A6A8CE19-304A-4FBC-9991-E08E19FBF26B}" dt="2018-05-03T20:55:18.506" v="33045" actId="20577"/>
          <ac:spMkLst>
            <pc:docMk/>
            <pc:sldMk cId="416477812" sldId="281"/>
            <ac:spMk id="2" creationId="{3352D266-DEB6-44C9-ACDB-2670E57704A4}"/>
          </ac:spMkLst>
        </pc:spChg>
        <pc:spChg chg="add del mod">
          <ac:chgData name="Laura Palmieri" userId="9d1064c41debc7e4" providerId="LiveId" clId="{A6A8CE19-304A-4FBC-9991-E08E19FBF26B}" dt="2018-05-03T21:06:51.372" v="33223" actId="478"/>
          <ac:spMkLst>
            <pc:docMk/>
            <pc:sldMk cId="416477812" sldId="281"/>
            <ac:spMk id="3" creationId="{0DB2EFA1-3D7E-4FFD-903C-64F15BDD8E30}"/>
          </ac:spMkLst>
        </pc:spChg>
        <pc:spChg chg="add mod">
          <ac:chgData name="Laura Palmieri" userId="9d1064c41debc7e4" providerId="LiveId" clId="{A6A8CE19-304A-4FBC-9991-E08E19FBF26B}" dt="2018-05-03T21:07:11.093" v="33228" actId="20577"/>
          <ac:spMkLst>
            <pc:docMk/>
            <pc:sldMk cId="416477812" sldId="281"/>
            <ac:spMk id="4" creationId="{35762349-54F0-4D9F-830F-303BF6B7BF2C}"/>
          </ac:spMkLst>
        </pc:spChg>
        <pc:picChg chg="add">
          <ac:chgData name="Laura Palmieri" userId="9d1064c41debc7e4" providerId="LiveId" clId="{A6A8CE19-304A-4FBC-9991-E08E19FBF26B}" dt="2018-05-08T21:33:32.449" v="34877" actId="20577"/>
          <ac:picMkLst>
            <pc:docMk/>
            <pc:sldMk cId="416477812" sldId="281"/>
            <ac:picMk id="5" creationId="{6DDC5A4B-6FBA-483E-A38B-2278CF409A4B}"/>
          </ac:picMkLst>
        </pc:picChg>
      </pc:sldChg>
      <pc:sldChg chg="addSp modSp add ord modNotesTx">
        <pc:chgData name="Laura Palmieri" userId="9d1064c41debc7e4" providerId="LiveId" clId="{A6A8CE19-304A-4FBC-9991-E08E19FBF26B}" dt="2018-05-08T21:40:20.839" v="34950" actId="20577"/>
        <pc:sldMkLst>
          <pc:docMk/>
          <pc:sldMk cId="3590134805" sldId="282"/>
        </pc:sldMkLst>
        <pc:spChg chg="add mod">
          <ac:chgData name="Laura Palmieri" userId="9d1064c41debc7e4" providerId="LiveId" clId="{A6A8CE19-304A-4FBC-9991-E08E19FBF26B}" dt="2018-05-07T19:50:53.899" v="34178" actId="20577"/>
          <ac:spMkLst>
            <pc:docMk/>
            <pc:sldMk cId="3590134805" sldId="282"/>
            <ac:spMk id="2" creationId="{84CF39CA-3340-46F1-8EC2-C454F72940D5}"/>
          </ac:spMkLst>
        </pc:spChg>
        <pc:spChg chg="add mod">
          <ac:chgData name="Laura Palmieri" userId="9d1064c41debc7e4" providerId="LiveId" clId="{A6A8CE19-304A-4FBC-9991-E08E19FBF26B}" dt="2018-05-08T21:40:20.839" v="34950" actId="20577"/>
          <ac:spMkLst>
            <pc:docMk/>
            <pc:sldMk cId="3590134805" sldId="282"/>
            <ac:spMk id="3" creationId="{236C782F-846A-41C7-A9ED-07963C66CE56}"/>
          </ac:spMkLst>
        </pc:spChg>
        <pc:picChg chg="add">
          <ac:chgData name="Laura Palmieri" userId="9d1064c41debc7e4" providerId="LiveId" clId="{A6A8CE19-304A-4FBC-9991-E08E19FBF26B}" dt="2018-05-08T21:33:22.578" v="34875" actId="20577"/>
          <ac:picMkLst>
            <pc:docMk/>
            <pc:sldMk cId="3590134805" sldId="282"/>
            <ac:picMk id="4" creationId="{4C66E464-60B8-47D5-8170-17C58BCB3D0A}"/>
          </ac:picMkLst>
        </pc:picChg>
      </pc:sldChg>
      <pc:sldMasterChg chg="setBg modSldLayout">
        <pc:chgData name="Laura Palmieri" userId="9d1064c41debc7e4" providerId="LiveId" clId="{A6A8CE19-304A-4FBC-9991-E08E19FBF26B}" dt="2018-04-18T19:57:43.083" v="3941" actId="207"/>
        <pc:sldMasterMkLst>
          <pc:docMk/>
          <pc:sldMasterMk cId="3626542380" sldId="2147483648"/>
        </pc:sldMasterMkLst>
        <pc:sldLayoutChg chg="setBg">
          <pc:chgData name="Laura Palmieri" userId="9d1064c41debc7e4" providerId="LiveId" clId="{A6A8CE19-304A-4FBC-9991-E08E19FBF26B}" dt="2018-04-18T19:57:43.083" v="3941" actId="207"/>
          <pc:sldLayoutMkLst>
            <pc:docMk/>
            <pc:sldMasterMk cId="3626542380" sldId="2147483648"/>
            <pc:sldLayoutMk cId="317778077" sldId="2147483649"/>
          </pc:sldLayoutMkLst>
        </pc:sldLayoutChg>
        <pc:sldLayoutChg chg="setBg">
          <pc:chgData name="Laura Palmieri" userId="9d1064c41debc7e4" providerId="LiveId" clId="{A6A8CE19-304A-4FBC-9991-E08E19FBF26B}" dt="2018-04-18T19:57:43.083" v="3941" actId="207"/>
          <pc:sldLayoutMkLst>
            <pc:docMk/>
            <pc:sldMasterMk cId="3626542380" sldId="2147483648"/>
            <pc:sldLayoutMk cId="2652041915" sldId="2147483650"/>
          </pc:sldLayoutMkLst>
        </pc:sldLayoutChg>
        <pc:sldLayoutChg chg="setBg">
          <pc:chgData name="Laura Palmieri" userId="9d1064c41debc7e4" providerId="LiveId" clId="{A6A8CE19-304A-4FBC-9991-E08E19FBF26B}" dt="2018-04-18T19:57:43.083" v="3941" actId="207"/>
          <pc:sldLayoutMkLst>
            <pc:docMk/>
            <pc:sldMasterMk cId="3626542380" sldId="2147483648"/>
            <pc:sldLayoutMk cId="1159142775" sldId="2147483651"/>
          </pc:sldLayoutMkLst>
        </pc:sldLayoutChg>
        <pc:sldLayoutChg chg="setBg">
          <pc:chgData name="Laura Palmieri" userId="9d1064c41debc7e4" providerId="LiveId" clId="{A6A8CE19-304A-4FBC-9991-E08E19FBF26B}" dt="2018-04-18T19:57:43.083" v="3941" actId="207"/>
          <pc:sldLayoutMkLst>
            <pc:docMk/>
            <pc:sldMasterMk cId="3626542380" sldId="2147483648"/>
            <pc:sldLayoutMk cId="2247829328" sldId="2147483652"/>
          </pc:sldLayoutMkLst>
        </pc:sldLayoutChg>
        <pc:sldLayoutChg chg="setBg">
          <pc:chgData name="Laura Palmieri" userId="9d1064c41debc7e4" providerId="LiveId" clId="{A6A8CE19-304A-4FBC-9991-E08E19FBF26B}" dt="2018-04-18T19:57:43.083" v="3941" actId="207"/>
          <pc:sldLayoutMkLst>
            <pc:docMk/>
            <pc:sldMasterMk cId="3626542380" sldId="2147483648"/>
            <pc:sldLayoutMk cId="3386289740" sldId="2147483653"/>
          </pc:sldLayoutMkLst>
        </pc:sldLayoutChg>
        <pc:sldLayoutChg chg="setBg">
          <pc:chgData name="Laura Palmieri" userId="9d1064c41debc7e4" providerId="LiveId" clId="{A6A8CE19-304A-4FBC-9991-E08E19FBF26B}" dt="2018-04-18T19:57:43.083" v="3941" actId="207"/>
          <pc:sldLayoutMkLst>
            <pc:docMk/>
            <pc:sldMasterMk cId="3626542380" sldId="2147483648"/>
            <pc:sldLayoutMk cId="1600308582" sldId="2147483654"/>
          </pc:sldLayoutMkLst>
        </pc:sldLayoutChg>
        <pc:sldLayoutChg chg="setBg">
          <pc:chgData name="Laura Palmieri" userId="9d1064c41debc7e4" providerId="LiveId" clId="{A6A8CE19-304A-4FBC-9991-E08E19FBF26B}" dt="2018-04-18T19:57:43.083" v="3941" actId="207"/>
          <pc:sldLayoutMkLst>
            <pc:docMk/>
            <pc:sldMasterMk cId="3626542380" sldId="2147483648"/>
            <pc:sldLayoutMk cId="1100878268" sldId="2147483655"/>
          </pc:sldLayoutMkLst>
        </pc:sldLayoutChg>
        <pc:sldLayoutChg chg="setBg">
          <pc:chgData name="Laura Palmieri" userId="9d1064c41debc7e4" providerId="LiveId" clId="{A6A8CE19-304A-4FBC-9991-E08E19FBF26B}" dt="2018-04-18T19:57:43.083" v="3941" actId="207"/>
          <pc:sldLayoutMkLst>
            <pc:docMk/>
            <pc:sldMasterMk cId="3626542380" sldId="2147483648"/>
            <pc:sldLayoutMk cId="3936040332" sldId="2147483656"/>
          </pc:sldLayoutMkLst>
        </pc:sldLayoutChg>
        <pc:sldLayoutChg chg="setBg">
          <pc:chgData name="Laura Palmieri" userId="9d1064c41debc7e4" providerId="LiveId" clId="{A6A8CE19-304A-4FBC-9991-E08E19FBF26B}" dt="2018-04-18T19:57:43.083" v="3941" actId="207"/>
          <pc:sldLayoutMkLst>
            <pc:docMk/>
            <pc:sldMasterMk cId="3626542380" sldId="2147483648"/>
            <pc:sldLayoutMk cId="95150600" sldId="2147483657"/>
          </pc:sldLayoutMkLst>
        </pc:sldLayoutChg>
        <pc:sldLayoutChg chg="setBg">
          <pc:chgData name="Laura Palmieri" userId="9d1064c41debc7e4" providerId="LiveId" clId="{A6A8CE19-304A-4FBC-9991-E08E19FBF26B}" dt="2018-04-18T19:57:43.083" v="3941" actId="207"/>
          <pc:sldLayoutMkLst>
            <pc:docMk/>
            <pc:sldMasterMk cId="3626542380" sldId="2147483648"/>
            <pc:sldLayoutMk cId="3217352257" sldId="2147483658"/>
          </pc:sldLayoutMkLst>
        </pc:sldLayoutChg>
        <pc:sldLayoutChg chg="setBg">
          <pc:chgData name="Laura Palmieri" userId="9d1064c41debc7e4" providerId="LiveId" clId="{A6A8CE19-304A-4FBC-9991-E08E19FBF26B}" dt="2018-04-18T19:57:43.083" v="3941" actId="207"/>
          <pc:sldLayoutMkLst>
            <pc:docMk/>
            <pc:sldMasterMk cId="3626542380" sldId="2147483648"/>
            <pc:sldLayoutMk cId="2735176088" sldId="2147483659"/>
          </pc:sldLayoutMkLst>
        </pc:sldLayoutChg>
      </pc:sldMasterChg>
    </pc:docChg>
  </pc:docChgLst>
</pc:chgInfo>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3-26T14:47:38.129"/>
    </inkml:context>
    <inkml:brush xml:id="br0">
      <inkml:brushProperty name="width" value="0.05" units="cm"/>
      <inkml:brushProperty name="height" value="0.05" units="cm"/>
    </inkml:brush>
  </inkml:definitions>
  <inkml:trace contextRef="#ctx0" brushRef="#br0">65 2842 4193,'-2'0'118,"0"-1"1,1 1-1,-1-1 0,0 1 0,1-1 1,-1 0-1,1 0 0,-1 0 1,1 0-1,-1 0 0,1 0 1,0 0-1,-1-1 0,1 1 0,0 0 1,0-1-1,0 1 0,0-1 1,0 1-1,0-1 0,1 0 1,-1 1-1,0-1 0,1 0 1,-1 1-1,1-1 0,0 0 0,-1 0 1,1 1-1,0-4 0,1-17-16,-1 11-80,0 0 0,0-1 0,-3-12 0,2 17-7,-2-8 429,0 1 1,-6-17-1,6 22-205,0 0 1,1 0-1,0-1 1,0-12-1,1-39 93,1 54-302,-1-21 31,2 1 0,1-1 0,7-32 0,-1 10 17,-6 33 15,5-24 0,3 8 4,-4 13 95,6-33 1,-11 42-176,1-1 1,1 1-1,0 0 1,5-12 0,3-7-4,-8 23-9,-1 0 0,1-1 0,1 1 0,4-9 1,-5 12-2,-1 0 1,1-1-1,-2 1 1,4-8 0,-5 9-4,1 0 1,1-1-1,-1 1 1,0 0-1,1 0 1,0 0 0,-1 0-1,1 1 1,4-5-1,3-2 4,0-1 0,-1 1-1,10-17 1,-16 24-4,1-1 0,-1 0 1,0 1-1,6-5 0,-6 5-1,1 0 0,-1 0 0,0 0 0,0-1 0,0 1 1,3-5-1,6-15 3,-6 11 0,9-12 0,-11 20-2,0-1 1,0 1-1,0 0 1,1 0-1,-1 0 1,1 0-1,4-2 0,-4 3 0,0-1-1,0 1 1,0-1 0,-1 0-1,7-7 1,-7 6 2,0 0 0,0 0 0,0 1 0,7-6 1,0-1 13,-9 9-13,1-1 1,-1 1-1,1-1 1,0 1-1,-1 0 1,1 0-1,0 0 0,2-2 1,0 2 1,-1-1 0,0 0 1,0 0-1,1-1 0,-1 1 1,-1-1-1,1 1 0,0-1 0,2-4 1,-1 0-2,-3 5-3,0 0-1,0 0 1,1 0-1,-1 0 1,0 0-1,3-2 1,9-13 10,-10 14-7,0-1 0,-1 1 0,6-5 0,8-6 19,7-5 16,22-13 22,-4-5-30,-35 31-21,1 1-1,-2-1 1,7-7-1,2-3 22,-6 7-7,-1 1 0,10-16 0,-11 15-7,0 0-1,11-11 1,-12 15-8,0-1 0,7-11 1,-9 12-5,-1 1 0,1 0 0,1-1 0,-1 1 0,0 1 0,1-1 1,7-5-1,-6 5 12,0 0 1,0-1 0,-1 1-1,1-1 1,3-6-1,14-13 85,-14 15-71,10-12-1,-11 12-10,14-13-1,-17 18-14,0-1 0,0 0-1,6-10 1,-8 12-5,0-1 1,1 1-1,-1-1 0,1 1 1,0 0-1,0 0 0,0 0 1,5-3-1,0 1 3,-3 3 2,0-1 1,-1 0-1,1 0 1,-1 0-1,0-1 1,0 0 0,5-5-1,-4 4 11,0 0-1,0 1 0,0-1 1,1 1-1,9-5 1,-7 4-1,-1 1 1,0-2 0,8-7 0,18-25 11,-27 29-20,0 1 0,1 0 0,0 1 0,0-1 0,1 1 0,8-6 0,17-8 56,21-13 44,-13 12-69,-20 12-17,-1-2 0,33-23 0,40-41 50,-79 65-62,1 1 0,19-10 0,18-12 9,-14 6 92,2 2-1,45-19 0,-74 38-89,0 1 1,0 0-1,14-2 1,-14 3-4,1 0-1,20-9 1,-27 10-9,-1-1 1,0 0 0,7-6 0,-1 1 25,-4 4 0,-4 2-9,0 0 0,0 1 1,0-1-1,0 1 0,5-2 0,-6 3-8,1-1 0,-1 1-1,1-1 1,-1 0-1,1 0 1,-1 0 0,1 0-1,-1 0 1,0 0-1,1 0 1,-1 0-1,0 0 1,0 0 0,0-1-1,1 0 1,-2 1-15,1 0 0,0 1 0,-1-1 0,1 1-1,-1-1 1,1 1 0,0-1 0,-1 1 0,1 0 0,0-1 0,-1 1 0,1 0 0,0-1 0,0 1 0,-1 0 0,1 0 0,1 0 0,16 0 22,-15 0-23,-1 1 1,0-1-1,0 0 0,0 0 0,1 0 0,-1 0 1,0-1-1,0 1 0,0-1 0,5-1 1,-5 0 4,-2 2-4,1-1 0,-1 1 0,0 0 0,1-1 0,-1 1 0,0 0 0,1-1 1,-1 1-1,0 0 0,1 0 0,-1-1 0,1 1 0,-1 0 0,0 0 0,1 0 0,-1 0 0,1 0 0,-1 0 0,1-1 0,-1 1 0,0 0 0,1 0 0,12 1 12,-6-1-5,-1 0-1,1 0 1,0-1-1,-1 1 1,1-2-1,0 1 1,-1-1-1,0 1 1,1-2-1,6-2 1,28-15 15,-36 17-17,1 0-1,-1 0 1,4-4 0,-7 6-6,0 0 0,-1-1 0,1 1-1,0 0 1,0 0 0,0 0 0,0 1 0,2-2 0,8-2 6,-9 3-5,0 0 0,0 1-1,-1-1 1,1 0 0,6 0-1,-5 1 3,0-1 0,1 0-1,-1 0 1,0 0 0,0 0-1,6-3 1,14-5 52,-6 2 2,-1 1-9,-11 4-42,0 0 0,-1 0 0,1 0 0,0-1 1,-1 0-1,0 0 0,1-1 0,6-6 0,-12 10-8,4-2 3,-1 0-1,1 0 0,0 0 0,0 0 0,0 1 1,0 0-1,0-1 0,0 1 0,7 0 0,5-1 11,19 2-1,-22 0-11,0 0 18,0-1-1,-1-1 1,1 0-1,0 0 1,-1-2-1,15-4 1,17-4 120,-28 8-109,16-5-1,-20 5-11,1 0 0,-1 1 0,26-3 0,-23 4 11,-1 0-1,1-1 0,23-8 0,40-20 226,-30 11-62,-21 8-137,-1-2 0,37-26 0,-52 34-49,-11 6-6,55-34 36,-46 30-29,0 0-1,0 0 1,0 1 0,14-4-1,63-8 18,-70 13-15,-1 0-1,1 0 0,17 2 1,-5-2 22,-22 1-4,1 0 1,0 1-1,12 0 1,-7 1-8,0 0 0,0-1-1,0-1 1,0 0 0,-1-1 0,17-4 0,-20 4-8,1 1 0,-1 0 0,0 0 1,0 0-1,16 2 0,51-1 156,-69-1-139,0 0-1,-1 0 1,1 0-1,7-4 1,-8 3-15,0 1 0,1-1 0,-1 1 1,0 0-1,10-1 0,-9 2-6,0-1-1,0 0 0,10-2 1,-10 1-1,1 0 0,9 0 0,52-6 151,-63 8-139,-1 1-1,1-1 1,7 2-1,10 1 12,14-2 10,0 1-1,64 12 0,-90-13 18,0 0 1,0 0 0,15-1-1,-15 0-41,0 0-1,0 0 0,15 3 1,30 12 9,-35-8 33,-1-2 0,40 6 0,-49-10-35,-1 1 0,0 0-1,1 0 1,-1 1 0,13 6 0,-11-5-10,36 14 50,-29-10 37,1-1-1,20 6 1,-34-11-89,1 0 1,-1 1 0,8 4 0,9 4 11,-14-9-11,0 1-1,12 1 0,8 3 339,-27-7-3,1 0-343,-1 1 0,1 0 0,-1-1 0,1 1 0,-1 0 0,0 0 0,1-1 0,0 3 0,4 1 7,1 1-6,0 0 1,0 1 0,0 0-1,-1 0 1,6 7-1,-6-5 3,-4-6-5,0 0 0,-1 0-1,1 1 1,-1-1 0,1 0 0,0 4-1,0-1 0,0-1 0,0 0 0,1 0 0,0 0 0,-1 0-1,8 6 1,6 7 1,24 26 4,-34-35 30,0 1 1,-1-1-1,0 1 1,6 16 0,-6-14 50,-5-9-78,1 0 1,-1 0-1,0 0 0,1 0 1,-1-1-1,0 1 1,0 0-1,0 0 1,-1 3-1,1-2-6,0-1-1,0 0 0,0 0 0,0 1 1,0-1-1,0 0 0,1 0 0,-1 1 1,2 2-1,0 1 5,0 1 0,0-1 0,1 12-1,1 4 19,-4-20-22,0 0 0,1 1-1,-1-1 1,0 0 0,-1 0-1,1 1 1,-1 2 0,0 13 25,-3 19 70,4-16-73,1-17-23,0-2-1,-1 0-1,1-1 0,-1 1 0,0 0 1,0 0-1,0-1 0,0 1 1,0 0-1,-1 2 0,1-2 0,0 0 0,0-1 0,0 1 0,0 0 0,0-1 0,0 1 0,0 0 0,1 0 0,-1-1 0,1 1 0,-1 0 0,2 2 0,-1-2 1,0 0 0,0 0-1,-1 1 1,1-1-1,-1 1 1,1-1-1,-1 3 1,0 6 6,1-9-5,-1 0 0,0 0-1,0 1 1,0-1 0,0 0 0,-1 0 0,1 0 0,0 0 0,-1 0-1,0 0 1,1 0 0,-1 0 0,-1 3 0,-3 3 16,0-1 0,-1 1 1,-8 9-1,5-7 2,1 1-1,0 0 0,0 0 1,1 0-1,-6 15 1,9-17-11,-1 0 1,-1 0 0,0-1-1,-13 15 1,5-6 5,3-5 2,0 0-1,-1 0 0,-20 14 1,-43 25 38,52-36-46,-16 11-2,-93 66 26,104-70-26,-1-1 0,-55 30 1,65-41-8,1 1 1,0 0-1,1 1 0,-30 27 1,26-20 2,-1 0 1,-41 27 0,22-17-2,-176 106 10,122-80-11,64-35-2,-205 123 6,155-99-4,-145 58-1,85-45-10,-168 94-1,226-99 3,16-10 1,-66 32 1,-20 11 1,96-50 3,-130 72-5,97-57 5,38-23 1,32-14 0,13-8 0,-1 0 0,0 0 0,-13 5 0,-12 3 0,17-6 0,-29 8 0,-91 21 0,28 2 0,97-33 0,-67 29 0,-8 4 0,-96 27 0,132-50-6,-61 10 1,74-18 1,-14 4-2,-114 20 1,146-28 7,10-1 0,0-1 0,-9 0 0,-119 9-8,84-8-2,48-2 9,-21-3 6,6-4 1,11 7-8,7 0 1,1 0-1,-1 0 1,1 0-1,-1 0 0,1 0 1,-1 0-1,1-1 1,0 1-1,-1-1 1,1 1-1,-1-1 0,1 1 1,-2-2-1,2 1 0,0 1 0,-1-1 0,1 0 1,0 1-1,-1-1 0,1 1 0,-1 0 0,1-1 0,-1 1 0,1 0 0,0 0 0,-1 0 0,-2 0 1,0 0-1,-18-5 8,10 3-8,-13-1 8,22 3-8,1 0 0,-1 0 0,1-1 0,0 0 0,-1 1 0,1-1 0,-1 0 0,1 0 0,0 0 1,0 0-1,-1-1 0,-2-2 0,4 4 0,0-1 1,1 1 0,-1 0-1,0 0 1,1-1 0,-1 1-1,0 0 1,0 0-1,1 0 1,-1 0 0,0-1-1,0 1 1,-1 1-1,1-1 1,0 0 0,0 0-1,0-1 1,0 1 0,0 0-1,0 0 1,1 0-1,-1-1 1,-2 0 0,-11-5-1,12 5 0,0 1 0,0-1 0,1 0 0,-1 0 0,1 0 0,-1 0 0,1 0 0,-4-2 0,-42-45-10,46 47 12,0 0 0,0 0 0,0-1 0,0 1 1,1-1-1,-1 1 0,0-2 0,0 1-3,1 1 0,-1-1 0,0 1 0,0-1 0,0 1 0,0-1 0,-1-1 1,-4-2-30,3 2 14,0 0 0,0 0-1,0-1 1,-3-4 0,5-2 2258,-2-21-1253</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3-27T22:33:38.157"/>
    </inkml:context>
    <inkml:brush xml:id="br0">
      <inkml:brushProperty name="width" value="0.05" units="cm"/>
      <inkml:brushProperty name="height" value="0.05" units="cm"/>
    </inkml:brush>
  </inkml:definitions>
  <inkml:trace contextRef="#ctx0" brushRef="#br0">4236 1246 6329,'-34'-2'1173,"-1"1"-1,0 2 1,1 2-1,-44 8 1,-124 40-1048,0 11-89,184-57-34,-108 39 5,47-15-6,39-16-1,-144 55 8,-151 81 32,10 20 8,-232 195 65,183-71 54,294-224-132,-215 194 47,187-164-66,-165 159 20,257-242-33,-297 316 162,184-174 106,13 7 97,73-92-223,2 1 1,4 3-1,-38 115 0,63-152-119,2 0-1,-5 50 0,1 83 19,14 63-17,5-174-18,24 111-1,49 72 30,-38-144 96,59 111 0,-60-142 22,2-2 0,67 83 0,-7-33-53,5-5 0,169 141 1,273 160-35,-228-206-38,16-31-16,-138-91 14,322 94 0,-16-54 116,-266-69-61,476 110 87,-48-60 69,-557-94-181,382 39 215,588 5 104,-766-54-112,-58-1-190,214-16-76,-339 6-26,99 0 27,1 19 10,-52 13 4,97 8 10,-196-28-29,1-4 0,0-4 0,87-14 0,94-28-11,-4-10 23,26-12 24,-215 52-14,42-12 38,-80 19 23,45-21 0,-5-1 53,17-8-44,-56 23-73,112-54 21,-114 56-27,-1-1-1,28-20 1,-41 25 0,0-2 0,-1 0 1,0 0-1,22-28 0,64-80 7,11-15 8,-90 107-20,29-39 3,-39 51-3,-2-1 0,12-25 0,8-42-3,-10 23-1,-9 31-3,9-39-1,-7 19 1,2 2 0,3 0 0,26-55-1,79-130 4,-97 189 5,0-4-39,-3 0-1,-1-2 0,25-90 1,-37 106-12,3 0 1,1 1-1,17-31 1,-3 15 33,38-52 0,-65 100 12,20-27-1,25-46 1,-14 10-11,-4-1 0,24-81-1,-44 117-17,5-41 0,0-3 1,7-60-36,-13 83 29,1-101-75,-7 89 88,-7-148-2,1-33 7,12 149-3,3-106-111,-15-6-296,2 79 261,-2 29 137,2 50 43,5-94 1,28-90-7,-27 212-8,41-278 6,-37 262 6,0 1 0,-2-1-1,-2 0 1,-3-56 0,0 83-8,-4-89 52,2 47-39,-18-98 1,15 103-22,-1-94 0,7 115 4,1-46 0,1-9 17,-3 65-10,1-3 7,-1 0-1,-4-19 1,-4 3 8,-3-16 3,-10-82-9,3 28-16,-14-62 16,-20-58 49,45 201-57,-1 0 0,-1 1 0,-1 0 0,-1 1 0,-22-29 0,9 17 15,-55-52 0,55 60-14,-1-2-1,0 2 0,-2 1 1,-41-28-1,-99-39-1,-10 12-14,-122-21 9,-8 24 44,278 69-38,-257-49 89,1 11-44,18 4-36,-71-8-8,-40-8 14,106 14-14,96 17-2,-200-28 21,44 38 56,302 15-78,-428 0 29,-52 42-25,450-35-7,-253 40 5,259-34-6,-312 86-12,268-59 5,45-17 4,-251 111 1,29-7 0,153-71-1,-25 10 3,84-37 2,-81 48 0,63-32 2,-22 15-5,87-48-1,1 1 0,0 0 0,-28 29 0,27-22 0,-1 0 0,-2-2 1,1 0-1,-41 26 0,21-20 16,0-1 13,1 1 0,-39 32 0,61-39-74,0 0-1,1 1 1,-18 26 0,-9 11 3322,26-38-1916</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3-27T22:32:58.372"/>
    </inkml:context>
    <inkml:brush xml:id="br0">
      <inkml:brushProperty name="width" value="0.05" units="cm"/>
      <inkml:brushProperty name="height" value="0.05" units="cm"/>
    </inkml:brush>
  </inkml:definitions>
  <inkml:trace contextRef="#ctx0" brushRef="#br0">1089 19 3977,'-8'1'658,"0"0"0,-14-2-1,19 1-536,-1-1-1,1 1 1,0-1-1,-1 0 1,1 0-1,0 0 1,0-1-1,0 1 0,-4-3 1,5 3 87,1 0 0,-1 0 0,0 0 0,1 0 0,-1 1 0,0-1 0,0 1 0,0-1 0,1 1 0,-1 0 0,0-1 0,0 1 0,0 0 0,0 0 1,-2 1-1,-2 0-141,0 1 0,0-1 1,1 1-1,-1 1 0,-5 2 1,-35 20 93,28-15 53,-31 12-1,11-6 86,-69 32 611,-31 14-295,128-56-566,0 1 0,0 0 0,1 0 0,-1 0-1,-7 10 1,-39 48 386,7-8-160,-49 68 46,70-86-149,5-10 19,11-14 4,-18 28 0,19-22-31,0 1 1,-12 35-1,16-39-83,-1 0 0,-1 0 0,-19 28 0,1-10 28,-1 4 34,24-35-117,1 1 0,0-1 1,1 1-1,-1 0 0,-2 11 1,-2 36 173,4-20-88,1-20-56,0 21 0,2-30-39,0 1-1,1 0 0,-1 0 0,1-1 1,0 1-1,1 0 0,2 7 0,10 21 115,-10-23-78,0 0 0,0 0 0,1-1-1,0 1 1,1-1 0,9 11-1,7 6 71,-15-18-79,0 0-1,0 0 1,1 0-1,0-1 1,16 10 0,89 42 85,24-4-72,-125-50-51,1-1 0,0 0 0,1-1-1,-1-1 1,18 2 0,71-2 21,-61-3-18,202 11 31,-168-2-30,1-3 0,93-5 1,43-2-2,-1 1-1,84-30 31,64-6-13,-59 13-11,-64-3 0,-176 24-18,116 8 0,56 10 3,-155-15 5,191-3 21,-20 2-25,-119 3 8,79 2 5,74 14-6,-172 2-8,1 0 0,-52-14 18,0-3-1,1-3 1,63-8 0,-67 1-9,63 1 0,-96 7-9,0 0 0,0 1 0,0 2-1,0 0 1,35 12 0,-46-12 0,1 1 2,0 0-1,1-1 1,0-1-1,24 3 1,-7-3 7,16 1-2,85 4 1,-1 0 0,-20 2-3,-19-2-2,-61-7 2,-1-1 0,1-2 0,-1-1 0,31-7 0,6-4 11,-21 5-8,46-16 0,11-5 9,-52 16-10,-20 3 2,-1-1 0,53-29 0,-70 34-5,11-6 5,0-1 0,-1-1 0,-1 0 0,0-2 1,25-26-1,-43 38-7,0 0 1,6-10-1,4-6 13,-3 9-9,1 0 0,16-13 0,-24 22-3,0-1 0,-1 1-1,0-1 1,0 0 0,0 0 0,0 0 0,0 0 0,-1-1 0,0 1 0,0-1 0,0 1 0,0-1-1,-1 0 1,0 0 0,0 1 0,1-10 0,7-165 102,-10 163-101,-1 1-1,-1-1 0,0 1 0,-1 0 1,0 0-1,-1 0 0,-1 1 0,-11-20 1,-41-97 23,53 118-29,1 4 3,-1 0-1,0-1 1,-1 2 0,1-1-1,-14-14 1,-40-35 3,51 50-4,-8-6-1,0 1 0,-1 1 0,0 0 0,-26-12-1,29 17 1,0 1-1,-1 0 0,0 2 1,0-1-1,0 2 0,-24-3 1,-218-13-38,233 17 39,-270-21 0,245 23-3,-60 6 0,63-2-1,-76-3-1,-150-26 19,192 14-13,-21-3-1,-110 11 0,151 4 0,-31-2 11,-180-27 1,195 18-25,-1 3 1,-99 5-1,-101 1 7,227 1 11,-86-9 14,98 6-15,-60-7-3,-37-3-1,-338-5 16,216 4 5,239 13-19,-54-2-2,-118 12 1,161-7-1,-175-2 1,204 0-1,-121-12 7,43 2 0,7 7-6,39 2 0,-39-5-1,-42-5 7,24 4-13,70 5 6,0-2 0,-29-8-1,15 1 15,-40-13 2,58 20-15,-1 1-1,-28-3 0,28 5 0,1 1 0,0 0-1,0 1 1,0 0 0,-26 7 0,-72 34-12,40-12 40,-51 9 20,113-37-211,-21 3 0,32-5 157,-1 0-44,0 0-1,0 0 0,0 0 0,0 0 1,0 0-1,0 0 0,0 0 1,0 0-1,0 0 0,0 0 0,-1-1 1,1 0 31,1 1 1,0-1 0,-1 1 0,1-1-1,0 1 1,0-1 0,-1 1 0,1-1-1,0 1 1,0-1 0,0 1 0,0-1-1,0 1 1,0-1 0,0 1 0,0-1-1,0 0 1,0 0 0</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3-27T22:33:00.366"/>
    </inkml:context>
    <inkml:brush xml:id="br0">
      <inkml:brushProperty name="width" value="0.05" units="cm"/>
      <inkml:brushProperty name="height" value="0.05" units="cm"/>
    </inkml:brush>
  </inkml:definitions>
  <inkml:trace contextRef="#ctx0" brushRef="#br0">1 423 5361,'42'-69'2049,"-36"57"-1566,1 1 1,16-20 0,-17 26-461,0 0 0,0-1 0,0 2-1,13-9 1,53-22 38,-38 19-42,64-28 24,195-59-1,-214 82-28,1 4 0,0 4 0,94-5-1,99 22 179,1 20 439,-93-7-129,435 22 400,-110-8-617,-1 19-40,257 63 19,-379-40 121,-4 14 114,91 37-138,-2 17-238,96 25-64,22-12-26,-17-3 7,-154-27-11,54 13 40,234 28 481,-650-154-485,417 79 368,25-35-214,-457-51-205,367 28 116,-4-12 87,-90-14 255,-279-6-403,275-12 1066,-197-2-703,169-13 250,-158 27-794,-98-1-1188,-15-2 611</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3-27T22:33:01.941"/>
    </inkml:context>
    <inkml:brush xml:id="br0">
      <inkml:brushProperty name="width" value="0.05" units="cm"/>
      <inkml:brushProperty name="height" value="0.05" units="cm"/>
    </inkml:brush>
  </inkml:definitions>
  <inkml:trace contextRef="#ctx0" brushRef="#br0">508 344 8354,'-19'-108'2420,"11"49"-1778,7 48-708,2-19 0,-1-34-78,0 60 125,0 0 0,-1 0-1,1 0 1,-1 1 0,0-1 0,0 0 0,-3-5 0,3 7 5,0-1 1,0 2-1,0-1 1,-1 0-1,1 0 1,-1 0-1,1 1 0,-1-1 1,0 0-1,0 1 1,1 0-1,-1-1 1,-4-1-1,2 1 10,1 1 0,-1 0-1,1-1 1,-1 1 0,1 0 0,-1 1 0,1-1 0,-1 1-1,0-1 1,1 1 0,-1 0 0,0 1 0,0-1 0,1 1-1,-1-1 1,1 1 0,-1 0 0,1 0 0,-1 1-1,1-1 1,-1 1 0,-3 2 0,-4 2 21,1 1 0,-1 0 0,1 1 0,-12 11 0,16-13 22,1 0 0,0 0 1,0 0-1,0 1 1,1 0-1,0 0 1,-6 14-1,9-18-18,-21 60 355,19-52-290,0 0 0,1 1 0,-1 18 1,2-9 18,2-1 1,1 1 0,6 31-1,21 59 176,-15-62-170,-7-23-59,43 171 423,-24-78-98,6 28 380,-25-105-319,3 65 0,-8-60-159,1 29 204,-4-61-346,0-1-1,-1 0 1,-4 19-1,4-27-74,0 0 0,0 1 0,-1-1 0,0 0 0,0 0 0,0-1 0,-1 1 0,0-1 0,0 1 0,-8 6 0,5-5 18,0-1 0,-1 0 0,0-1 0,0 1 0,0-2 0,-17 8 0,21-10-67,-1-1 0,0 1 0,1-1 0,-1 0 0,0-1 0,0 1 0,-8-1 0,-1-1 8,-19-3 0,25 2-14,-7-1-28,1-1 0,1 0 0,-1-1 0,1 0 0,-14-8 0,11 5-137,7 4-219,1 0 0,-14-10 0,19 11 131,0 1 0,0-1 0,0 1 0,1-1 0,-1 0-1,1 0 1,0 0 0,0 0 0,0 0 0,-2-5 0,2 2 36,1 1-1,0 0 1,0 0-1,0-6 1</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3-27T22:33:02.351"/>
    </inkml:context>
    <inkml:brush xml:id="br0">
      <inkml:brushProperty name="width" value="0.05" units="cm"/>
      <inkml:brushProperty name="height" value="0.05" units="cm"/>
    </inkml:brush>
  </inkml:definitions>
  <inkml:trace contextRef="#ctx0" brushRef="#br0">30 28 8626,'-19'-3'3064,"11"3"-2527,6 6-497,2-1-16,2-6-1057,11-1 521,1-1-56,1-1-352,43-10-416,-30 2 848</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3-27T22:33:02.794"/>
    </inkml:context>
    <inkml:brush xml:id="br0">
      <inkml:brushProperty name="width" value="0.05" units="cm"/>
      <inkml:brushProperty name="height" value="0.05" units="cm"/>
    </inkml:brush>
  </inkml:definitions>
  <inkml:trace contextRef="#ctx0" brushRef="#br0">60 68 9082,'-8'18'1577,"-14"19"0,22-36-1513,-1 0 0,1 0-1,-1-1 1,0 1 0,1 0 0,-1 0 0,0-1 0,0 1-1,1 0 1,-1-1 0,0 1 0,0-1 0,0 1 0,0-1-1,0 0 1,0 1 0,1-1 0,-1 0 0,0 0 0,0 1-1,0-1 1,0 0 0,0 0 0,0 0 0,0 0 0,-1-1-1,-4 1 141,6 0-201,0 0 0,0 1 0,1-1 0,-1 0 0,0 0 0,0 0 0,0 0 0,0 0 0,0 0 0,0 0 0,0 0 0,0 0 0,0 0 0,0 0 0,0 0 0,0 0 0,0 1 0,0-1 0,0 0 0,0 0 0,0 0 0,0 0 0,0 0 0,0 0 0,0 0 0,0 0 0,0 0 0,0 0 0,0 0 0,0 1 0,0-1 0,0 0 0,0 0 0,0 0 0,0 0 0,0 0 0,0 0 0,0 0 0,0 0 0,-1 0-1,1 0 1,0 0 0,0 0 0,0 0 0,0 0 0,0 0 0,0 1 0,0-1 0,0 0 0,0 0-1,1-1 0,-1 1-1,1 0 1,-1 0-1,0 0 1,1-1 0,-1 1-1,1 0 1,-1 0-1,0-1 1,1 1 0,-1 0-1,0-1 1,1 1-1,-1-1 1,10-7-25,36-19-5,-25 16 30,19-14 0,-27 15 3,-9 7 0,0 0 0,1 0 0,-1 0 0,1 0 0,0 1 0,-1 0 0,8-3 0,19-1 1,-17 3-449,0 0 1,25-10 0,-25 10-907,-1 4 525</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3-27T22:33:03.133"/>
    </inkml:context>
    <inkml:brush xml:id="br0">
      <inkml:brushProperty name="width" value="0.05" units="cm"/>
      <inkml:brushProperty name="height" value="0.05" units="cm"/>
    </inkml:brush>
  </inkml:definitions>
  <inkml:trace contextRef="#ctx0" brushRef="#br0">2 152 6377,'-1'0'2433,"2"-5"-1641,14-2-424,7-8-32,4 2-80,0 0-88,7-2-128,1 5-8,1-4-8,4 5-8,-4-2 0,-2 1 0,-2 3-16,8-2 8,-6 2-216,-7 4-448,1-1 440</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3-27T22:33:03.530"/>
    </inkml:context>
    <inkml:brush xml:id="br0">
      <inkml:brushProperty name="width" value="0.05" units="cm"/>
      <inkml:brushProperty name="height" value="0.05" units="cm"/>
    </inkml:brush>
  </inkml:definitions>
  <inkml:trace contextRef="#ctx0" brushRef="#br0">124 33 9946,'-2'-4'657,"-11"-16"1823,12 20-2429,1-1 0,-1 0 1,1 1-1,-1-1 0,1 1 0,-1-1 0,0 1 0,1-1 0,-1 1 0,0-1 0,1 1 0,-1-1 0,0 1 0,0 0 0,1-1 0,-1 1 0,0 0 0,0 0 0,0 0 0,0 0 0,1 0 0,-1 0 0,-2 0 0,3 0-46,0 0 0,-1 1 0,1-1 0,-1 1 0,1-1 0,0 0 0,-1 1 0,1-1 0,0 1-1,0-1 1,-1 1 0,1-1 0,0 1 0,0-1 0,0 1 0,-1-1 0,1 1 0,0-1 0,0 1 0,0 0-1,0-1 3,0 2 18,-1-3 5,0 4-27,-3 23 16,2-6-11,-15 82 231,-17 139 1604,27-176-1566,1-12-121,-7 79-698,13-123 178,0-1 0,3 16 1,-2-16 148,1-2 1,4 12 0,-6-18 211</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3-27T22:33:16.956"/>
    </inkml:context>
    <inkml:brush xml:id="br0">
      <inkml:brushProperty name="width" value="0.05" units="cm"/>
      <inkml:brushProperty name="height" value="0.05" units="cm"/>
    </inkml:brush>
  </inkml:definitions>
  <inkml:trace contextRef="#ctx0" brushRef="#br0">542 439 4729,'-12'-59'934,"-5"-70"0,6 35-863,10 85 4,-1-1 0,0 1-1,-1 0 1,0 0 0,0 0 0,-8-13-1,9 17 18,-1 1-1,0-1 1,0 1 0,-1 0-1,1 0 1,-1 1 0,0-1-1,0 1 1,0 0-1,0 0 1,-1 0 0,1 0-1,-7-2 1,-4-1 103,0 1 0,0 1 1,-1 1-1,1 0 0,-1 0 1,0 2-1,0 0 0,-17 1 1,25 1-166,1 0 1,0 1-1,0 0 1,-1 0-1,1 0 1,1 1 0,-1 0-1,0 1 1,1-1-1,-1 1 1,1 0 0,0 1-1,0 0 1,1 0-1,-10 10 1,4-1 10,0 1 1,0 0-1,2 0 0,0 1 1,-9 22-1,6-8 252,-10 42-1,14-44-45,-2 7 140,2 0-1,1 1 1,-2 53 0,8-68-212,1 0 1,1 0 0,1 1-1,1-1 1,1 0-1,1-1 1,9 27-1,-12-42-116,0 0-1,0 0 0,0-1 0,1 1 1,0-1-1,0 0 0,6 7 0,-7-9-32,0 0 0,0 0-1,0 0 1,1-1 0,-1 1 0,1-1-1,-1 0 1,1 0 0,-1 0 0,1 0-1,0 0 1,-1 0 0,1-1 0,0 1-1,5-1 1,-3 0-5,0 0 0,1-1-1,-1 0 1,0 0 0,1 0 0,-1-1 0,0 0 0,0 0-1,0 0 1,-1-1 0,1 1 0,0-1 0,7-6 0,3-4 6,0-1 0,17-20 0,-29 30-20,12-13 10,-1-1 0,-2 0 0,1-1 0,-2-1 0,16-37 0,26-108 25,-36 94-17,13-126-1,-29 188-15,0 0-1,-1 0 0,-1-15 1,-2 19 1,1 4 22,0 5 77,-7 48-85,9-45-23,-4 20 7,1 39 0,4-37 12,2-1 1,7 35-1,-4-41-4,0-1-1,18 41 0,-11-31-5,36 77 15,-41-94-26,0 0 1,1 0-1,1-1 1,0 0-1,15 15 1,-14-18-127,0 0 0,18 11 0,-25-18-183,0-1-1,0 1 1,0-1-1,1-1 1,-1 1-1,1 0 1,-1-1-1,1 0 1,-1 0-1,1 0 1,9-1-1,16-2-1052</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3-27T22:33:17.300"/>
    </inkml:context>
    <inkml:brush xml:id="br0">
      <inkml:brushProperty name="width" value="0.05" units="cm"/>
      <inkml:brushProperty name="height" value="0.05" units="cm"/>
    </inkml:brush>
  </inkml:definitions>
  <inkml:trace contextRef="#ctx0" brushRef="#br0">2 42 9026,'13'57'4353,"-28"-59"-392,15 6-3881,5-3-40,16 3-200,7-4-96,13-7-104,5-3-41,4-5 113,-4 1 72,-5-3 80,1 6 16,-10 1-184,-1 0-208,-10 7-696,-6-5-745,5 8 1241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3-26T14:48:05.431"/>
    </inkml:context>
    <inkml:brush xml:id="br0">
      <inkml:brushProperty name="width" value="0.05" units="cm"/>
      <inkml:brushProperty name="height" value="0.05" units="cm"/>
      <inkml:brushProperty name="color" value="#E71224"/>
    </inkml:brush>
  </inkml:definitions>
  <inkml:trace contextRef="#ctx0" brushRef="#br0">56 304 4081,'-9'4'1378,"8"-4"-1333,1 1 1,-1-1 0,1 0 0,-1 0 0,0 0-1,1 0 1,-1 1 0,1-1 0,-1 0-1,1 1 1,-1-1 0,1 0 0,-1 1 0,1-1-1,0 1 1,-1-1 0,1 0 0,-1 1-1,1-1 1,0 1 0,-1-1 0,1 1 0,0-1-1,0 1 1,-1 0 0,1 0 0,0 2 7,0-3-34,0 1 0,0-1 0,0 0-1,0 1 1,0-1 0,0 0 0,0 1 0,0-1 0,0 0 0,0 1 0,0-1 0,0 0 0,0 1 0,0-1 0,-1 0 0,1 1 0,0-1 0,0 0-1,0 1 1,0-1 0,-1 0 0,1 1 0,0-1 0,0 0 0,-1 0 0,1 1 0,0-1 0,0 0 0,-1 0 0,1 0 0,0 1 0,-1-1 0,1 0-1,0 0 1,-1 0 0,1 0 0,0 0 0,-1 0 0,1 0 0,0 0 0,-1 0 0,1 0 0,0 0 0,-1 0 0,1 0 0,-1 0 766,1 0-879,0 0 171,-1 0-1,1 0 0,0 0 0,0 0 1,0 0-1,0 0 0,0 0 0,0 0 1,-1 0-1,1 0 0,0 0 0,0 0 0,0 0 1,0 0-1,0 0 0,0 0 0,0 0 1,-1 0-1,1 1 0,0-1 305,0 0-304,0 0-1,0 0 0,0 0 0,0 0 0,0 1 1,0-1-1,-1 0 0,1 0 0,0 0 1,0 0-1,0 0 0,0 0 0,0 0 1,0 1-1,0-1 0,0 0 0,0 0 0,0 0 1,0 0-1,0 0 0,-6 39 692,-2 8-235,7-40-452,0 0 0,1 0 1,0 0-1,2 9 0,-2-14 62,4 43 240,-2-30-350,-1-5-8,0 0 0,0-1 0,-1 1 0,-1 15 0,0-9 17,1 0 0,0 0 0,1 0 0,1 0-1,5 18 1,-4-21 42,-2-10-31,0 1 1,0-1-1,1 7 0,2 20 257,-3-22-242,0 0 1,0 0-1,0 0 1,-2 14 0,0-14-51,1 0 1,-1 1 0,2-1-1,-1 0 1,1 1 0,2 9-1,-2-15-8,-1 1 0,1-1 0,-1 1-1,0-1 1,-1 7 0,1-6 20,-1 0-1,1 0 1,1 8 0,0 13 87,-1-21-105,0 1-1,0-1 1,0 1-1,1-1 1,0 0 0,0 1-1,0-1 1,0 0-1,3 8 1,32 53 248,-35-62-252,0 0 0,0 0 0,0 0 0,0-1-1,0 1 1,0 0 0,-1 0 0,1 5 0,-1-4 6,1 1 0,-1-1-1,1 0 1,2 7 0,28 72 281,-20-61-210,-8-15-28,1-1 0,-1 2 0,0-1 1,-1 0-1,0 0 0,2 9 0,-2-3-28,0 0-1,1 0 1,9 21-1,19 36 30,-18-42-8,1 2 68,-7-12-31,16 26 0,7-3-53,-19-27-2,13 21 0,-11-17 34,1 1-1,0-2 0,1 0 1,18 16-1,-12-14-33,10 8 110,-27-23-106,-1-1 0,1 1 1,1-1-1,-1 0 0,0 0 0,6 2 1,28 10 130,-36-14-158,0 0-1,-1 0 1,1 0-1,0 1 1,-1-1-1,1 0 1,-1 1 0,1-1-1,1 4 1,-2-4-4,-1-1 1,0 1-1,1 0 1,0-1-1,-1 1 1,1-1-1,-1 1 1,1-1-1,0 1 1,-1-1-1,1 1 1,1 0-1,-2-1 177,2 1-164,-1-1-14,5 4 2,0-1-1,-1 1 1,1 0 0,5 6-1,-6-5 1,0 1 0,0 0 0,-1 0-1,0 1 1,0-1 0,6 13-1,-8-13-3,0-2 0,-1-1 0,1 1 0,-1-1-1,1 1 1,0-1 0,0 0-1,1 0 1,-1 0 0,1 0-1,0 0 1,-1 0 0,5 3-1,-2-3 1,0 0-1,0 1 1,0 0-1,-1 0 1,1 0-1,4 7 1,-4-5 0,0-1 1,0 0-1,0 0 1,9 6-1,14 8 25,-26-17-23,1 0 0,-1-1-1,0 1 1,1-1 0,-1 0 0,1 0 0,-1 0 0,1 0 0,4 1 0,-5-1-2,1-1 0,-1 1 0,1 0 1,-1 0-1,1 0 0,-1 1 0,0-1 1,1 0-1,2 3 0,1 1 10,1 0 1,0 0-1,-1-1 0,2 0 0,10 4 1,-1 0 8,-15-6-20,-2-2 0,0 0 0,1 0-1,-1 1 1,1-1 0,-1 0 0,0 0-1,1 0 1,-1 0 0,1 1 0,-1-1-1,1 0 1,-1 0 0,1 0-1,-1 0 1,0 0 0,1 0 0,-1 0-1,1 0 1,0 0 0,0 0 24,7 2-9,27 11 9,-22-8-20,0 0 0,1-1 0,-1 0 0,18 2-1,-23-5 1,0 1 0,1 0 0,-2 0 0,12 6-1,-11-5 4,0 0 0,0 0 0,0-1-1,10 1 1,18 0 9,18 3-11,-44-4-1,-1 0 0,1 1 0,-1 0 0,17 8 0,-12-5-3,-12-6-2,0 1 1,0 0-1,-1-1 1,1 1-1,0 0 0,-1 0 1,1 0-1,0 0 1,-1 0-1,1 0 1,-1 1-1,0-1 0,1 0 1,0 3-1,8 6 4,-9-9-4,0 0 0,0 0 1,0 0-1,0 0 0,0 0 1,0 0-1,-1 0 1,1 0-1,0 0 0,-1 0 1,2 1-1,-2 0 1,1 0 0,0-1 0,0 1 0,-1-1-1,1 1 1,0-1 0,2 3 0,2-1 2,-4-3-2,0 1 0,0 0 1,0 0-1,0 0 1,0-1-1,-1 1 1,1 0-1,0 0 1,0 2-1,3 2 1,18 18 12,-13-11-1,-8-11-10,0 0 0,0 1 0,-1-1-1,1 0 1,0 0 0,0 0 0,0 0 0,0 0-1,0 0 1,0 0 0,0-1 0,3 2 0,-2-1 3,1 0 1,-1 0 0,0 0 0,0 0 0,1 0 0,-1 1 0,0-1 0,0 1 0,0-1 0,-1 1-1,1 0 1,0-1 0,-1 1 0,1 0 0,-1 0 0,2 3 0,-1-3-4,-1 0 0,1-1 1,0 1-1,-1-1 0,1 0 0,0 1 1,0-1-1,0 0 0,3 1 1,4 3 3,0 1 10,1-1-1,-1-1 1,1 0 0,0 0 0,13 3-1,54 7 107,-19-4-87,-48-9 9,0 0 1,0-1-1,0 0 1,0 0-1,1-1 1,-1 0-1,13-4 1,11-1-28,14-4 13,-8 3-20,-16 2 5,-22 4-14,1 0 1,0 0-1,0 1 0,-1 0 0,5-1 0,89-3 49,-89 4-40,1-1 0,0-1 1,-1 1-1,12-5 1,-11 4 6,1 0-1,12-2 1,-10 2-5,-6 2-9,-1-1 1,1 1 0,-1 0-1,1 0 1,8 2-1,5 2 7,10 2 7,-25-5-15,-1-1 0,1 0 0,-1 0 0,1 0 0,-1 0 0,1 0 0,-1-1 0,5-1 0,-1 1 5,0-1 0,0 1 0,0 1 0,0-1 0,0 1 0,0 0 0,0 0 0,0 0 0,-1 1 0,11 2 0,-6-1 4,0-2-1,0 1 0,13-2 0,-13 1-2,0 0 0,16 2 0,-15-1-6,0-1 1,0 0-1,0 0 0,15-3 0,16 0-1,-21 4 8,23 4 0,-24-3-9,25 1 0,19 0 3,-17 0 3,-33-3 12,-1-1 0,0-1 1,26-5-1,13-3 75,43-1-29,21 5 10,-107 6-54,0-1 0,0 0 0,12-4 1,-11 3 10,16-2 0,-8 3-19,0 1 1,0 0-1,0 2 0,0 0 0,0 2 0,0-1 0,29 12 1,-30-10-4,27 4-1,-32-7-4,1 1 0,-1-1 0,0 2-1,0 0 1,12 6 0,5 4 18,-14-7 17,26 16 1,18 18 32,-52-36-66,1-1-1,0 0 1,0 0-1,0-1 1,13 3-1,-8-1 6,15 6 0,-8-2-3,62 32 22,-55-27 46,2-1 0,-1-2 1,44 11-1,-10-3-29,-13-4-27,-22-7 10,0 1 1,-1 1 0,42 22 0,-44-17 37,-1 0-8,1-2 0,0 0-1,30 10 1,-48-21-48,0 0 1,1-1-1,-1 0 0,1 0 0,-1 0 0,1-1 0,11-1 1,-6 0 35,0-1 0,-1-1 0,18-6 0,-15 5 1,1 1 0,-1 0 0,1 1 1,0 0-1,27 1 0,-33 1-36,1-1 0,-1-1 0,0 1 0,1-2 0,-1 1 0,0-1 0,0 0 0,-1-1 0,12-6 0,-4 0 73,0 0 1,-1-1-1,25-23 0,-32 26-61,-1-1-1,1 0 0,-1 0 0,-1-1 1,1 0-1,-2 0 0,9-21 0,-1-4 4,8-43 0,-7 25 3,-11 37-21,0 0-1,-2 0 0,1-1 1,-3-29-1,2-20 9,0 40-8,-4-48 0,0 45-1,2 16-2,-1 0-1,-5-15 1,0-1 1,2 9-1,-1-1-1,-1 1 0,0 0 1,-18-32-1,-52-71 14,32 55-24,27 39 0,-2 1 1,0 0 0,-2 2-1,-2 1 1,-37-33-1,31 33 4,-54-41-27,61 49-2,-44-23 1,-81-27-34,115 55 38,1 2 0,-62-11 1,-6 8-58,-194 0 0,98 16 50,26 11 8,1-1 35,-4-11-13,114 2-6,37-1 8,1-2-1,-28 0 1,31-4 1,-25-5 0,0-1 0,12 5 8,0-3 1,0 0-1,0-2 0,-33-14 0,-83-46-4,77 35-6,33 16 1,0-3-1,1 0 1,1-3 0,-59-51-1,71 56-2,-33-22 1,25 20-6,-16-7 5,6 3 1,37 23 0,-14-10 2,1-1 0,0 0 0,-15-17 0,-95-83 12,117 105-12,-30-32-2,1 1 8,22 24-6,-6-4 2,1-1-1,0-1 1,-23-30-1,-48-58-10,72 87 7,-4-10 7,19 24-7,-1-1 1,0 1-1,-8-8 0,-12-5 3,0 1-1,-40-21 0,20 12-9,-30-16 6,50 29-3,1 1 1,-2 1-1,0 1 0,-1 1 0,-55-14 0,41 18-14,0 1-1,0 2 0,-68 1 1,102 5 1,-18 2 0,4 0-4,14-2 3,-16 3 0,22-3 12,-1 0 0,1 0 0,0 0 0,0 0 0,0 1 1,0-1-1,1 1 0,-6 3 0,4-1-4,-1-1-1,0 0 1,-6 3 0,-11 8-11,14-8 17,-15 6-1,0 2 6,16-10 2,0 1-1,-12 4 0,16-8-1,1 0-1,0 0 0,0 0 1,0 0-1,0 0 1,0 0-1,1 1 1,-1-1-1,0 1 1,0-1-1,1 1 1,-1 0-1,1-1 1,-1 1-1,1 0 1,-2 3-1,3-4 0,0-1 0,-1 1 0,1 0 0,0-1 0,-1 1 0,1-1 0,0 1 0,-1 0 0,1-1 0,-1 1 0,1-1 0,-1 1 0,1-1 0,-1 0 0,1 1 0,-1-1 0,0 0 0,1 1 0,-1-1 0,1 0 0,-1 0 0,0 1 0,1-1 0,-1 0 0,0 0 0,0 0 0,-2 1-1,1-1 0,-1 1 1,1 0-1,0 0 0,-1 0 0,1 0 0,-3 1 0,-6 4 0,1-1 3,0 0 1,0 1-1,-13 11 0,12-9 1,1-1-1,-19 10 0,26-16-2,1 1-1,0-1 1,-1 1 0,1 0-1,0 0 1,0 0 0,0 0-1,-3 4 1,-7 7-4,11-12 5,0 0 0,0-1 0,0 1 0,0 0-1,-1-1 1,1 1 0,0-1 0,-2 1 0,2-1-2,0 0 1,0 0 0,0 1 0,0-1 0,0 0 0,0 1 0,0-1 0,1 1 0,-1-1 0,0 1 0,0-1 0,0 1 0,1 0 0,-1-1 0,-1 2 0,-2 5-1,-18 29-6,-3 3 7,7-10 0,14-22 1,0-1 0,0 0-1,-1 0 1,0 0 0,-8 6 0,10-8 2,3-4 55,-1 0 0,1 0 0,0 0 1,0 1-1,0-1 0,-1 0 0,1 0 0,0 0 0,0 0 0,-1 0 1,1 1-1,0-1 0,0 0 0,-1 0 0,1 0 0,0 0 0,0 0 1,-1 0-1,1 0 0,0 0 0,0 0 0,-1 0 0,1 0 0,0 0 0,0 0 1,-1-1-1,-1 0 701</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3-27T22:33:17.644"/>
    </inkml:context>
    <inkml:brush xml:id="br0">
      <inkml:brushProperty name="width" value="0.05" units="cm"/>
      <inkml:brushProperty name="height" value="0.05" units="cm"/>
    </inkml:brush>
  </inkml:definitions>
  <inkml:trace contextRef="#ctx0" brushRef="#br0">0 81 10290,'12'-10'3817,"2"3"-2681,19 3-744,8-3-16,12-3-64,3-1-127,-5 2-281,1 1-201,-9 5-639,-2-2-512,0-2 880</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3-27T22:33:18.302"/>
    </inkml:context>
    <inkml:brush xml:id="br0">
      <inkml:brushProperty name="width" value="0.05" units="cm"/>
      <inkml:brushProperty name="height" value="0.05" units="cm"/>
    </inkml:brush>
  </inkml:definitions>
  <inkml:trace contextRef="#ctx0" brushRef="#br0">2 299 9218,'-1'-6'768,"1"1"0,-1-1-1,1 0 1,1-6 0,-1 7-713,1 1 0,0 0 0,0-1 0,0 1 0,1 0 0,0 0 1,0 0-1,0 0 0,0 0 0,3-4 0,7-7-15,0 1 0,1 0 0,0 1 0,1 0 0,1 1 0,24-15 0,102-51-119,-133 74 81,3-2 88,-1 1 0,13-4 0,-21 8-23,1 1 0,0-1 0,-1 0 0,1 1 0,0 0 0,-1 0 0,1-1 0,0 1 0,-1 1 0,1-1 0,0 0 0,-1 1 0,1-1 0,3 2 0,-4-1-22,-1 0 0,0-1 0,0 1 0,1 0 0,-1 0 1,0 0-1,0 0 0,0 0 0,0 0 0,0 0 0,0 0 1,0 0-1,-1 0 0,2 2 0,0 1 59,-1 1 0,1-1 0,0 7 0,-2-10-96,4 17 102,-2 1 0,0 0 0,-1 0 0,-1 0 0,-4 31 0,0-21-79,-2 0 0,-18 55-1,-28 31 44,46-101-53,-2 0 1,-16 21-1,21-31-14,0 0-1,0-1 1,-1 1-1,1-1 0,-1 0 1,0 0-1,0 0 1,0-1-1,0 1 0,-1-1 1,1 0-1,-7 2 1,9-4-7,0 1 1,0-1-1,1 0 0,-1 1 1,0-1-1,0 0 1,1 0-1,-1 0 0,0 0 1,0-1-1,1 1 1,-1 0-1,-2-1 0,4 0-3,-1 1-1,0-1 1,1 1-1,-1-1 0,0 1 1,1-1-1,-1 1 1,1-1-1,-1 1 0,1-1 1,-1 0-1,1 1 1,-1-1-1,1 0 0,0 1 1,-1-1-1,1 0 1,0 0-1,0 1 1,-1-1-1,1 0 0,0 0 1,0 0-1,0 1 1,0-1-1,0 0 0,0 0 1,0 0-1,0 1 1,1-1-1,-1-1 0,2-3-15,-1-1 0,1 1 0,0 0 0,1 0 0,-1 0 0,1 0 1,0 1-1,0-1 0,7-7 0,2 0 2,0 0 1,14-10 0,-12 12 9,0 0 1,1 2 0,-1 0 0,2 0 0,28-10 0,-23 12 5,-1 1 0,1 0 0,0 1 0,27-1 0,-41 5 0,0 0 0,0 0 0,1 0 0,-1 1 0,0 0 0,0 1 0,0 0 0,0 0 0,0 0 0,0 1 0,-1-1 0,1 2 0,-1-1 0,0 1 0,0 0 0,0 0 0,8 8 0,-6-3 8,1 1 1,-1 0 0,-1 0 0,0 1-1,0 0 1,-1 0 0,0 1 0,-1 0 0,0 0-1,4 18 1,-6-18 15,-1 0 0,0 0 0,-1 1 1,0-1-1,-1 0 0,0 0 0,-1 1 0,-1-1 0,1 0 0,-2 0 0,-4 13 0,4-17-3,-1 0 0,1-1 0,-2 1-1,1-1 1,-1 0 0,0 0 0,0-1 0,-1 0-1,0 0 1,0 0 0,0 0 0,-10 5 0,-6 3 30,0-1 0,-40 17 0,6-6 153,0-3 1,-1-2-1,-75 13 0,117-29-97,-1 0 1,-20-1 0,31-2-85,1 0 0,-1 0 0,0-1 0,1 0 0,-1 1 0,0-2 1,1 1-1,-1 0 0,1-1 0,-1 0 0,-7-5 0,11 6-79,0 0-1,-1 0 1,1 0-1,0-1 0,-1 1 1,1-1-1,0 1 1,0-1-1,0 1 1,0-1-1,0 1 1,1-1-1,-1 0 1,0 0-1,1 1 1,-1-1-1,1 0 1,-1-3-1,1 3-408,0-1-1,0 1 0,1-1 0,-1 1 1,0-1-1,1 1 0,0 0 1,1-4-1,2-6-1045</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3-27T22:33:05.064"/>
    </inkml:context>
    <inkml:brush xml:id="br0">
      <inkml:brushProperty name="width" value="0.05" units="cm"/>
      <inkml:brushProperty name="height" value="0.05" units="cm"/>
    </inkml:brush>
  </inkml:definitions>
  <inkml:trace contextRef="#ctx0" brushRef="#br0">196 83 7954,'15'-56'2590,"-14"54"-2523,-1 1 1,0 0 0,0 0 0,0 0 0,0 0-1,0 0 1,0 0 0,0-1 0,-1 1-1,1 0 1,0 0 0,-1-1 0,1 1-34,-1 1 0,1-1 0,0 0 0,-1 1 0,1-1 0,-1 1 0,0-1 0,1 1 0,-1 0 0,0-2 0,-4-1 111,5 3-142,0 0 0,-1 0 0,1 0 1,0-1-1,-1 1 0,1 0 0,0 0 0,0 0 0,-1 0 1,1 0-1,0 0 0,-1 0 0,1 0 0,0 0 0,-1 0 1,1 0-1,0 0 0,-1 0 0,1 0 0,0 0 1,-1 1-1,1-1 0,0 0 0,-1 0 0,-8 6 35,8-6-34,-6 5 31,1 0 0,-8 8-1,13-12-30,-22 21 151,-37 46 0,54-61-115,-4 6 60,-16 25-1,24-34-92,-1 0-1,1 1 1,0-1 0,1 1-1,-1-1 1,1 1-1,0 0 1,0 0 0,0-1-1,0 9 1,2-10-7,-1-1 1,0 0 0,1 1-1,-1-1 1,1 1-1,0-1 1,0 0 0,0 0-1,0 1 1,0-1 0,3 3-1,-2-1-1,1-1 0,0 0 1,0 0-1,1 0 0,6 5 0,3 0-3,-1-1 1,28 9-1,-37-14 5,77 26 22,-44-16 2,57 26 0,-89-36-22,-1-1 0,0 1 0,0 0 0,0 1 0,0-1 0,0 0 0,3 5 0,-5-6 2,0 0 0,-1 0 0,1 0-1,0 0 1,-1 0 0,1 1 0,0-1 0,-1 0-1,0 1 1,1-1 0,-1 0 0,0 1 0,0-1-1,0 0 1,1 1 0,-2-1 0,1 0 0,0 1 0,0-1-1,0 1 1,0-1 0,-1 2 0,-2 2 33,1 1 0,-1-1 0,0 0 0,0 0 0,0 0 0,-1 0 0,0-1 0,0 1 0,0-1 0,0 0 0,-1 0 0,0-1 0,-7 6 0,-8 2 43,-1 0 0,-24 9 1,17-8-53,-9 6-39,-22 9 112,49-23-358,0-1 0,-1 1 0,-18 2 0,27-6 162,1 0 0,0 0 0,-1 0 0,1 0 0,-1 0 0,1 0 0,0 0 0,-1 0 0,1 0 0,0-1 0,0 1 0,-1 0 0,-1-2 0,2 1 37,0 0 1,0 0 0,1 1-1,-1-1 1,0 0-1,1 0 1,-1 0 0,1 0-1,-1 0 1,1 0-1,0 0 1,-1-1 0,1 0-1</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3-27T22:33:05.541"/>
    </inkml:context>
    <inkml:brush xml:id="br0">
      <inkml:brushProperty name="width" value="0.05" units="cm"/>
      <inkml:brushProperty name="height" value="0.05" units="cm"/>
    </inkml:brush>
  </inkml:definitions>
  <inkml:trace contextRef="#ctx0" brushRef="#br0">1 417 3065,'11'10'1885,"22"16"0,-29-23-1541,1-1-1,-1 1 0,1-1 1,0 0-1,0 0 1,0-1-1,0 0 1,10 2-1,-14-3-318,0 0 1,0 0-1,0 0 0,0 0 1,0-1-1,0 1 0,0 0 0,0 0 1,0-1-1,0 1 0,0-1 1,-1 1-1,1-1 0,0 1 1,0-1-1,0 0 0,-1 1 0,1-1 1,0 0-1,0 0 0,-1 0 1,1 1-1,-1-1 0,1 0 0,-1 0 1,1-2-1,2-2 69,-1-1 0,0 1 0,1-9 0,-2 11-50,13-43 307,-8 29-277,-1-1 0,4-27 0,0-69 5,-7 103-73,0-9 7,0 1 1,-1-21-1,-1 34-1,0 0 0,-1 0 0,0 0 0,0 1-1,-1-1 1,1 0 0,-1 1 0,-1-1 0,1 1 0,-1 0-1,-4-7 1,6 10-1,0 1-1,-1-1 1,1 1-1,-1-1 1,1 1-1,-1-1 0,1 1 1,-1 0-1,0 0 1,-3-2-1,4 3-3,0-1 0,0 1 0,0 0-1,0 0 1,0-1 0,0 1 0,0 0-1,0 0 1,0 0 0,0 0 0,0 0-1,0 1 1,0-1 0,0 0 0,0 0-1,0 1 1,0-1 0,0 1 0,0-1-1,0 1 1,0-1 0,0 1 0,1-1-1,-1 1 1,-1 0 0,-3 5 18,0-1-1,0 1 1,1 0 0,-1 0-1,1 0 1,-3 8 0,-18 43 33,22-48-55,0-1 1,1 0 0,0 1 0,0-1-1,1 1 1,0 0 0,0 0 0,1-1-1,1 10 1,0-7 15,0 0 0,1-1 0,0 1-1,0-1 1,2 0 0,-1 0 0,9 17 0,0-8 35,0 0 0,17 18 0,-17-23-42,-8-8-136,0-2 1,0 1-1,1 0 0,0-1 0,-1 0 0,2 0 0,-1 0 0,0-1 0,1 0 0,0 0 0,-1 0 0,1-1 0,0 1 0,1-2 1,-1 1-1,0-1 0,0 0 0,1 0 0,-1 0 0,1-1 0,-1 0 0,1 0 0,-1-1 0,0 0 0,10-2 0,20-10-957</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3-27T22:33:05.895"/>
    </inkml:context>
    <inkml:brush xml:id="br0">
      <inkml:brushProperty name="width" value="0.05" units="cm"/>
      <inkml:brushProperty name="height" value="0.05" units="cm"/>
    </inkml:brush>
  </inkml:definitions>
  <inkml:trace contextRef="#ctx0" brushRef="#br0">51 1 7226,'-1'0'155,"0"0"1,-1 0 0,1 0-1,0 1 1,-1-1 0,1 0 0,0 1-1,0-1 1,-1 1 0,1-1 0,0 1-1,0 0 1,0-1 0,0 1 0,0 0-1,0 0 1,0 0 0,0 0 0,0 0-1,0 0 1,0 0 0,1 0-1,-1 0 1,0 0 0,1 0 0,-1 0-1,1 1 1,-1-1 0,1 0 0,0 0-1,-1 3 1,0 4-233,0 0 0,0 0 0,1 0 0,0 9 0,0-6 420,4 124 93,-1 24 344,-15 94-90,1-29-900,10-176-2035,0-44 1405</inkml:trace>
</inkml:ink>
</file>

<file path=ppt/ink/ink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3-27T22:33:06.278"/>
    </inkml:context>
    <inkml:brush xml:id="br0">
      <inkml:brushProperty name="width" value="0.05" units="cm"/>
      <inkml:brushProperty name="height" value="0.05" units="cm"/>
    </inkml:brush>
  </inkml:definitions>
  <inkml:trace contextRef="#ctx0" brushRef="#br0">0 33 9226,'2'-2'3305,"3"2"-2665,8 2-568,3 0-16,9-6-176,5-2-304,6-2-1345,3-4-1527,7 7 2039</inkml:trace>
</inkml:ink>
</file>

<file path=ppt/ink/ink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3-27T22:33:06.636"/>
    </inkml:context>
    <inkml:brush xml:id="br0">
      <inkml:brushProperty name="width" value="0.05" units="cm"/>
      <inkml:brushProperty name="height" value="0.05" units="cm"/>
    </inkml:brush>
  </inkml:definitions>
  <inkml:trace contextRef="#ctx0" brushRef="#br0">245 2 10538,'-7'-1'1731,"5"1"-1572,0 0 1,0 0-1,0 0 1,-1 0-1,1 0 0,0 0 1,0 1-1,0-1 1,0 0-1,0 1 0,0 0 1,0 0-1,-3 1 0,4 0-229,0 1 0,0-1 0,1 1 0,-1-1-1,0 6 1,-3 9 114,-21 48 1,24-63-43,-5 11 6,5-11-7,0 0 0,0 0 0,0-1 0,1 1 0,-1 0 1,0 0-1,1 0 0,-1 0 0,1 0 0,0 0 0,0 0 0,0 0 0,0 0 0,0 0 0,0 0 0,1 4 0,-1-5 0,1 1-1,-1-1 0,1 0 0,0 1 1,-1-1-1,1 0 0,0 0 0,0 0 1,0 0-1,0 0 0,0 0 0,0 0 1,0 0-1,0 0 0,3 1 0,21 11 3,-20-11-3,16 7 4,-1 1-1,0 1 0,-1 0 1,36 29-1,-38-26 3,-7-7-1,-1 0 1,-1 1-1,1 1 1,-1-1 0,11 17-1,-18-23 1,0 0-1,0 0 1,0 0 0,0 1 0,0-1-1,-1 1 1,1-1 0,0 0 0,-1 1-1,0-1 1,0 1 0,0-1-1,0 1 1,0-1 0,0 1 0,-1-1-1,1 1 1,-1-1 0,1 1 0,-1-1-1,0 0 1,0 1 0,0-1-1,-3 4 1,1-1 34,-1 0 0,0 0-1,0-1 1,-1 1 0,1-1-1,-1 0 1,0 0-1,-10 6 1,4-4 14,0-1-1,-1 0 0,0 0 1,-23 5-1,-54 5 53,46-8-76,28-4-28,-38 5 33,46-8-45,-1 1 1,1-1-1,-1 0 1,-13-3-1,19 3-60,0-1 0,0 0 0,-1 0 0,1 0 0,0 0 0,0 0 0,0 0 0,0 0 0,0-1 0,0 1 0,0-1 0,1 1 0,-1-1-1,0 0 1,1 0 0,-2-2 0,2 3 27,1 0-1,0 0 0,-1 0 0,1 0 1,0 0-1,0-1 0,-1 1 0,1 0 1,0-2-1</inkml:trace>
</inkml:ink>
</file>

<file path=ppt/ink/ink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3-27T22:33:07.919"/>
    </inkml:context>
    <inkml:brush xml:id="br0">
      <inkml:brushProperty name="width" value="0.05" units="cm"/>
      <inkml:brushProperty name="height" value="0.05" units="cm"/>
    </inkml:brush>
  </inkml:definitions>
  <inkml:trace contextRef="#ctx0" brushRef="#br0">268 107 10770,'-50'-46'3060,"46"42"-2940,0 1 0,0-1 0,0 1 0,0 0 0,-1 0 0,-4-2 0,3 3-10,5 1-100,0 1-1,0 0 0,0 0 1,-1 0-1,1 0 0,0 0 0,0 0 1,0 1-1,0-1 0,0 0 0,-2 1 1,1-1 1,-24 8 147,24-7-149,0 0 0,1 0 0,-1 0 0,0 0 1,0 0-1,1 0 0,-1 0 0,0 1 0,1-1 1,-3 3-1,-1 1 5,-1 1 5,-1 0 0,1 1 1,1 0-1,-1 1 0,1-1 1,1 1-1,-1 0 1,-6 16-1,5-8 14,-1 1 8,-6 23 0,4 2-25,1 0 0,3 0 1,-1 77-1,7-108-14,0 1 0,1-1 0,0 0 1,8 22-1,-9-28 1,1-1 0,-1 1 0,1 0 0,0-1 0,1 1 0,-1-1 0,6 8 0,-8-12-2,1 1-1,-1-1 1,0 1 0,1-1 0,-1 1 0,1-1 0,-1 0 0,1 1-1,-1-1 1,1 0 0,-1 1 0,1-1 0,-1 0 0,1 1 0,-1-1 0,1 0-1,0 0 1,-1 0 0,1 0 0,-1 0 0,1 0 0,-1 0 0,1 0-1,0 0 1,-1 0 0,1 0 0,-1 0 0,1 0 0,1 0 0,0-2 1,0 1 1,0 0-1,0-1 1,0 1 0,-1-1-1,4-2 1,-2 0-1,45-48 15,-41 44-16,-1 0 0,0-1 1,-1 0-1,9-18 0,-8 9-1,-1-1 1,-1 1-1,3-34 0,-5 35 0,1-12 4,-2 1-1,0-1 0,-2 0 0,-5-33 0,4 51 0,-1-18 5,2 27-7,1 1 0,0-1 0,0 1 0,0-1 0,1 1-1,-1-1 1,0 1 0,1-1 0,-1 1 0,1-1 0,-1 1 0,1-1 0,-1 1-1,3-2 1,-3 2 0,0 1-1,0 0 0,1 0 0,-1-1 0,0 1 0,1 0 1,-1 0-1,0 0 0,1-1 0,-1 1 0,0 0 0,1 0 1,-1 0-1,1 0 0,-1 0 0,0 0 0,1 0 0,-1 0 1,1 0-1,-1 0 0,0 0 0,1 0 0,-1 0 0,1 0 1,-1 0-1,0 0 0,1 0 0,-1 1 0,0-1 0,1 0 1,-1 0-1,0 0 0,1 1 0,-1-1 0,0 0 1,1 0-1,-1 1 0,1-1 0,9 13-7,-10-13 7,9 16-12,0 0 0,13 32 0,7 36-16,-8-3 12,-11-41 21,15 40 0,-24-76-2,0 0 0,1 0 0,-1-1 0,1 1 1,-1-1-1,1 1 0,0-1 0,1 0 1,-1 0-1,0 0 0,5 4 0,-7-7-2,0 0 0,0 0-1,0 1 1,0-1-1,1 0 1,-1 0 0,0 0-1,0 0 1,0 0-1,0 0 1,1 0 0,-1 0-1,0 0 1,0 0-1,0 0 1,0 0 0,1 0-1,-1 0 1,0 0-1,0 0 1,0 0 0,0 0-1,1 0 1,-1 0-1,0 0 1,0 0 0,0 0-1,0 0 1,1-1-1,-1 1 1,0 0 0,4-6 11,0-9 1,-4 14-11,3-19 9,-2 1 0,0-1 0,-3-24-1,2 33-6,-1-12-1,-1-2-1,2 0-1,4-36 1,-4 55-4,1 0 1,0-1-1,1 1 1,0 0 0,0 0-1,0 0 1,1 0-1,0 0 1,0 1-1,0-1 1,1 1 0,0 0-1,0 0 1,8-8-1,-10 11 1,1-1-1,0 1 1,1 0-1,-1 0 1,0 0 0,0 1-1,1-1 1,-1 1-1,1 0 1,-1 0-1,1 0 1,0 0-1,7 0 1,-7 1-1,0 0 0,0 1 0,1-1 0,-1 1 0,0 0 0,0 0 0,0 1 0,0-1-1,0 1 1,6 3 0,0 2-1,0 0-1,-1 1 0,0 0 1,-1 1-1,1-1 1,-2 2-1,13 16 0,-11-12 0,0 0 0,-1 0-1,10 23 1,-16-32 7,-1 1 0,1-1 0,-1 1 0,0 0 0,0 0 0,0-1 0,-1 1 0,0 0 0,0 0 0,0 0 0,-1 0 1,0 0-1,-2 7 0,1-6 15,0-1 1,-1 0-1,1 0 1,-1 0-1,0 0 1,-1 0-1,1 0 1,-7 6-1,-16 17 198,26-29-199,0 0 1,0 0-1,0 0 0,0 0 0,0 0 0,0 0 0,0 0 0,0 0 0,0 0 0,0 1 0,0-1 0,0 0 0,0 0 0,0 0 0,0 0 0,0 0 0,0 0 0,0 0 0,-1 0 0,1 0 0,0 0 0,0 0 0,0 0 0,0 0 0,0 0 0,0 0 1,0 0-1,0 0 0,0 0 0,0 0 0,0 0 0,0 0 0,0 0 0,0-1 0,0 1 0,0 0 0,0 0 0,0 0 0,0 0 0,-1 0 0,1 0 0,0 0 0,0 0 0,0 0 0,0 0 0,0 0 0,0 0 0,0 0 0,0 0 0,0 0 0,0 0 1,0 0-1,0 0 0,0 0 0,0 0 0,0 0 0,0 0 0,0-1 0,0 1 0,0 0 0,0 0 0,0 0 0,0 0 0,0 0 0,0 0 0,1-9 816,0 5-805,1 0-1,-1 0 0,1 1 1,-1-1-1,1 0 1,3-3-1,9-15 21,2-1-56,22-47-1,11-31-698,-37 78 38,1-1 0,1 2 0,2 0 0,35-40 0,-38 49-496,17-15-1,16-7-201</inkml:trace>
</inkml:ink>
</file>

<file path=ppt/ink/ink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3-27T22:33:08.569"/>
    </inkml:context>
    <inkml:brush xml:id="br0">
      <inkml:brushProperty name="width" value="0.05" units="cm"/>
      <inkml:brushProperty name="height" value="0.05" units="cm"/>
    </inkml:brush>
  </inkml:definitions>
  <inkml:trace contextRef="#ctx0" brushRef="#br0">12 458 10818,'0'-1'186,"-1"1"0,0 0 1,0 0-1,1-1 0,-1 1 0,1-1 0,-1 1 0,0 0 0,1-1 0,-1 1 0,1-1 0,-1 1 0,1-1 0,-1 0 0,1 1 1,-1-1-1,1 0 0,0 1 0,-1-2 0,1 1-186,0 0 0,0 0 0,0 0 0,0 0 0,0 0 1,0 1-1,0-1 0,1 0 0,-1 0 0,0 0 0,1 0 0,-1 0 0,1 0 0,-1 0 1,1 1-1,0-2 0,8-10-454,0 0 0,1 1 0,11-10-1,0 0-330,130-149-1204,-82 89 4382,-62 73-1818,0 1 0,10-16-1,-15 20-459,-1-1 0,1 1 0,0-1 0,-1 0 0,1 1 0,-1-1 0,0 0 0,0-8 0,0 11-112,-1 1 1,0-1-1,0 0 0,0 0 0,0 1 1,0-1-1,0 0 0,0 0 0,0 0 1,0 1-1,0-1 0,-1 0 0,1 0 1,0 0-1,0 1 0,-1-1 0,1 0 1,-1 1-1,1-1 0,0 0 0,-1 1 1,0-1-1,1 0 0,-1 1 0,1-1 1,-1 1-1,1-1 0,-1 1 0,0-1 1,0 1-1,1 0 0,-1-1 0,0 1 1,-1-1-1,-1 1-14,-1 0 1,0 0-1,0 0 1,0 0-1,0 0 1,-7 2-1,3 0 10,-1-1 1,0 1 0,0 0-1,1 0 1,-1 1 0,1 0 0,0 1 0,-8 4 0,-8 4 3,10-5 3,-20 14-1,30-18-4,-1 1 0,1-1 1,0 1-1,0 0 0,1 0 0,-1 0 0,1 1 1,-4 6-1,-4 9 9,2-6-3,-11 28 0,18-37-4,0 1 0,1-1 0,0 0 0,0 0 0,0 1 0,0-1 1,1 0-1,0 1 0,1 9 0,1-3 4,1 0 0,1 0 1,-1-1-1,2 0 0,0 0 1,0 0-1,1 0 1,0-1-1,11 14 0,-7-11-1,1-1-1,1 0 0,0 0 0,0-1 1,1-1-1,19 12 0,-26-18-92,0-1-1,0 0 1,0 0 0,1 0-1,-1-1 1,1 1-1,0-2 1,-1 1-1,1-1 1,0 0 0,0 0-1,0-1 1,0 0-1,0 0 1,0-1-1,0 0 1,11-3 0,19-8-492</inkml:trace>
</inkml:ink>
</file>

<file path=ppt/ink/ink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3-27T22:33:09.479"/>
    </inkml:context>
    <inkml:brush xml:id="br0">
      <inkml:brushProperty name="width" value="0.05" units="cm"/>
      <inkml:brushProperty name="height" value="0.05" units="cm"/>
    </inkml:brush>
  </inkml:definitions>
  <inkml:trace contextRef="#ctx0" brushRef="#br0">267 633 6857,'-1'-1'488,"1"1"-1,-1-1 0,0 1 0,0-1 1,1 1-1,-1 0 0,0-1 0,0 1 1,1 0-1,-1 0 0,-1-1 0,-19 1-1020,13 0 973,4 0-437,0 0-1,0 0 1,0 0-1,0 1 1,-1-1 0,1 1-1,0 0 1,0 0 0,0 1-1,-5 2 1,-37 17 41,40-18 11,0 0 0,1 1-1,-1 0 1,1 0 0,-1 1 0,1-1 0,0 1-1,1 0 1,-8 10 0,8-10 7,0 1 30,0 1 0,1-1 0,-1 1 0,1 0 0,0-1 0,-1 9 0,0-3 21,-5 10 66,4-8-20,-7 27 0,8-26-134,1 0 0,0 0 0,2 0 0,0 1-1,0-1 1,3 22 0,1-25-21,-1 0-1,1-1 1,1 0 0,0 1 0,1-1 0,0-1 0,0 1-1,1-1 1,1 0 0,0 0 0,0-1 0,1 0 0,0 0-1,14 12 1,-19-19-1,0 1-1,1-1 1,-1 1-1,1-1 1,-1 0-1,1-1 1,0 1-1,-1-1 1,1 1-1,7 0 1,-8-2 0,0 1 0,1-1 0,-1-1 0,0 1 0,0 0 0,0-1 0,1 1 0,-1-1 0,0 0 1,0 0-1,0 0 0,0-1 0,3-1 0,2-2 2,0-1 0,0 0 0,-1 0 0,0 0 1,0-1-1,0 0 0,5-8 0,2-5 14,20-36 1,-17 21-19,-1-1 0,-2 0 0,-1-1-1,-2 0 1,6-40 0,-7 13-7,-3 1-1,0-83 0,-8 93-12,-2-1 1,-11-58-1,9 85 10,-1 0-1,-2 0 1,0 1 0,-2 0-1,-25-46 1,-3 3 6,38 69 1,0-1-1,0 1 1,-1-1-1,1 1 0,0-1 1,0 1-1,-1-1 0,1 1 1,0 0-1,-1-1 0,1 1 1,0 0-1,-1-1 0,1 1 1,-1 0-1,1-1 0,0 1 1,-1 0-1,1 0 1,-1-1-1,1 1 0,-1 0 1,1 0-1,-1 0 0,1 0 1,-1 0-1,1 0 0,-1 0 1,1 0-1,-2 0 0,1 0-8,-1 2-12,0 6 18,1 0-1,-2 13 1,0 2 5,-13 173 63,16-149-49,2 0 1,3 0-1,1-1 0,3 0 0,1 0 1,3-1-1,1 0 0,3-1 1,33 64-1,32 31 30,-19-32 16,-56-96-118,-2-1 88,0-1 1,1 0 0,13 16-1,-17-23-115,0 0 0,0 0 0,0 0 1,0 0-1,0-1 0,1 1 0,-1-1 0,1 1 0,-1-1 0,1 0 0,0 0 0,-1 0 0,1-1 1,0 1-1,-1 0 0,1-1 0,0 0 0,0 0 0,5 0 0,18-6-488</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3-26T14:48:35.322"/>
    </inkml:context>
    <inkml:brush xml:id="br0">
      <inkml:brushProperty name="width" value="0.05" units="cm"/>
      <inkml:brushProperty name="height" value="0.05" units="cm"/>
    </inkml:brush>
  </inkml:definitions>
  <inkml:trace contextRef="#ctx0" brushRef="#br0">1 1 8074,'6'25'3504,"12"-2"-1943,9-2-1369,7-6-336</inkml:trace>
</inkml:ink>
</file>

<file path=ppt/ink/ink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3-27T22:33:09.823"/>
    </inkml:context>
    <inkml:brush xml:id="br0">
      <inkml:brushProperty name="width" value="0.05" units="cm"/>
      <inkml:brushProperty name="height" value="0.05" units="cm"/>
    </inkml:brush>
  </inkml:definitions>
  <inkml:trace contextRef="#ctx0" brushRef="#br0">73 7 9298,'-21'-3'4069,"18"2"-3934,-1 0-1,1 1 1,-7-1 0,9 1-128,1 0-1,0 0 1,0 0 0,0 0 0,-1 1 0,1-1 0,0 0 0,0 0 0,0 0 0,0 0 0,-1 1 0,1-1-1,0 0 1,0 0 0,0 1 0,0-1 0,0 0 0,0 0 0,0 0 0,-1 1 0,1-1 0,0 0 0,0 0 0,0 1-1,0-1 1,0 1 0,0 1 47,-14 51 403,10-28-282,0 0 0,0 34 1,3-39-61,1 131 315,0-142-670,0 0 1,1 1-1,3 11 0,-1-12-885,-2-9 1088,-1 0 0,0 0 0,0 1 0,1-1 1,-1 0-1,0 0 0,0 0 0,1 0 1,-1 0-1,0 0 0,1 0 0,-1 1 0,0-1 1,1 0-1,-1 0 0,0 0 0,0 0 1,1 0-1</inkml:trace>
</inkml:ink>
</file>

<file path=ppt/ink/ink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3-27T22:33:10.180"/>
    </inkml:context>
    <inkml:brush xml:id="br0">
      <inkml:brushProperty name="width" value="0.05" units="cm"/>
      <inkml:brushProperty name="height" value="0.05" units="cm"/>
    </inkml:brush>
  </inkml:definitions>
  <inkml:trace contextRef="#ctx0" brushRef="#br0">15 1 11018,'-14'0'3817,"19"18"-3433,0-2-280,16 6-416,0-11-688,9-8 664</inkml:trace>
</inkml:ink>
</file>

<file path=ppt/ink/ink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3-27T22:33:10.664"/>
    </inkml:context>
    <inkml:brush xml:id="br0">
      <inkml:brushProperty name="width" value="0.05" units="cm"/>
      <inkml:brushProperty name="height" value="0.05" units="cm"/>
    </inkml:brush>
  </inkml:definitions>
  <inkml:trace contextRef="#ctx0" brushRef="#br0">384 1 9058,'0'0'167,"-1"0"-1,1 0 1,0 0 0,-1 0-1,1 0 1,-1 0 0,1 0-1,-1 0 1,1 1 0,0-1-1,-1 0 1,1 0 0,0 1-1,-1-1 1,1 0 0,0 0-1,-1 1 1,1-1 0,-1 1-1,1-1-154,0 0 0,-1 1-1,1-1 1,-1 0 0,1 1-1,0-1 1,-1 0 0,1 1 0,-1-1-1,1 0 1,-1 0 0,1 0-1,-1 1 1,1-1 0,-1 0 0,1 0-1,-1 0 1,1 0 0,-2 0-1,1 0-8,0 0-1,-1 0 1,1 1-1,0-1 0,0 0 1,-1 1-1,1-1 0,0 1 1,0-1-1,-2 2 1,-5 2 8,-4 2 26,0 0 1,1 0-1,0 1 0,-16 13 1,11-8 27,-8 6 271,-35 35 1,46-40-225,1 1 1,0 1-1,-12 20 1,22-31-109,0-1 1,0 1 0,0-1 0,1 1-1,-1-1 1,1 1 0,0 0-1,0 0 1,1 0 0,-1 4 0,1-7-7,0 0 1,0-1 0,0 1 0,0 0-1,0 0 1,0 0 0,1-1-1,-1 1 1,0 0 0,1 0 0,-1-1-1,0 1 1,1 0 0,-1-1 0,1 1-1,-1 0 1,1-1 0,-1 1-1,1-1 1,0 1 0,-1-1 0,1 1-1,0-1 1,-1 1 0,1-1 0,0 0-1,-1 1 1,1-1 0,1 1-1,2 0-13,0-1 0,-1 1 0,1-1 0,7 1 0,-7-1 1,61-2-148,-38 1 120,36 3 0,-57-2 44,0 1-1,-1 0 1,1 0-1,-1 0 0,1 1 1,-1-1-1,0 1 1,1 1-1,-1-1 0,0 1 1,0 0-1,-1 0 1,1 0-1,4 5 1,-5-4 2,0 1 1,0-1-1,0 1 1,-1 0 0,1 0-1,-1 0 1,4 10 0,-6-12 10,0 0-1,0 0 1,-1 0 0,1 1 0,-1-1 0,1 0 0,-1 0 0,0 1 0,0-1 0,0 0 0,-1 0 0,1 0 0,-1 1 0,0-1-1,0 0 1,-2 4 0,2-5 3,0 0 0,0 0-1,-1 0 1,1 0 0,-1 0-1,1 0 1,-1-1 0,0 1-1,0-1 1,0 1 0,0-1-1,0 1 1,0-1 0,0 0-1,0 0 1,0 0 0,-3 0-1,-3 1 17,1 0-1,-1 0 1,-15 0-1,-24-1 91,-79-8 0,-5-1-1322,116 9-8,14 0 1127,0-1-1,0 1 1,0-1 0,0 1 0,1 0-1,-1-1 1,0 1 0,-1 1-1</inkml:trace>
</inkml:ink>
</file>

<file path=ppt/ink/ink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3-27T22:33:11.399"/>
    </inkml:context>
    <inkml:brush xml:id="br0">
      <inkml:brushProperty name="width" value="0.05" units="cm"/>
      <inkml:brushProperty name="height" value="0.05" units="cm"/>
    </inkml:brush>
  </inkml:definitions>
  <inkml:trace contextRef="#ctx0" brushRef="#br0">327 38 7594,'-3'-5'5580,"5"1"-4186,8-3-2513,-7 6 1650,0-1-526,1 0 0,1 0 0,5-2 0,2 1 2,18-4 0,-28 7-5,-1 0 0,0 0 1,0 0-1,1 0 1,-1 0-1,0 0 0,1 0 1,-1 0-1,0 1 0,0-1 1,0 0-1,1 1 1,-1-1-1,0 1 0,0-1 1,0 1-1,2 1 1,-2 0 14,1-1 0,0 1 0,-1 0 0,1 0 1,-1 0-1,2 3 0,0 0 42,3 6 84,0 0 1,-1 0-1,0 1 0,-1-1 0,0 1 0,-1 1 0,-1-1 0,2 13 0,0 16 134,-3 46 0,-1-62-212,-15 220 180,7-184-211,-4 0 1,-19 59 0,25-102-23,0 1 0,-2-1 1,0 0-1,-16 25 1,19-35-7,-1 0 1,0-1 0,-1 1-1,0-1 1,0 0-1,0-1 1,-1 0-1,0 0 1,0-1 0,-16 9-1,13-9-3,0-1 0,0 0 0,0-1 0,0 0 0,0-1 0,-1 0 0,1-1 0,-22 0 0,27-1-5,-1 0 1,1-1 0,0 0 0,-1-1-1,1 1 1,0-1 0,0 0 0,0-1-1,0 0 1,0 0 0,1 0 0,-1 0-1,1-1 1,0 0 0,0 0 0,0 0-1,-6-7 1,7 5-8,-1 0-1,1 0 0,0 0 1,0-1-1,0 1 1,1-1-1,0 0 1,1 0-1,-1 0 0,1 0 1,1-1-1,-1 1 1,1 0-1,1-1 0,-1-11 1,2 7-19,1-1 1,0 1-1,0-1 1,1 1-1,1 0 1,0-1-1,1 2 0,0-1 1,1 1-1,0-1 1,0 2-1,13-16 1,-11 15 24,1 1 0,1 1 0,0-1 0,0 1 0,1 1 0,0 0 0,0 1 0,1 0 0,0 0 0,0 2 0,21-8 0,-14 7 36,1 1 0,0 2 0,0 0-1,0 0 1,0 2 0,0 1-1,0 0 1,0 2 0,0 0 0,0 1-1,0 1 1,-1 1 0,0 0-1,37 17 1,-56-22-46,50 25-70,-42-20-459,-1-1-1,1 2 1,-1-1 0,7 7 0,-33-22-2999</inkml:trace>
</inkml:ink>
</file>

<file path=ppt/ink/ink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3-27T22:33:11.788"/>
    </inkml:context>
    <inkml:brush xml:id="br0">
      <inkml:brushProperty name="width" value="0.05" units="cm"/>
      <inkml:brushProperty name="height" value="0.05" units="cm"/>
    </inkml:brush>
  </inkml:definitions>
  <inkml:trace contextRef="#ctx0" brushRef="#br0">9 8 11186,'-9'-8'3913,"16"13"-3441,3-2-336,13 1-768,3 1-680,2-5 840</inkml:trace>
</inkml:ink>
</file>

<file path=ppt/ink/ink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3-27T22:33:12.266"/>
    </inkml:context>
    <inkml:brush xml:id="br0">
      <inkml:brushProperty name="width" value="0.05" units="cm"/>
      <inkml:brushProperty name="height" value="0.05" units="cm"/>
    </inkml:brush>
  </inkml:definitions>
  <inkml:trace contextRef="#ctx0" brushRef="#br0">134 49 9658,'39'20'2971,"-31"-16"-1948,-3 28-2215,-5-6 1237,-1-12-13,1-1 33,0-1 0,-2 0 0,-4 23 0,2-18 95,1 1 1,1-1-1,0 31 0,2-37-135,1 1 1,0-1-1,1 0 1,0 0-1,1 0 1,8 20-1,-8-22-21,2 0 0,-1-1 0,1 1 0,1-1 0,12 15 0,-15-20-6,0 0-1,0 0 0,0 0 1,1-1-1,0 1 1,-1-1-1,1 0 1,0 0-1,0 0 0,0-1 1,0 1-1,0-1 1,1 0-1,-1 0 0,0 0 1,5 0-1,-7-1-4,0-1-1,0 1 0,-1 0 1,1-1-1,0 1 0,0-1 1,0 1-1,-1-1 0,1 0 1,0 0-1,-1 1 0,1-1 1,-1-1-1,1 1 0,-1 0 1,1 0-1,-1 0 1,0-1-1,0 1 0,0-1 1,1 1-1,-1-1 0,1-2 1,2-3 6,-1-1 1,0 1-1,5-17 1,-4 10 13,0-1 0,-1 0 0,-1 0 0,0 0 1,-1 0-1,-1-17 0,-2 0 2,-2 0 0,-12-56 0,11 73 0,0 0-1,0 0 1,-2 1-1,-8-17 1,11 25-3,0 1 0,0-1 0,0 1 0,0 0 1,-1 0-1,0 0 0,0 0 0,0 1 0,-1 0 0,0 0 1,1 1-1,-9-4 0,5 4 3,0 0 0,-1 0 0,1 1 0,-1 0 0,1 1 0,-1 0 0,0 1 0,0-1 0,0 2 0,1 0 0,-1 0 0,-16 4 0,20-3-8,0 0 0,0 0 0,0 1 1,1 0-1,-1 0 0,1 0 1,0 0-1,-1 1 0,2 0 0,-1 0 1,-8 9-1,11-9-85,-1-1 1,1 1 0,-1 0-1,1-1 1,0 1-1,0 0 1,1 0-1,-1 1 1,1-1-1,0 0 1,0 0-1,1 1 1,-1-1 0,1 0-1,0 1 1,0-1-1,1 8 1,0-6-404,0 0 1,1 0-1,2 8 1,-1-9 198,0 0 1,0 0-1,3 5 0</inkml:trace>
</inkml:ink>
</file>

<file path=ppt/ink/ink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3-27T22:33:12.627"/>
    </inkml:context>
    <inkml:brush xml:id="br0">
      <inkml:brushProperty name="width" value="0.05" units="cm"/>
      <inkml:brushProperty name="height" value="0.05" units="cm"/>
    </inkml:brush>
  </inkml:definitions>
  <inkml:trace contextRef="#ctx0" brushRef="#br0">62 0 11330,'-39'17'4883,"38"-16"-4882,-1 0 1,1-1-1,0 1 1,-1 0-1,1 0 1,0 0-1,0 0 1,0 0-1,0 0 1,0 0 0,0 0-1,0 0 1,0 0-1,0 1 1,0-1-1,1 0 1,-1 1-1,0-1 1,1 0-1,-1 1 1,1-1-1,0 1 1,-1-1-1,1 1 1,0-1-1,0 1 1,0-1-1,0 1 1,0-1-1,0 1 1,1 1 0,1 5-62,0 0 1,0 0 0,1 0 0,6 11 0,-4-6 144,7 17-192,-2 0-1,-1 1 0,-2 0 0,0 1 0,-3-1 0,0 1 0,-2 0 0,-3 39 1,0-64-868,1-9 392</inkml:trace>
</inkml:ink>
</file>

<file path=ppt/ink/ink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3-27T22:33:12.964"/>
    </inkml:context>
    <inkml:brush xml:id="br0">
      <inkml:brushProperty name="width" value="0.05" units="cm"/>
      <inkml:brushProperty name="height" value="0.05" units="cm"/>
    </inkml:brush>
  </inkml:definitions>
  <inkml:trace contextRef="#ctx0" brushRef="#br0">12 1 8874,'-12'2'3513,"12"6"-2201,4 3-952,7-1-1088,4-3-1489,5 1 1473</inkml:trace>
</inkml:ink>
</file>

<file path=ppt/ink/ink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3-27T22:33:13.340"/>
    </inkml:context>
    <inkml:brush xml:id="br0">
      <inkml:brushProperty name="width" value="0.05" units="cm"/>
      <inkml:brushProperty name="height" value="0.05" units="cm"/>
    </inkml:brush>
  </inkml:definitions>
  <inkml:trace contextRef="#ctx0" brushRef="#br0">35 1 9778,'-8'15'1184,"7"-11"-778,-1-1 1,0 1 0,0 0-1,-1-1 1,1 1 0,-1-1-1,-5 6 1,8-8-385,-1-1 0,1 1 1,0-1-1,-1 0 0,1 1 0,0-1 0,0 1 0,0-1 1,-1 1-1,1-1 0,0 1 0,0-1 0,0 1 1,0-1-1,0 0 0,0 1 0,0-1 0,0 1 0,0-1 1,0 1-1,0-1 0,0 1 0,0-1 0,0 1 0,1 0 1,6 12 188,-4-8-124,40 61 80,22 39-142,-48-72 7,17 49 0,-33-79-26,0 0 0,0-1 0,0 1 0,1 0-1,0 0 1,2 4 0,-3-7-4,-1 0-1,0 0 0,0 0 0,0 0 1,0 1-1,0-1 0,0 0 0,0 0 1,0 0-1,0 0 0,0 0 1,0 0-1,1 1 0,-1-1 0,0 0 1,0 0-1,0 0 0,0 0 0,0 0 1,1 0-1,-1 0 0,0 0 1,0 0-1,0 0 0,0 0 0,1 0 1,-1 0-1,0 1 0,0-1 0,0 0 1,0 0-1,0-1 0,1 1 1,-1 0-1,0 0 0,0 0 0,0 0 1,0 0-1,1 0 0,1-9-232,1-22-82,5-79-194,-1 36 339,-5 64 170,0 1-1,0-1 1,1 1-1,1-1 1,6-12-1,-9 19 9,1 1 0,0-1-1,-1 1 1,1 0 0,0-1-1,0 1 1,1 0 0,-1 0-1,0 1 1,1-1 0,-1 0-1,1 1 1,-1-1 0,1 1-1,0 0 1,0 0 0,-1 0-1,1 0 1,0 1 0,0-1-1,0 1 1,0-1 0,0 1-1,0 0 1,0 0 0,0 0-1,0 1 1,0-1 0,0 1-1,0 0 1,0 0 0,-1 0-1,1 0 1,0 0 0,-1 0-1,1 1 1,0-1-1,-1 1 1,0 0 0,3 2-1,1 3 6,10 12 0,-4-5-11,-5-5-4,0 1 0,-1-1 0,-1 1 0,1 0 0,-1 1 0,6 18 0,-9-20-4,0 1 0,0 0-1,0 19 1,-2-16-1,1 58-107,-1-65-407,-1 1-1,0-1 1,0 0-1,0 1 1,-5 10-1,6-17 397,-2 2-983</inkml:trace>
</inkml:ink>
</file>

<file path=ppt/ink/ink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3-27T22:33:13.735"/>
    </inkml:context>
    <inkml:brush xml:id="br0">
      <inkml:brushProperty name="width" value="0.05" units="cm"/>
      <inkml:brushProperty name="height" value="0.05" units="cm"/>
    </inkml:brush>
  </inkml:definitions>
  <inkml:trace contextRef="#ctx0" brushRef="#br0">2 0 10042,'0'1'156,"-1"0"1,1 0-1,0-1 0,0 1 0,0 0 0,0 0 1,0-1-1,0 1 0,0 0 0,0 0 1,0 0-1,1-1 0,-1 1 0,0 0 0,0 0 1,1-1-1,-1 1 0,0 0 0,1-1 1,-1 1-1,1 0 0,-1-1 0,1 1 0,-1-1 1,1 2-1,3 0-177,-1 1 0,0-1 1,7 4-1,2 2 388,-8-4-348,0 0-1,0 0 0,0 1 1,-1-1-1,1 1 0,-1 0 1,0 0-1,-1 0 0,1 1 1,-1-1-1,0 0 0,2 10 1,-1 4-5,0-1 0,1 28-1,-2 55 19,-2-76-20,-2-1-1,0 0 0,-11 44 0,-30 65-868,23-75-2889,14-41 2454</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3-26T14:48:39.664"/>
    </inkml:context>
    <inkml:brush xml:id="br0">
      <inkml:brushProperty name="width" value="0.05" units="cm"/>
      <inkml:brushProperty name="height" value="0.05" units="cm"/>
    </inkml:brush>
  </inkml:definitions>
  <inkml:trace contextRef="#ctx0" brushRef="#br0">4 435 9346,'0'0'471,"-3"-5"2349,7-4-3504,17-18 495,-6 10 144,-2 3 64,0 0 0,15-24 0,-16 20 211,0 2 0,2 0 0,0 0 0,1 2 0,0 0 0,1 0 0,1 2 0,0 0 0,27-14 0,-4 4-182,1 2-1,2 2 0,54-16 1,103-10 329,-155 37-151,0 2 0,71 2 0,-83 6-131,0 2 0,52 13 0,-60-12-58,11 5 40,0 0-1,-1 3 0,65 33 1,-84-37-15,1 0 0,-2 1-1,0 1 1,0 0 0,-1 1 0,0 0 0,-2 1 0,18 23 0,-15-13 23,0 0 0,-1 1 0,-2 0 0,0 1 0,7 28 0,84 275 69,18 84-104,-109-370-45,42 139 25,13-4-11,-26-89-14,35 87 22,-60-134-16,2 0 0,39 69-1,80 77 26,-98-137-12,65 75 293,-82-104-188,0-1 1,1-2 0,36 25-1,-12-14-16,-7-6 3,69 56-1,-86-58-87,-10-10-9,15 12 0,7 0 9,2-1 0,68 32 0,-45-29 123,72 20-1,-93-36 180,56 8 1,41-2 72,-66-9-371,-39-4-5,-1-2 0,34-3 0,57-12 339,-78 5 13,75-26-1,17-4-212,-127 38-157,1 0 0,13 0 0,-12 1-5,4 0 0,-1 0 1,17 3-1,-25-3-11,0 1 1,0 0-1,0 1 0,0-1 1,0 1-1,-1 0 0,1 1 1,-1-1-1,7 5 0,-9-6 79,2 2-124,-7-3 2335,-12-7-1268</inkml:trace>
</inkml:ink>
</file>

<file path=ppt/ink/ink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3-27T22:33:14.084"/>
    </inkml:context>
    <inkml:brush xml:id="br0">
      <inkml:brushProperty name="width" value="0.05" units="cm"/>
      <inkml:brushProperty name="height" value="0.05" units="cm"/>
    </inkml:brush>
  </inkml:definitions>
  <inkml:trace contextRef="#ctx0" brushRef="#br0">0 2 8930,'20'4'3129,"14"-4"-2737,12-5-520</inkml:trace>
</inkml:ink>
</file>

<file path=ppt/ink/ink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3-27T22:33:19.223"/>
    </inkml:context>
    <inkml:brush xml:id="br0">
      <inkml:brushProperty name="width" value="0.05" units="cm"/>
      <inkml:brushProperty name="height" value="0.05" units="cm"/>
    </inkml:brush>
  </inkml:definitions>
  <inkml:trace contextRef="#ctx0" brushRef="#br0">2 35 10650,'0'0'123,"0"-1"-1,-1 1 1,1-1-1,0 1 1,0-1-1,0 1 1,0-1-1,0 1 1,0-1-1,0 1 1,0-1-1,0 1 1,0-1-1,0 1 1,0-1-1,0 1 1,0-1-1,0 1 1,0-1-1,1 1 1,-1-1-1,0 1 1,0-1-1,1 1 1,-1-1-1,0 1 1,1-1-1,-1 1 1,0 0-1,1-1 1,-1 1-1,1-1 1,1 0-138,-2 0 66,1 0 0,0 0 0,0 1 0,1-1 0,-1 0 0,0 1 1,0-1-1,0 0 0,0 1 0,2-1 0,17-2 9,-12 2-7,40-4 49,-45 5-85,-1 0-1,1 0 0,-1 0 1,0 0-1,1 1 0,-1-1 0,0 0 1,1 1-1,-1 0 0,0 0 1,0 0-1,1 0 0,1 1 1,4 2 56,-3-1-4,0 0 0,0 0-1,-1 0 1,1 0 0,-1 1 0,1 0 0,-1 0 0,5 7 0,-4-4 47,0 0 0,0 1 0,-1-1 0,6 17-1,-2-1 117,-1 2-1,6 46 0,-5-8-118,-3 0-1,-3 0 1,-8 94-1,6-157-112,-1 10 33,0-1 0,-4 16 0,6-28-39,-1 1 0,-1-1 0,1 0 0,0 1 0,-1-1 0,0-2 1,-1-9-48,-1-33-96,2-1-1,10-92 0,-6 117 81,2 1-1,1 0 0,9-25 0,-9 32 49,1 1 0,1 0 0,0 0 0,0 0 1,14-15-1,-17 23 27,0 0 1,1 0 0,0 1 0,0 0-1,0 0 1,1 1 0,-1-1 0,1 2-1,0-1 1,0 1 0,9-3 0,-11 4-1,0 1 0,0 0 1,1 0-1,-1 0 1,0 1-1,1 0 0,-1 0 1,0 0-1,1 0 1,-1 1-1,0 0 0,0 0 1,0 1-1,1 0 1,-2-1-1,1 2 0,7 2 1,-6 0 18,1 0 1,0 0-1,-1 0 1,0 1 0,0 0-1,-1 0 1,0 1-1,0-1 1,7 13-1,-3-3 18,-1 0 0,-1 1 0,7 24-1,-8-19-10,-1 1 0,-1 0-1,-1 0 1,-1 39-1,-3-21-139,-12 73 0,12-108-13,-5 36-882,6-38 275,0-1 1,0 1 0,0 0-1,2 6 1,-2-10 700,0 0 0,0 0 1,0 0-1,0 1 0,0-1 1,0 0-1,0 0 0,0 0 1,0 0-1,0 0 0,0 0 0,0 0 1,0 0-1,0 0 0,0 0 1,0 0-1,0 0 0,0 0 1,0 0-1,0 0 0,0 1 0,0-1 1,1 0-1,-1 0 0,0 0 1,0 0-1,0 0 0,0 0 1,0 0-1,0 0 0,0 0 1,0 0-1,0 0 0,0 0 0,0 0 1,0 0-1,0 0 0,1 0 1,-1 0-1,0 0 0,0 0 1,0 0-1,0 0 0,0 0 0,0 0 1,0 0-1,0 0 0,0 0 1,0 0-1,0 0 0,0 0 1,0-1-1,0 1 0,1 0 0</inkml:trace>
</inkml:ink>
</file>

<file path=ppt/ink/ink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3-27T22:33:19.696"/>
    </inkml:context>
    <inkml:brush xml:id="br0">
      <inkml:brushProperty name="width" value="0.05" units="cm"/>
      <inkml:brushProperty name="height" value="0.05" units="cm"/>
    </inkml:brush>
  </inkml:definitions>
  <inkml:trace contextRef="#ctx0" brushRef="#br0">168 15 11210,'-7'0'871,"1"0"-1,-1 1 0,0 0 0,-11 2 0,16-2-813,0-1 0,0 1-1,0 0 1,0 0 0,0 0 0,0 0 0,0 0-1,1 0 1,-1 1 0,0-1 0,1 1 0,-1-1-1,1 1 1,0-1 0,-1 1 0,1 0 0,0 0-1,0 0 1,-1 3 0,-9 22-12,-13 54 1,18-54-41,-6 35 7,2 24-14,4 0-1,6 89 1,1-159-52,-1-16 51,0 0 0,0 1 0,0-1 1,0 0-1,1 0 0,-1 0 1,0 0-1,0 0 0,0 1 1,0-1-1,0 0 0,0 0 0,0 0 1,0 0-1,0 0 0,1 0 1,-1 0-1,0 1 0,0-1 1,0 0-1,0 0 0,0 0 0,0 0 1,1 0-1,-1 0 0,0 0 1,0 0-1,0 0 0,0 0 1,1 0-1,-1 0 0,0 0 1,0 0-1,0 0 0,0 0 0,0 0 1,1 0-1,-1 0 0,0 0 1,0 0-1,1 0 0,1-1-25,1 0-1,0 1 1,0-1 0,-1-1-1,1 1 1,-1 0 0,1-1-1,-1 1 1,1-1-1,-1 1 1,0-1 0,0 0-1,4-4 1,4-6-56,12-16 0,-16 19 66,22-30-96,33-61-1,-47 72 68,-1 0 0,-1-2 0,10-38 0,-18 53 105,-1 0 0,0-1 0,-1 1 0,-1-1 0,-1-19-1,0 29-31,-1 0-1,1 0 1,-1 0-1,-1 0 0,1 1 1,-1-1-1,0 0 0,0 0 1,-1 1-1,1-1 1,-1 1-1,-1 0 0,1 0 1,-1 0-1,0 0 0,-5-5 1,3 6-11,1 0 0,-1 0 1,0 0-1,0 1 0,0 0 1,-1 0-1,1 1 0,-1 0 1,1 0-1,-1 0 0,0 1 0,0 0 1,-8 0-1,8 1-110,1 0 0,-1 0 0,1 1 0,-1 0 0,1 0 1,0 0-1,-1 1 0,1 0 0,0 0 0,0 1 0,0-1 0,1 1 0,-1 1 0,-5 4 0,7-6-183,1 1 0,1 0 0,-1 0-1,-5 6 1,7-6 69,-1 0 0,0 0-1,-1 6 1</inkml:trace>
</inkml:ink>
</file>

<file path=ppt/ink/ink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3-27T22:33:20.319"/>
    </inkml:context>
    <inkml:brush xml:id="br0">
      <inkml:brushProperty name="width" value="0.05" units="cm"/>
      <inkml:brushProperty name="height" value="0.05" units="cm"/>
    </inkml:brush>
  </inkml:definitions>
  <inkml:trace contextRef="#ctx0" brushRef="#br0">316 8 10562,'4'-2'3082,"-3"1"-2998,0 1 0,0-1 0,0 1 0,0-1 0,1 1 0,-1-1 0,0 1 0,0-1 0,0 1 0,0 0 0,0 0 0,1 0 0,-1 0 1,0 0-1,0 0 0,0 0 0,1 0 0,-1 0 0,1 1 0,-1-1-85,-1 0 0,1 1 1,-1-1-1,0 0 0,1 1 1,-1-1-1,0 0 0,0 1 1,1-1-1,-1 1 0,0-1 1,0 1-1,1-1 0,-1 1 0,0-1 1,0 1-1,0-1 0,0 1 1,0 0-1,1 0 5,-1 2 6,0-1 0,0 0 0,0 1 0,0-1 0,0 1 0,0-1 0,-1 0 0,1 1 0,-1 2 0,-1 1 23,0 1 0,0-1 0,0 1 0,-1-1 0,0 0 0,0 0 0,-1 0-1,0 0 1,0 0 0,0-1 0,-9 9 0,-6 6 164,0 0-1,2 2 1,-18 28 0,32-46-186,0 0 0,1 1 1,0-1-1,0 1 0,0-1 0,1 1 0,-2 5 1,3-8-14,0 1 0,0-1 0,0 1 1,0-1-1,0 1 0,0-1 0,1 1 0,-1-1 1,1 1-1,0-1 0,0 0 0,0 1 1,0-1-1,0 0 0,2 2 0,0 1-46,1 0 0,0 0-1,0 0 1,0-1 0,1 1 0,-1-1 0,1-1-1,0 1 1,8 4 0,5 1-142,30 11 0,11 5 32,-53-22 171,0 0-1,0 1 1,0 0-1,-1 0 1,0 1-1,0-1 1,6 7-1,-11-10-3,1 0 0,0 0-1,0 0 1,-1 0 0,1 0 0,-1 0 0,1 0-1,0 0 1,-1 0 0,0 1 0,1-1-1,-1 0 1,0 0 0,0 0 0,0 1 0,1-1-1,-1 0 1,0 0 0,-1 1 0,1-1 0,0 0-1,0 0 1,0 0 0,-1 0 0,1 1-1,-1-1 1,1 0 0,-1 0 0,1 0 0,-1 0-1,0 0 1,1 0 0,-1 0 0,0 0 0,0 0-1,0 0 1,-1 0 0,-3 4 43,0-2 0,-1 1 0,1 0 0,-1-1 0,-9 4 0,-18 7 116,-56 16 1,69-25-208,0-1 0,0 0-1,0-2 1,-29 0 0,42-2-208,-1-1 1,1 0-1,-1 0 1,1-1-1,0 0 1,0 0-1,0-1 1,0 0-1,0 0 1,0-1-1,1 1 1,0-2-1,-11-7 0,12 6 6,0 1-1,0-1 0,-5-8 1</inkml:trace>
</inkml:ink>
</file>

<file path=ppt/ink/ink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3-27T22:33:20.893"/>
    </inkml:context>
    <inkml:brush xml:id="br0">
      <inkml:brushProperty name="width" value="0.05" units="cm"/>
      <inkml:brushProperty name="height" value="0.05" units="cm"/>
    </inkml:brush>
  </inkml:definitions>
  <inkml:trace contextRef="#ctx0" brushRef="#br0">50 359 6321,'0'0'93,"0"0"-1,0 1 0,0-1 0,0 0 0,0 0 0,0 1 0,0-1 1,0 0-1,0 0 0,0 1 0,0-1 0,0 0 0,0 0 1,0 1-1,0-1 0,-1 0 0,1 0 0,0 0 0,0 1 0,0-1 1,0 0-1,0 0 0,-1 0 0,1 1 0,0-1 0,0 0 1,0 0-1,-1 0 0,1 0 0,0 0 0,0 1 0,-1-1 0,1 0 1,0 0-1,0 0 0,0 0 0,-1 0 0,1 0 0,0 0 1,0 0-1,-1 0 0,1 0 0,0 0 0,0 0 0,-1 0 0,1 0 1,-1 0-1,1 0 71,0 0 1,-1 0-1,1 0 1,-1 0-1,1 0 1,-1 0-1,1 0 1,-1 0 0,1 0-1,0 0 1,-1 0-1,1 0 1,-1 1-1,1-1 1,0 0-1,-1 0 1,0 1-1,4-4-24,1 0 0,-1 1-1,0 0 1,1-1 0,0 1 0,-1 0-1,1 1 1,7-3 0,11-5-38,-6 2-74,1 0 6,0 0-1,0-2 1,19-13-1,57-54 59,-65 52-43,-17 14-18,32-27 195,-39 32-139,1 0 0,0-1 0,-1 1 1,0-1-1,5-10 0,-7 13-41,-1 1 1,0-1-1,-1 0 0,1 0 1,0 1-1,-1-1 1,0 0-1,1 0 0,-1 0 1,-1-3-1,1 5-27,0-1-1,0 0 1,-1 0 0,1 0 0,-1 1-1,0-1 1,1 0 0,-1 1-1,0-1 1,0 0 0,0 1 0,0-1-1,0 1 1,0-1 0,-1 1 0,-2-2-1,-1-1-9,0 1 1,0 0-1,-1 0 0,1 1 0,-1-1 1,0 1-1,-10-2 0,4 1 0,-1 1 0,-21 0 0,26 2-8,0 0 0,-1 1 0,1 0 0,-1 1 0,-14 4 0,-37 19 0,55-23 0,-11 5 1,-1 1 1,2 1-1,-17 12 1,26-17-2,1 1 1,-1 0 0,1 0 0,0 0 0,1 0 0,-1 1-1,1 0 1,0 0 0,1 0 0,-1 1 0,-2 6 0,3-4 0,0 1 0,1-1 0,0 1 1,1-1-1,0 1 0,0 0 0,1 18 0,1-21-2,0 0-1,0 0 1,0 0-1,1 0 1,0 0 0,1 0-1,-1-1 1,1 1-1,0-1 1,1 1-1,7 9 1,-5-9-74,1 0 0,0-1 0,0 0 1,1 0-1,0 0 0,0-1 0,0 0 1,1-1-1,-1 0 0,1 0 0,0-1 0,0 0 1,1 0-1,-1-1 0,0 0 0,11 0 1,-5-2-247,-1-1 1,1 0-1,24-6 1,44-17-898,-53 15 784,-23 7 345,126-40-3280,-75 19 2270</inkml:trace>
</inkml:ink>
</file>

<file path=ppt/ink/ink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3-27T22:33:21.255"/>
    </inkml:context>
    <inkml:brush xml:id="br0">
      <inkml:brushProperty name="width" value="0.05" units="cm"/>
      <inkml:brushProperty name="height" value="0.05" units="cm"/>
    </inkml:brush>
  </inkml:definitions>
  <inkml:trace contextRef="#ctx0" brushRef="#br0">21 1 10386,'0'0'234,"-1"0"0,0 0 0,0 0 1,0 0-1,0 0 0,1 0 0,-1 1 0,0-1 0,0 0 0,0 0 0,1 1 0,-1-1 0,0 0 0,0 1 1,1-1-1,-1 1 0,0-1 0,1 1 0,-1 0 0,0 0 0,0 0-142,1 0-1,-1 0 1,1 0-1,-1 0 1,1 0-1,0 0 1,-1 0-1,1 0 1,0 1-1,0-1 1,0 0 0,0 2-1,0 2-94,1-1-1,0 1 1,0-1 0,0 1-1,0-1 1,3 6 0,3 6 94,5 10-39,-2 0 0,13 47 0,-13-22-33,-3 0 1,2 88 0,-21 103 23,8-195-13,-4 32-2175,8-78 1557,0-12-3213</inkml:trace>
</inkml:ink>
</file>

<file path=ppt/ink/ink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3-27T22:33:21.672"/>
    </inkml:context>
    <inkml:brush xml:id="br0">
      <inkml:brushProperty name="width" value="0.05" units="cm"/>
      <inkml:brushProperty name="height" value="0.05" units="cm"/>
    </inkml:brush>
  </inkml:definitions>
  <inkml:trace contextRef="#ctx0" brushRef="#br0">1 32 11018,'19'2'3777,"19"-2"-3473,8 0-216,16-4-576,11-5-544,7-11 632</inkml:trace>
</inkml:ink>
</file>

<file path=ppt/ink/ink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3-27T22:33:22.020"/>
    </inkml:context>
    <inkml:brush xml:id="br0">
      <inkml:brushProperty name="width" value="0.05" units="cm"/>
      <inkml:brushProperty name="height" value="0.05" units="cm"/>
    </inkml:brush>
  </inkml:definitions>
  <inkml:trace contextRef="#ctx0" brushRef="#br0">50 25 10610,'-6'-4'1106,"-19"-17"2144,31 22-3102,-4 0-75,-2 2-57,12 49 24,-7-28 10,-2-1-1,0 2 0,-1 28 1,-41 492 978,37-533-958,1 0 0,0 1 0,2 22 0,-1-34-60,0 0 1,1 1-1,-1-1 1,0 0-1,0 1 1,0-1-1,1 0 1,-1 1 0,1-1-1,-1 0 1,1 0-1,0 1 1,-1-1-1,1 0 1,0 0-1,2 2 1,-3-3-11,0 0 0,0 0 0,0 0 0,0 0 0,0 0 0,0 0 0,0 0 0,0 1 0,0-1 0,1 0 0,-1 0 0,0 0 1,0 0-1,0 0 0,0 0 0,0 0 0,0 0 0,0 0 0,1 0 0,-1 0 0,0 0 0,0 0 0,0 0 0,0-1 0,0 1 0,0 0 1,0 0-1,0 0 0,1 0 0,-1 0 0,0 0 0,0 0 0,0 0 0,0 0 0,0 0 0,0 0 0,0 0 0,0 0 0,0-1 0,0 1 1,0 0-1,0 0 0,1 0 0,-1 0 0,0 0 0,0 0 0,0 0 0,0-1 0,0 1 0,1-6-30,-1 5 25,0-10-31,-1 0 0,1 0 0,-2 0-1,1 1 1,-6-18 0,2 11 36,-1-18-1,4 18 6,1 0 1,1 0-1,1 1 0,0-1 0,1 0 0,0 1 1,2-1-1,7-22 0,-7 28 0,0 0 0,1 1 0,1-1 0,0 1 0,0 0 0,1 0 0,0 1 0,1 0 0,0 0 0,0 1 0,1 0 0,17-12 0,-22 17 8,0 0-1,1 1 0,-1-1 0,1 1 1,-1 0-1,1 0 0,0 1 0,0-1 1,0 1-1,0 0 0,0 1 0,0-1 1,0 1-1,0 0 0,0 0 1,0 1-1,0-1 0,0 1 0,0 0 1,0 1-1,0-1 0,0 1 0,0 0 1,-1 0-1,1 0 0,-1 1 1,0-1-1,1 1 0,-1 0 0,0 1 1,-1-1-1,1 1 0,-1-1 0,4 6 1,0 0 6,-1 0-1,0 1 1,-1-1 0,0 1 0,0 1 0,3 11 0,16 67 47,-22-78-60,14 75-16,-2-8-1181,-9-57-318,0-7 614</inkml:trace>
</inkml:ink>
</file>

<file path=ppt/ink/ink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3-27T22:33:22.626"/>
    </inkml:context>
    <inkml:brush xml:id="br0">
      <inkml:brushProperty name="width" value="0.05" units="cm"/>
      <inkml:brushProperty name="height" value="0.05" units="cm"/>
    </inkml:brush>
  </inkml:definitions>
  <inkml:trace contextRef="#ctx0" brushRef="#br0">356 56 8922,'-30'-3'2907,"-31"1"0,12 0-2122,44 2-770,0 1 0,1-1 0,-1 0 0,0 1 0,1 0 0,-1 0 0,1 1 0,-1-1 0,1 1 0,0 0 0,0 0 0,0 0 0,0 1 0,0-1 0,0 1 0,1 0 0,-5 4 0,-2 4 69,-1 1 0,1 1-1,-14 24 1,-24 48 126,42-73-190,1 0 0,0 1 0,1 0 0,0 0 1,-2 18-1,5-25-19,1-1 1,0 0-1,0 1 1,0-1 0,0 0-1,1 1 1,1 4-1,-1-8-2,-1 0 0,1 0-1,0 0 1,0 0 0,0 0-1,0-1 1,0 1 0,0 0 0,0-1-1,1 1 1,-1-1 0,0 1-1,1-1 1,0 0 0,-1 0 0,1 0-1,0 0 1,-1 0 0,1 0-1,0 0 1,2 1 0,3 0-29,1 0 0,0-1 0,-1 0 0,1 0 0,0 0 0,0-1 0,-1 0 0,13-2 0,-10 0 2,0 0 1,0 0-1,0-1 1,0 0 0,17-9-1,-21 8 34,1 1-1,-1-2 1,0 1-1,0-1 1,0 0-1,-1 0 1,0 0-1,0-1 1,0 0-1,-1 0 1,1 0 0,2-7-1,-1 2 5,-2-1 0,1 1 0,-1-1 0,-1 0 0,0-1 0,2-16-1,1-23 161,-1-98-1,-4 135-8,-1 8-29,-1 9 74,0 1-192,1-1 1,-1 0 0,1 0-1,-1 1 1,1-1-1,0 0 1,0 1-1,1 2 1,0 11-2,4 87 25,-3-80-34,2 0-1,11 42 1,-11-53-67,1 0 0,0 0-1,0-1 1,1 0 0,11 15-1,-14-22-146,0 1-1,1-1 1,0 0-1,0 0 1,0-1-1,0 1 0,1-1 1,-1 0-1,1 0 1,0 0-1,0 0 1,0-1-1,0 0 1,0 0-1,6 1 1,-2-2-93,-1 0 1,11-1 0</inkml:trace>
</inkml:ink>
</file>

<file path=ppt/ink/ink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3-27T22:33:23.226"/>
    </inkml:context>
    <inkml:brush xml:id="br0">
      <inkml:brushProperty name="width" value="0.05" units="cm"/>
      <inkml:brushProperty name="height" value="0.05" units="cm"/>
    </inkml:brush>
  </inkml:definitions>
  <inkml:trace contextRef="#ctx0" brushRef="#br0">271 19 9506,'0'0'92,"0"0"0,0 0-1,0-1 1,-1 1 0,1 0 0,0 0-1,0 0 1,0 0 0,0-1 0,0 1 0,0 0-1,0 0 1,0 0 0,0-1 0,-1 1-1,1 0 1,0 0 0,0-1 0,0 1 0,0 0-1,0 0 1,0 0 0,1-1 0,-1 1-1,0 0 1,0 0 0,0 0 0,0-1-1,0 1 1,0 0 0,0 0 0,0 0 0,0-1-1,0 1 1,1 0 0,-1 0 0,0 0-1,0 0 1,0 0 0,0-1 0,1 1 0,-1 0-1,0 0 1,0 0 0,0 0 0,0 0-1,1 0 1,-1 0 0,0 0 0,0 0 0,1-1-1,-1 1 1,13-3-834,-11 2 1108,2 0-350,-2 0-5,-1 0-1,1 1 1,-1-1 0,0 1 0,1 0 0,0-1 0,-1 1 0,1 0 0,-1 0 0,3 0 0,-3 0 19,-1 1 0,0-1-1,0 1 1,1-1 0,-1 1 0,0-1 0,0 1 0,0 0 0,1-1 0,-1 1 0,0-1 0,0 1 0,0 1-1,0-2-9,0 2 36,0 0 0,1 1 0,-1-1-1,-1 0 1,1 0 0,-1 4 0,0-2 13,-1 1 1,1-1-1,-1 0 0,0 0 1,-3 4-1,3-5-35,-4 8 73,-1-1-1,1-1 1,-2 1 0,1-1-1,-1 0 1,-17 13-1,-45 37 528,52-36-525,16-21-99,3 0-8,4-1-4,21 0-2,33 6 0,-39-4 4,-3-1 7,0 1 1,28 8 0,-41-10-5,1 1-1,-1 0 1,1 0 0,-1 1-1,0-1 1,0 1-1,0 0 1,0 0 0,0 0-1,-1 1 1,0-1-1,5 7 1,-7-8 5,0-1 0,0 1 0,0 0 0,0 0 0,-1 0-1,1 0 1,-1 0 0,0-1 0,1 1 0,-1 0 0,0 0 0,0 0 0,0 0 0,0 0 0,0 0 0,-1 0-1,1 0 1,-1 0 0,1 0 0,-1 0 0,0 0 0,-1 2 0,-1 2 63,0-1 0,0 1-1,-1-1 1,1 0 0,-9 8 0,5-7 21,0 0 0,0 0-1,-1 0 1,0-1 0,-1 0 0,-12 5 0,-56 19 300,71-27-370,-3 1 12,-100 29 195,102-31-265,0 0 0,-1 0 0,-12-1 0,17 0-119,-1 0 0,1-1 0,-1 0 0,1 1 0,0-1 0,-1 0 0,1-1 0,0 1 0,-5-3 0,7 3 39,0 1 1,0-1-1,0 0 0,0 1 0,0-1 0,1 0 0,-1 0 0,0 0 1,0 0-1,1 0 0,-1 0 0,1 0 0,-1 0 0,1 0 0,-1-1 1,1 1 29,0 0 1,0-1 0,0 1 0,0 0-1,0 0 1,0 0 0,1 0 0,-1 0 0,0 0-1,1 0 1,-1-1 0,2 0 0,-2 2 83</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3-26T14:48:49.932"/>
    </inkml:context>
    <inkml:brush xml:id="br0">
      <inkml:brushProperty name="width" value="0.05" units="cm"/>
      <inkml:brushProperty name="height" value="0.05" units="cm"/>
    </inkml:brush>
  </inkml:definitions>
  <inkml:trace contextRef="#ctx0" brushRef="#br0">0 0 11923,'8'44'4481,"14"-3"-3401,-1-3-968,-5-15-1417,-2-6-1471,-14-21 1736</inkml:trace>
</inkml:ink>
</file>

<file path=ppt/ink/ink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3-27T22:33:24.986"/>
    </inkml:context>
    <inkml:brush xml:id="br0">
      <inkml:brushProperty name="width" value="0.05" units="cm"/>
      <inkml:brushProperty name="height" value="0.05" units="cm"/>
    </inkml:brush>
  </inkml:definitions>
  <inkml:trace contextRef="#ctx0" brushRef="#br0">1 0 8594,'3'8'3951,"4"5"-3970,12 14 0,-10-14 24,5 6 4,-1 0 0,0 1 0,17 40 0,-18-32 7,-1 0-1,-2 1 1,11 53 0,-18-63-10,1-4 7,-1 1-1,0 0 1,-1 0-1,-1 0 1,-3 19-1,1-22 61,-1 1 1,-4 12-1,6-24-46,0 0 1,0 0-1,0 0 0,-1-1 0,1 1 0,0 0 1,-1 0-1,1-1 0,-1 1 0,1-1 0,-4 2 1,5-2-20,-1-1 0,0 0 1,1 1-1,-1-1 1,1 0-1,-1 1 1,1-1-1,-1 0 1,0 0-1,1 1 0,-1-1 1,0 0-1,1 0 1,-1 0-1,0 0 1,1 0-1,-1 0 1,0 0-1,1 0 0,-1 0 1,1-1-1,-1 1 1,0 0-1,1 0 1,-1 0-1,0-1 0,1 1 1,-1 0-1,1-1 1,-1 1-1,1 0 1,-1-1-1,1 1 1,-1-1-1,1 1 0,-1-1 1,1 1-1,0-1 1,-1 0-1,0-1 0,1 0-1,-1 0 0,1 0 1,0 0-1,0 1 1,0-1-1,0 0 0,0 0 1,0 0-1,0 0 0,0 0 1,1 0-1,-1 0 1,1 0-1,1-3 0,1-8 13,21-88 30,-19 79-43,1 1 0,1-1 0,15-33 0,-17 45-1,0 1 1,1-1 0,0 1-1,1 0 1,-1 0-1,2 0 1,0 1-1,0 1 1,10-9 0,-10 10 62,0 0 1,1 1-1,0 0 1,1 0 0,18-7-1,-26 12-29,1-1 0,0 0 0,0 1 1,0-1-1,0 1 0,0 0 0,0 0 0,0 0 0,0 0 0,-1 0 0,1 1 0,0 0 1,0-1-1,0 1 0,0 0 0,-1 0 0,1 0 0,0 1 0,-1-1 0,1 1 0,-1-1 1,1 1-1,-1 0 0,0 0 0,3 3 0,2 4 16,0 0 1,-1 1-1,0 0 0,0 0 1,-1 1-1,0-1 0,-1 1 1,3 11-1,0 6-21,-1-1 0,3 35 0,-7-41-21,2 11 34,-2 1 0,-2 32-1,0-61-29,0-1 0,-1 0 0,0 1 0,1-1 0,-1 0 0,-2 4 0,3-6-12,0 0 1,-1-1 0,1 1 0,0 0 0,-1-1-1,1 1 1,-1 0 0,1-1 0,-1 1 0,1-1-1,-1 1 1,1-1 0,-1 1 0,0-1 0,1 1-1,-1-1 1,0 1 0,1-1 0,-1 0 0,0 0-1,1 1 1,-1-1 0,0 0 0,0 0 0,1 0-1,-1 0 1,0 0 0,0 1 0,0-2 0,1 1-1,-2 0 1,1 0-3,0-1 0,1 1-1,-1 0 1,0-1 0,0 1-1,1-1 1,-1 1 0,0-1 0,1 0-1,-1 1 1,1-1 0,-1 0-1,0 1 1,1-1 0,0 0-1,-1 1 1,1-1 0,-1 0 0,1 0-1,0 0 1,0 0 0,-1 1-1,1-3 1,-3-24 17,3 21-16,-3-37-13,3 0 0,6-59 0,-3 81-1,1-1-1,0 1 0,2 0 1,0 1-1,2 0 1,16-33-1,-19 44 14,0 1 0,0 0 0,1 0 0,0 0 0,1 1 0,0 0 0,0 1 0,0-1 0,1 1 0,15-9 0,-19 13 13,1-1 0,0 1-1,-1 0 1,1 0 0,0 1 0,0-1-1,8 0 1,-10 2 1,0-1 1,1 1-1,-1 0 0,1 0 1,-1 1-1,0-1 0,1 1 1,-1 0-1,0-1 0,0 2 1,1-1-1,2 2 0,1 1 25,-1 1-1,0 0 0,0 0 1,-1 1-1,1 0 0,-1 0 1,5 9-1,-2-5-7,-2 1-1,0 1 1,0-1-1,-1 1 1,6 17-1,11 64 41,-12-46-61,29 124-2792,-34-143 1790</inkml:trace>
</inkml:ink>
</file>

<file path=ppt/ink/ink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3-27T22:33:25.781"/>
    </inkml:context>
    <inkml:brush xml:id="br0">
      <inkml:brushProperty name="width" value="0.05" units="cm"/>
      <inkml:brushProperty name="height" value="0.05" units="cm"/>
    </inkml:brush>
  </inkml:definitions>
  <inkml:trace contextRef="#ctx0" brushRef="#br0">256 10 9314,'-8'7'4255,"-6"-1"-2942,2-2-556,-34 10 37,44-13-783,0-1 1,0 1 0,0-1-1,1 0 1,-1 0-1,0 0 1,0 0-1,0 0 1,0 0 0,0 0-1,-3-1 1,4 0-29,0 1 1,0 0-1,0 0 0,1 0 1,-1 0-1,0 0 1,0 0-1,0 0 0,0 0 1,0 0-1,0 0 0,1 0 1,-1 0-1,0 0 1,0 1-1,0-1 0,-1 1 1,-1 1-14,1-1-1,-1 1 1,0 0 0,1 0-1,-1 1 1,1-1 0,0 0 0,0 1-1,0 0 1,-3 4 0,-3 7 27,-6 15 1,12-26 4,-52 128 340,48-114-258,1 1 1,0-1-1,2 1 0,0 1 0,1-1 0,0 0 0,3 25 0,-1-38-78,1 0 0,-1 1 1,1-1-1,1 1 0,1 4 1,-2-7-6,0-1 1,0 1-1,0-1 1,1 1-1,-1-1 1,1 0-1,0 0 1,-1 0-1,1 0 1,0 0-1,0 0 0,2 2 1,1-2-2,0 0 1,0 1-1,0-1 1,0-1-1,0 1 0,0-1 1,10 2-1,2-1-4,20-1 1,-33-1 3,0 0 0,0 0 0,0-1 0,0 1 0,0-1 0,0 0 0,-1 0 0,5-2 0,-5 2 2,-1 0 0,0-1 1,0 1-1,0-1 1,0 0-1,0 1 0,0-1 1,0 0-1,-1 0 1,1 0-1,-1 0 0,3-5 1,4-10 33,-1-1 0,0 0 1,-2 0-1,6-29 0,3-9 85,-12 47-108,1 1-1,0-1 0,1 1 0,0 0 1,9-14-1,-11 20-10,0-1 0,0 0 1,0 0-1,1 1 0,-1-1 0,1 1 0,0 0 1,0 0-1,0 0 0,0 0 0,0 0 1,0 1-1,0 0 0,1-1 0,-1 1 0,0 0 1,8-1-1,-9 2-2,1 1-1,0-1 1,0 0 0,-1 1 0,1-1 0,0 1 0,-1 0 0,1 0 0,-1 0-1,1 0 1,-1 1 0,0-1 0,1 1 0,-1-1 0,4 4 0,3 4-2,0 0 1,8 11 0,-13-16 0,12 15-1,2 2-9,31 44 0,-45-58 10,0-1 1,-1 1-1,0 0 1,0 0-1,0 0 0,-1 1 1,0-1-1,-1 1 1,1-1-1,-2 1 1,1 14-1,-1-17 8,-1 1 0,0 0 0,-1-1 0,1 1-1,-1-1 1,0 1 0,-1-1 0,1 0 0,-1 0-1,0 0 1,0 0 0,-1 0 0,1-1 0,-1 1-1,0-1 1,0 0 0,-8 6 0,8-7 6,-1 0 1,0 0-1,0 0 1,0-1-1,0 1 1,0-1-1,0 0 1,-1 0-1,1-1 1,0 0-1,-1 0 1,1 0-1,-1-1 1,0 1-1,1-2 1,-1 1-1,1 0 1,-9-3-1,13 3 0,-1 0 0,1-1-1,-1 1 1,1-1 0,-1 0-1,1 0 1,0 1 0,-1-1 0,1 0-1,0 0 1,0 0 0,-1 0 0,1-1-1,0 1 1,0 0 0,0 0-1,1-1 1,-2-1 0,0-1 19,1 1 1,0 0 0,0-1-1,0 1 1,1-1-1,-1 1 1,1-1-1,0-3 1,0-6 61,1 0 0,1 1 0,6-22 0,-3 16-67,1 0 0,1 0 0,1 1 0,15-25 0,48-59-265,-34 57-580,3 2 0,47-40-1,-36 41-1185,-1 8 817</inkml:trace>
</inkml:ink>
</file>

<file path=ppt/ink/ink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3-27T22:33:26.271"/>
    </inkml:context>
    <inkml:brush xml:id="br0">
      <inkml:brushProperty name="width" value="0.05" units="cm"/>
      <inkml:brushProperty name="height" value="0.05" units="cm"/>
    </inkml:brush>
  </inkml:definitions>
  <inkml:trace contextRef="#ctx0" brushRef="#br0">105 350 4873,'-2'3'554,"-1"0"-1,1 0 1,0 1-1,0-1 1,0 1 0,1-1-1,0 1 1,-1 0-1,0 7 1,2-11-508,0 1 1,0-1 0,0 0-1,0 1 1,0-1-1,0 1 1,0-1 0,0 0-1,0 1 1,0-1-1,1 0 1,-1 1-1,0-1 1,0 0 0,0 1-1,1-1 1,-1 0-1,0 1 1,0-1-1,1 0 1,-1 1 0,0-1-1,1 0 1,-1 0-1,0 0 1,1 1-1,-1-1 1,1 0 0,12 4 284,-9-3-149,-4-1-180,11 3 472,17 1 0,-25-3-351,1-1 0,0 0 0,0 0 0,0-1 0,0 1 1,0-1-1,-1 0 0,6-2 0,55-25 1179,-56 24-1184,-1 0-68,0 0 1,-1-1-1,1 1 0,-1-1 0,0 0 0,-1-1 0,1 1 0,-1-1 0,0 0 0,-1-1 0,1 1 1,-1-1-1,4-9 0,1-4-40,-2 0 0,0 0 0,7-36 0,-10 39-5,-2-1 1,1 1-1,-2 0 0,0-1 1,-3-22-1,2 38-4,0 0 0,-1-1 0,1 1 0,-1 0 1,0 1-1,1-1 0,-1 0 0,0 0 0,0 0 0,0 0 1,-1 1-1,1-1 0,0 0 0,-1 1 0,1-1 0,-3-2 1,1 3-2,0-1 0,0 1 0,1-1 0,-1 1 0,0 0 0,0 0 0,0 0 0,0 0 0,-1 1 0,-2-1 1,-5 0-4,1 1 1,-1 1 0,0 0 0,1 0 0,-14 4 0,12-2 3,1 0 0,0 1 0,1 0 0,-1 1 0,0 0 0,1 1 1,0 0-1,-11 9 0,8-3 3,0 0 0,0 0-1,2 1 1,-19 26 0,19-24 0,1 2 0,-14 31 0,19-37 0,1-1 0,1 1 0,0 0 0,0 1 0,-1 22 0,3-23 3,1 0 0,0 0 0,1 0 0,1 0 0,-1 0 0,2 0 0,0 0 0,0 0 0,0-1 1,9 17-1,-5-15 3,1-1 1,0 1 0,0-2 0,1 1 0,19 17 0,-22-22-69,1-1 0,1 0 0,-1 0 0,1 0 1,0-1-1,0 0 0,0-1 0,0 0 0,0 0 1,14 2-1,-2-3-856,-1-1 1,1 0-1,38-5 1,7-5-392</inkml:trace>
</inkml:ink>
</file>

<file path=ppt/ink/ink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3-27T22:33:26.665"/>
    </inkml:context>
    <inkml:brush xml:id="br0">
      <inkml:brushProperty name="width" value="0.05" units="cm"/>
      <inkml:brushProperty name="height" value="0.05" units="cm"/>
    </inkml:brush>
  </inkml:definitions>
  <inkml:trace contextRef="#ctx0" brushRef="#br0">8 60 11610,'-1'-2'354,"0"0"-1,0-1 0,0 1 1,0 0-1,1-1 0,-1 1 0,1-1 1,-1-2-1,1 4-306,0 0 1,0 0-1,0 0 1,1 0-1,-1 0 1,0 0-1,0 0 1,1 0-1,-1 0 1,1 0-1,-1 0 1,1 0-1,-1 0 1,1 0-1,0 1 0,-1-1 1,1 0-1,0 0 1,0 1-1,0-1 1,-1 0-1,1 1 1,0-1-1,1 0 1,3-1-76,0 0 0,0 0 0,0 0 0,0 1 0,0 0-1,0 0 1,5-1 0,-7 2 9,0 0-1,1 0 0,-1 0 1,0 0-1,0 0 1,0 1-1,0-1 0,0 1 1,0 0-1,-1 0 0,1 0 1,0 0-1,0 0 1,3 2-1,-4 0 10,1-1-1,-1 0 1,1 1 0,-1 0 0,0-1-1,0 1 1,0 0 0,0 0-1,0 0 1,-1 0 0,0 1 0,2 5-1,0 2 12,0 0-1,1 19 1,-1 17 43,-2 0 0,-6 54 0,-20 91 67,7-115-351,18-75 147,-1 0 0,0-1 1,1 1-1,-1 0 0,0 0 1,0-1-1,0 1 0,-2 1 1,3-2 37,0-1 0,0 0-1,-1 0 1,1 0 0,0 1 0,0-1 0,-1 0 0,1 0 0,0 0-1,0 0 1,-1 0 0,1 0 0,0 1 0,-1-1 0,1 0 0,0 0-1,-1 0 1,1 0 0,0 0 0,-1 0 0,0-1-42,1 1-1,-1 0 1,0 0 0,1-1 0,-1 1 0,1 0-1,-1-1 1,1 1 0,-1 0 0,1-1-1,-1 1 1,1-1 0,0 1 0,-1-2 0,-6-12-868</inkml:trace>
</inkml:ink>
</file>

<file path=ppt/ink/ink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3-27T22:33:27.290"/>
    </inkml:context>
    <inkml:brush xml:id="br0">
      <inkml:brushProperty name="width" value="0.05" units="cm"/>
      <inkml:brushProperty name="height" value="0.05" units="cm"/>
    </inkml:brush>
  </inkml:definitions>
  <inkml:trace contextRef="#ctx0" brushRef="#br0">26 506 3681,'-6'-4'1867,"0"0"0,-8-3 0,25 10 2464,5-2-4518,0-1 424,0 0-188,1 0-1,0-1 1,-1-1 0,0-1-1,22-5 1,20-11 368,-2-2 1,0-2-1,-1-3 1,74-47-1,-117 64-375,1 0-1,-1-1 1,-1-1-1,0 1 1,0-2 0,9-13-1,-13 15-9,0 0-1,-1 0 1,-1-1 0,0 0 0,0 0-1,-1 0 1,0 0 0,2-18-1,-5 22-9,0 0 0,-1 0 0,0-1 0,0 1 0,0 0 1,-1 0-1,0-1 0,-1 1 0,0 0 0,0 0 0,0 0 0,-7-12 0,8 18-20,1 0 0,-1 0-1,0 0 1,1 1 0,-1-1 0,0 0 0,0 0-1,0 0 1,1 1 0,-1-1 0,0 0 0,0 1-1,0-1 1,0 1 0,0-1 0,-1 1 0,1 0-1,0-1 1,0 1 0,0 0 0,0 0 0,0 0-1,0-1 1,-1 1 0,1 1 0,0-1 0,0 0-1,0 0 1,0 0 0,0 0 0,0 1 0,-1-1-1,0 1 1,-1 1 2,0-1-1,0 1 0,0-1 1,1 1-1,-1 0 1,1 0-1,-1 0 0,1 1 1,0-1-1,-3 5 1,2-4-3,1 1 0,0 0 0,0 0 1,1 0-1,-1 0 0,1 1 1,-1 3-1,-3 36 21,4-39-20,-5 144 70,10 4-38,-3-133-32,2 65 27,26 142 0,-29-226-29,1 1 1,-1-1 0,0 0 0,1 1-1,-1-1 1,1 0 0,-1 0 0,2 2-1,-2-3 0,0 0 0,0 1 0,0-1 0,0 0 0,0 0-1,1 0 1,-1 0 0,0 0 0,0 0 0,0 0 0,0 0 0,0 0-1,0 0 1,1 0 0,-1 0 0,0 0 0,0 0 0,0 0-1,0 0 1,0 0 0,0 0 0,1 0 0,-1 0 0,0 0 0,0 0-1,0 0 1,0 0 0,0 0 0,0 0 0,1 0 0,-1 0-1,0 0 1,0 0 0,0 0 0,0 0 0,0 0 0,0 0 0,0 0-1,1 0 1,-1-1 0,0 1 0,0 0 0,0 0 0,2-3-6,-1 1 1,1-1 0,-1 0 0,0 1 0,1-5 0,-1 6 2,5-16-26,-1-1-1,-1 1 0,3-25 0,-1-55-5,-6 80 26,1 1 0,0-1 1,2 0-1,0 1 0,6-19 1,-1 15 1,1 0 0,18-30 1,-25 46 12,1 0 1,-1 1-1,1-1 1,0 1-1,0 0 1,1-1-1,-1 2 1,7-6-1,-9 7 1,1 1 0,-1-1-1,1 0 1,0 1 0,-1-1 0,1 1-1,-1-1 1,1 1 0,0 0 0,-1 0-1,1 0 1,0 0 0,0 0-1,-1 0 1,1 0 0,0 0 0,-1 1-1,1-1 1,0 1 0,-1-1-1,1 1 1,-1 0 0,1-1 0,2 3-1,-1-1 4,0 1 0,-1-1-1,1 1 1,-1-1-1,0 1 1,1 0-1,-1 0 1,0 0 0,-1 0-1,1 0 1,2 7-1,-2-6-1,8 14 0,0-1-1,1-1 0,18 22 1,44 40-453,-63-66-114,2-1 1,-1-1-1,2 0 0,14 10 0,-20-16 228,1-1 0,13 5 0</inkml:trace>
</inkml:ink>
</file>

<file path=ppt/ink/ink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3-27T22:33:28.285"/>
    </inkml:context>
    <inkml:brush xml:id="br0">
      <inkml:brushProperty name="width" value="0.05" units="cm"/>
      <inkml:brushProperty name="height" value="0.05" units="cm"/>
    </inkml:brush>
  </inkml:definitions>
  <inkml:trace contextRef="#ctx0" brushRef="#br0">368 191 11034,'-1'-2'267,"0"1"1,-1 0-1,0-1 0,1 1 0,-1 0 0,1 0 0,-1 0 0,0 0 0,0 0 1,0 1-1,0-1 0,1 1 0,-1-1 0,0 1 0,0-1 0,0 1 0,0 0 1,0 0-1,-2 0 0,-4 0-226,1 1 0,0 0 0,-1 0 0,-8 3 0,-14 4-7,0 2 0,-32 15 0,51-20-29,1 0 0,0 1 0,0 1 0,0 0-1,1 0 1,0 1 0,1 0 0,-1 0 0,-7 11 0,8-7 13,1-1 0,0 1 0,0 1 0,1-1-1,1 1 1,-4 14 0,6-16-4,0-1 0,1 1 0,0 0 1,1-1-1,1 1 0,-1 0 0,2 0 0,1 14 0,-1-21-20,0 0 0,0-1 1,0 1-1,0 0 0,0-1 0,1 0 0,0 1 0,0-1 1,0 0-1,0 0 0,0 0 0,0 0 0,4 3 1,-4-4-12,-1-1 1,1 0-1,0 1 0,0-1 1,0 0-1,0 0 1,0 0-1,0-1 1,0 1-1,0 0 1,0-1-1,0 1 1,1-1-1,-1 0 1,0 0-1,0 0 0,0 0 1,1 0-1,-1 0 1,0-1-1,0 1 1,0-1-1,0 1 1,3-2-1,0 0-15,0-1-1,0 1 0,0-1 1,0-1-1,7-5 0,21-23-21,-28 28 53,9-11 12,-1-1 0,0 0-1,-2 0 1,13-22-1,-9 8 77,22-55 0,-8 6 421,-29 79-495,0-1 0,1 1-1,-1 0 1,0-1 0,0 1 0,0-1-1,1 1 1,-1-1 0,0 1 0,0-1-1,1 1 1,-1 0 0,0-1-1,1 1 1,-1 0 0,1-1 0,-1 1-1,0 0 1,1-1 0,-1 1 0,1 0-1,0-1 1,-1 1-6,1 1 1,-1-1-1,1 0 1,-1 0-1,1 0 1,-1 0-1,1 0 0,-1 0 1,1 1-1,-1-1 1,1 0-1,-1 0 1,0 1-1,1-1 0,-1 0 1,0 1-1,1-1 1,0 1-1,2 2 24,-1 1-1,1 0 0,3 7 1,-5-8-4,27 52 107,12 23-71,-33-66-58,11 20 8,-17-30-11,0 0 1,0 0-1,0-1 1,0 1-1,1 0 1,-1 0-1,1-1 1,-1 1-1,1-1 1,1 2-1,-2-3-1,-1 1 0,1-1 0,0 1 0,0-1 0,0 0 0,-1 0 0,1 1 0,0-1 0,0 0 0,0 0 0,0 0 0,0 0 0,-1 0 0,1 0 0,0 0 0,0 0 0,0 0 0,0 0 0,0-1 0,-1 1 0,1 0 0,0 0 0,0-1 0,0 1 0,-1-1 0,1 1 0,0-1 0,0 0 0,2-2 1,-1 1 0,1-1 0,-1 0 0,0 0 0,0 0 0,0 0 0,-1 0 0,1 0-1,-1-1 1,0 1 0,2-5 0,5-14 7,-1 5 2,-1-1 0,-1 0 0,4-26 0,-2 8 9,-5 32-15,-1-1 1,1 1 0,0-1-1,1 1 1,-1 0 0,1 0-1,3-4 1,-6 7-4,1 0 8,0 0 1,0-1-1,0 1 1,0 0-1,0 0 1,0 0-1,0 0 1,0 0 0,1 0-1,1-1 1,-2 2-1,0 0 0,-1-1 1,1 1-1,0 0 0,0 0 1,0 0-1,0 0 1,-1 0-1,1 0 0,0 0 1,0 0-1,0 0 0,0 1 1,0-1-1,-1 0 0,1 0 1,0 1-1,0-1 1,0 0-1,-1 1 0,2 0 1,4 4 25,-1 0 1,0 0 0,0 1-1,0-1 1,0 1-1,-1 0 1,5 9 0,-5-8-28,64 112 53,-67-115-57,1-1 4,-1 0 0,1 0 0,-1-1 1,1 1-1,0 0 0,0-1 0,4 5 0,-6-7-7,0 0-1,0 0 1,1 0 0,-1 0-1,0 1 1,0-1-1,0 0 1,0 0-1,0 0 1,0 0 0,0 0-1,0 0 1,0 0-1,0 0 1,1 0-1,-1 0 1,0 0 0,0 0-1,0 0 1,0 0-1,0 0 1,0 0-1,0 0 1,1 0 0,-1 0-1,0 0 1,0 0-1,0 0 1,0 0-1,0 0 1,0 0 0,0 0-1,0 0 1,1 0-1,-1 0 1,0 0-1,0 0 1,0 0-1,0 0 1,0 0 0,0 0-1,0 0 1,0 0-1,0-1 1,0 1-1,1 0 1,-1 0 0,0 0-1,0 0 1,0 0-1,0 0 1,0 0-1,0 0 1,0 0 0,0-1-1,0 1 1,1-9 72,-1 2-71,10-67 19,-8 60-19,3-13 3,1 1-1,1-1 1,1 1-1,1 1 1,2 0 0,22-41-1,-30 61-5,3-6 2,13-17-1,-16 25 1,-1 0 0,1 0-1,-1 0 1,1 1-1,0 0 1,0-1 0,0 1-1,0 0 1,1 0 0,3-1-1,-5 2 10,1 0 0,-1 1 0,0 0 0,0-1 0,0 1 0,1 0 0,-1 0 0,0 0 0,0 0 0,0 1 0,1-1 0,-1 1 0,0-1 0,0 1 0,0 0 0,0-1 0,0 1 0,0 0 0,0 0-1,0 1 1,0-1 0,0 0 0,-1 1 0,4 2 0,1 2 36,0 1 0,0 0 0,-1 0 0,0 1 0,4 8 1,9 18 8,-3 2 0,0 0 0,13 58 0,-10-36-109,-14-48-232,0 0-1,1 0 1,7 11 0,-10-19 182,-2-1-10,1 1 0,0 0 0,0-1-1,1 1 1,-1-1 0,0 0 0,0 1 0,1-1-1,1 1 1,-1-1 25,0 0 1,0-1-1,0 1 0,0-1 0,0 1 1,0-1-1,1 0 0,3 0 1</inkml:trace>
</inkml:ink>
</file>

<file path=ppt/ink/ink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3-27T22:33:29.256"/>
    </inkml:context>
    <inkml:brush xml:id="br0">
      <inkml:brushProperty name="width" value="0.05" units="cm"/>
      <inkml:brushProperty name="height" value="0.05" units="cm"/>
    </inkml:brush>
  </inkml:definitions>
  <inkml:trace contextRef="#ctx0" brushRef="#br0">165 204 11883,'-1'-1'3682,"0"0"-3634,1 1 1,-1-1 0,1 1-1,0-1 1,-1 0 0,1 1-1,0-1 1,0 1 0,-1-1-1,1 0 1,0 1 0,0-1-1,0 0 1,0 0 0,0 1-1,0-1 1,0 0 0,0 1-1,0-1 1,0 0 0,0 1-1,1-1 1,-1 0 0,0 1-1,0-1 1,1 0 0,-1 1-1,0-1 1,1 1 0,-1-1 0,1 0-1,-1 0 1,4-2-116,0-1 0,-1 1 0,9-7 0,-5 5 153,27-18-411,72-37 0,-78 45 299,-2 2 47,0 0 0,44-13 1,-64 24 14,-1 1 0,1 0 0,-1 0 0,1 1 0,0-1 0,-1 1 0,1 0 1,-1 1-1,9 1 0,-11-2-11,0 1 0,1 0 0,-1 1 0,0-1 0,0 1 0,0-1 0,0 1 0,0 0 0,0 0 0,0 0-1,-1 0 1,1 0 0,-1 1 0,1 0 0,-1-1 0,2 4 0,0 0-11,-1 1-1,-1-1 1,1 0-1,-1 1 0,0-1 1,0 1-1,-1-1 1,0 1-1,0 0 0,-1 0 1,0 0-1,0-1 1,0 1-1,-3 13 0,0-6-5,-1 1 0,0-1 0,-1 0 0,0 0 0,-14 24-1,7-18 7,0 0-1,-1-1 1,-31 33-1,38-45-7,-1-1 0,0 0 0,0 0 0,-1 0 0,1-1 0,-1 0-1,-1-1 1,1 1 0,-1-2 0,1 1 0,-1-1 0,-14 3 0,15-5 0,5 0-1,0 0-1,0-1 1,0 0 0,0 1-1,0-1 1,-5-1 0,8 1-4,-1 0 0,1 0 1,-1 0-1,0 0 0,1-1 1,-1 1-1,1 0 0,-1-1 1,1 1-1,-1 0 0,1-1 1,-1 1-1,1-1 0,-1 1 1,1-1-1,0 1 0,-1-1 1,1 1-1,0-1 0,-1 1 1,1-1-1,0 0 0,-1 1 1,1-1-1,0 1 0,0-1 1,0 0-1,0 1 0,0-1 1,0 0-1,0 1 0,0-1 1,0 1-1,0-1 0,0-1 1,0 0-1,1 0 0,-1 0 0,1 0 1,-1 0-1,1 0 0,0 0 0,-1 0 1,1 1-1,0-1 0,0 0 0,3-3 0,-1 2 0,0-1-1,0 1 1,0 0-1,1 0 1,3-2-1,5-2-1,1 0 0,20-8 0,-12 6-2,1 2 1,0 0-1,0 1 0,32-4 0,-41 9 2,-1 0 0,1 1 0,-1 0 0,1 1 0,-1 0 0,1 1 0,-1 0 0,0 1 0,22 8 0,-23-6 0,0 0 0,-1 1 0,0 0-1,0 0 1,0 1 0,10 10 0,-16-13 2,-1-1 1,1 1-1,-1 0 1,0 0-1,0 0 1,-1 0-1,1 0 1,-1 1-1,0-1 1,0 1-1,0-1 1,-1 1-1,0 0 1,0 0 0,0 0-1,0 0 1,-1 9-1,0-8 17,-1 0 0,0 1 0,-1-1 0,1 0 0,-1 0 0,-1-1 0,1 1 0,-1 0 0,0-1 0,0 1 0,0-1 0,-1 0 0,-6 7 0,-3 2 90,0-2 0,-1 0 0,-22 15 0,-20 10 377,0-3-1,-111 48 1,128-67-309,-54 15 0,67-24-162,-1 0 1,0-2-1,-30 1 0,47-5-174,0 1 0,0-2 0,-1 1 0,1-2 0,0 1 0,0-1 0,0-1 0,0 0 0,0 0 0,1-1 0,-16-8 0,-10-11-476</inkml:trace>
</inkml:ink>
</file>

<file path=ppt/ink/ink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3-27T22:33:30.121"/>
    </inkml:context>
    <inkml:brush xml:id="br0">
      <inkml:brushProperty name="width" value="0.05" units="cm"/>
      <inkml:brushProperty name="height" value="0.05" units="cm"/>
    </inkml:brush>
  </inkml:definitions>
  <inkml:trace contextRef="#ctx0" brushRef="#br0">73 560 8498,'-4'2'706,"0"0"1,0 0 0,0-1-1,0 1 1,0-1-1,0 0 1,-1 0 0,-4 0-1,-19 5 446,28-6-1152,0 0 0,0 0-1,0 0 1,0 0 0,-1 0 0,1 0 0,0 0 0,0 0 0,0 0 0,0 0 0,0 0 0,0 0 0,0 0-1,0 0 1,0 0 0,0 0 0,0 0 0,0 0 0,-1 0 0,1 0 0,0 0 0,0 0 0,0 0-1,0 0 1,0 0 0,0 0 0,0 0 0,0 1 0,0-1 0,0 0 0,0 0 0,0 0 0,0 0-1,0 0 1,0 0 0,0 0 0,0 0 0,0 0 0,0 0 0,0 0 0,0 0 0,-1 0 0,1 1 0,0-1-1,0 0 1,0 0 0,0 0 0,0 0 0,0 0 0,1 0 0,-1 0 0,1 0-367,2-2 243,4 1 97,0-1 31,-1 0 0,0 0 0,9-5 0,-10 5 3,6-3 21,1-1 0,-2 0 0,1 0 1,-1-1-1,18-16 0,139-162 345,-153 168-367,-8 10-4,8-9 3,0-2 1,17-29-1,-17 21-14,-2 1-1,-1-2 0,-1 0 0,11-47 0,-20 71 1,0-1 0,-1 1 0,1 0 1,-1-1-1,0 1 0,0 0 0,-1 0 0,0-6 0,1 9 7,0 0 0,0-1 0,-1 1 0,1 0 0,0-1 0,0 1 1,0 0-1,-1 0 0,1-1 0,0 1 0,0 0 0,-1 0 0,1-1 0,0 1 0,-1 0 0,1 0 0,0 0 0,-1 0 0,1-1 0,0 1 0,-1 0 1,1 0-1,0 0 0,-1 0 0,1 0 0,0 0 0,-1 0 0,1 0 0,0 0 0,-1 0 0,-10 3-22,-49 32 15,30-20 68,0 1 0,1 2 0,-40 32 0,57-40-12,0 1-1,0 1 1,-16 22 0,22-25-14,0 0 0,1 0 1,0 1-1,1-1 0,0 1 1,-5 16-1,3-1 69,2-1-1,0 1 1,0 26 0,4-35-44,0 1-1,2 0 1,-1-1-1,2 1 1,6 22-1,-6-31-48,0 0 1,0 0-1,1-1 0,0 1 1,1-1-1,-1 0 1,1 0-1,1-1 0,-1 1 1,12 9-1,-8-9-19,-1 0 0,2-1-1,-1 0 1,0-1 0,1 0 0,0 0 0,19 5-1,-23-8-73,1-1 0,0 1 0,-1-1 0,1-1 0,0 1 0,0-1 0,0 0-1,8-2 1,-4 0-202,1-1-1,0 0 0,-1-1 0,11-5 0,41-20-369</inkml:trace>
</inkml:ink>
</file>

<file path=ppt/ink/ink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3-27T22:33:30.481"/>
    </inkml:context>
    <inkml:brush xml:id="br0">
      <inkml:brushProperty name="width" value="0.05" units="cm"/>
      <inkml:brushProperty name="height" value="0.05" units="cm"/>
    </inkml:brush>
  </inkml:definitions>
  <inkml:trace contextRef="#ctx0" brushRef="#br0">32 0 10746,'-8'4'3731,"7"-4"-3588,0 1-1,0-1 1,0 1 0,0-1 0,0 0 0,0 0-1,0 1 1,-2-1 0,2 0-132,1 1 0,-1-1 1,0 1-1,1-1 0,-1 1 0,1-1 0,0 1 1,-1-1-1,1 1 0,-1-1 0,1 1 1,0 0-1,-1-1 0,1 1 0,0-1 0,0 1 1,0 0-1,-1 0 0,1 0 11,-1 1-8,1 0-7,-1 0 1,0 0-1,1 0 1,0 0-1,-1 0 1,1 0-1,0 0 1,0-1-1,0 1 1,0 0-1,0 0 1,1 0-1,-1 0 1,1 0-1,-1 0 1,2 2-1,28 66 32,-29-66-37,4 7 18,0 2 0,-1-1-1,-1 0 1,0 1-1,2 22 1,-3 64 424,-2-92-405,-17 188 900,9-130-1718,-1 97 0,9-159 489,0 0 0,1 0 0,-1 0 0,0 0 1,2 4-1,-2-7 236,1 0 0,-1 1 1,0-1-1,0 1 0,1-1 0,-1 1 1,0-1-1,1 0 0,-1 1 0,1-1 1,-1 0-1,0 1 0,1-1 0,-1 0 1,1 0-1,-1 0 0,1 1 0,-1-1 1,2 0-1</inkml:trace>
</inkml:ink>
</file>

<file path=ppt/ink/ink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3-27T22:33:30.946"/>
    </inkml:context>
    <inkml:brush xml:id="br0">
      <inkml:brushProperty name="width" value="0.05" units="cm"/>
      <inkml:brushProperty name="height" value="0.05" units="cm"/>
    </inkml:brush>
  </inkml:definitions>
  <inkml:trace contextRef="#ctx0" brushRef="#br0">0 508 11250,'1'5'1312,"0"1"-1,-1 0 0,-1 9 1,1-14-1294,0-1 0,0 1 0,0-1 1,0 1-1,0-1 0,0 1 0,1-1 1,-1 1-1,0-1 0,0 1 0,0-1 1,0 1-1,1-1 0,-1 1 0,0-1 1,0 1-1,1-1 0,-1 0 0,0 1 1,1-1-1,-1 1 0,1-1 0,-1 0 1,0 0-1,1 1 0,-1-1 0,1 0 1,-1 0-1,1 1 0,-1-1 1,1 0-1,-1 0 0,1 0 0,-1 0 1,2 0-1,0 1 5,1-1 0,-1 0 0,1 0 0,0 0 0,-1-1 0,1 1 0,3-2 0,1 0-29,0-1 0,0 1 0,-1-2-1,8-3 1,27-21-210,-31 22 156,7-8-62,0 1-1,0-2 1,19-22-1,38-58-7,-62 77 149,14-28 0,-21 35-3,0 0 1,-1 0 0,-1-1 0,4-16 0,-4 10 14,-1-1 0,-1 0 1,0-1-1,-3-29 1,1 45-28,1 0 0,-1 0 0,0 1 0,0-1 0,0 0 1,0 1-1,-1-1 0,-2-4 0,3 6-2,-1 0-1,1 0 1,-1 1 0,1-1 0,-1 1 0,0-1-1,1 1 1,-1 0 0,0 0 0,0 0-1,0 0 1,0 0 0,0 0 0,0 0-1,-4 0 1,-1 0 2,-1 0-1,1 0 1,0 0-1,0 1 1,-1 0 0,1 1-1,0 0 1,0 0-1,0 0 1,0 1-1,0 0 1,-9 4-1,8-2 6,0 0 0,0 0 0,1 0-1,-1 1 1,1 0 0,0 1 0,1 0 0,0 0-1,0 0 1,-7 8 0,3 1 57,0 0 0,0 1-1,1 0 1,-12 32 0,18-40-14,1 1 0,-1 0 0,1 0 0,1 0 0,0 0 0,0 0 0,1 0 0,0 0 0,1 0 0,0 0 0,3 16 0,1-8 18,1-1-1,1 0 1,0 0-1,1-1 0,1 0 1,1 0-1,-1-1 0,2 0 1,0-1-1,25 23 0,-28-29-135,0-1 0,0 0-1,1-1 1,-1 0 0,1 0-1,0-1 1,0 0 0,1-1-1,-1 0 1,1 0 0,0-1-1,-1 0 1,1-1 0,0 0-1,0 0 1,0-1 0,0-1-1,16-2 1,-9 0-718,0-1 0,-1-1 0,0-1 0,29-14 1,10-11-640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3-26T14:48:54.504"/>
    </inkml:context>
    <inkml:brush xml:id="br0">
      <inkml:brushProperty name="width" value="0.05" units="cm"/>
      <inkml:brushProperty name="height" value="0.05" units="cm"/>
    </inkml:brush>
  </inkml:definitions>
  <inkml:trace contextRef="#ctx0" brushRef="#br0">16 1 8882,'-13'1'3201,"11"11"-2785,2-2-496,7 6-1185,2 2 849</inkml:trace>
</inkml:ink>
</file>

<file path=ppt/ink/ink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3-27T22:33:32.427"/>
    </inkml:context>
    <inkml:brush xml:id="br0">
      <inkml:brushProperty name="width" value="0.05" units="cm"/>
      <inkml:brushProperty name="height" value="0.05" units="cm"/>
    </inkml:brush>
  </inkml:definitions>
  <inkml:trace contextRef="#ctx0" brushRef="#br0">33 226 13283,'-2'-1'371,"0"0"0,1 1 1,-1-1-1,0 1 0,0 0 1,1 0-1,-1-1 0,0 1 1,0 0-1,0 1 0,0-1 1,1 0-1,-3 1 0,3-1-365,1 0 0,0 0 0,0 0 0,-1 0-1,1 0 1,0 1 0,0-1 0,-1 0 0,1 0-1,0 0 1,0 0 0,0 0 0,-1 1 0,1-1-1,0 0 1,0 0 0,0 0 0,-1 1 0,1-1-1,0 0 1,0 0 0,0 1 0,0-1 0,0 0-1,0 0 1,0 1 0,0-1 0,-1 0 0,1 0-1,0 1 1,0-1 0,0 0 0,0 1 0,0-1 0,0 0-1,1 0 1,-1 1 0,0-1 0,0 0 0,0 0-1,0 1 1,0-1 0,9 12 44,-5-7-18,11 15-9,-1 2-1,21 42 0,14 51 11,-4-8 26,-43-101-53,3 5 31,-3-9-45,-3-6-43,-1-9-346,0-1 0,0-17 0,1 22 332,1-92-530,2 65 436,13-71 1,-14 102 164,0-1 0,1 1 0,0 0 1,0-1-1,1 1 0,-1 0 0,1 0 0,0 1 1,7-9-1,-7 10 22,-1 1 0,1 0 1,0-1-1,0 1 0,0 0 0,1 0 0,-1 1 0,0-1 1,1 1-1,-1-1 0,1 1 0,-1 0 0,1 0 1,0 1-1,4-1 0,-3 1 23,-1 0 0,0 0 0,1 0 0,-1 0-1,1 1 1,-1 0 0,0 0 0,0 0 0,1 1 0,5 2 0,-5-1-11,1 0 0,0 1 1,-1 0-1,0 0 1,1 0-1,4 7 0,1 2-12,-1-1-1,-1 2 1,0-1 0,13 29-1,-21-40-26,12 26-4,14 39 1,-24-59-1,-1 2-1,0-1 1,0 0-1,-1 0 1,0 0 0,-1 1-1,0-1 1,-2 17 0,1-22 6,0-1 0,0 1 0,0 0 0,-2 3 0,1-4 3,2-3-5,0 0 0,0 1 0,0-1 0,0 0 0,-1 0-1,1 0 1,0 1 0,0-1 0,0 0 0,-1 0 0,1 0 0,0 0 0,0 0 0,0 1 0,-1-1 0,1 0 0,0 0 0,0 0-1,-1 0 1,1 0 0,0 0 0,-1 0 0,1 0 0,0 0 0,0 0 0,-1 0 0,1 0 0,0 0 0,0 0 0,-1 0 0,1 0 0,0 0-1,0 0 1,-1 0 0,1-1 0,0 1 0,0 0 0,-1 0 0,1 0 0,0 0 0,0-1 0,0 1 0,-1 0 0,-9-9 14,8 7-14,1 0-1,-1 0 1,1 0-1,-1 0 1,1-1 0,0 1-1,0 0 1,0-1-1,0 1 1,0 0-1,1-1 1,-1 1 0,1-1-1,0 1 1,-1-1-1,1 0 1,0 1 0,1-5-1,1-2-18,0 0 0,0-1 0,7-14 0,-2 4-30,-3 6-10,3-17 0,2-10-48,-4 23 77,1 1 0,1 0 0,1 0 0,0 1 0,1 0 0,1 1 0,22-27 0,-25 34 39,0 0 0,1 1 0,0 0 0,1 1 0,-1 0 0,15-8 0,-17 11 22,1 0 0,0 0 1,0 1-1,1 0 1,-1 0-1,0 0 0,0 1 1,1 0-1,-1 1 0,8 0 1,-9 0 12,-1 1 0,0 0 1,1 1-1,-1-1 0,0 1 1,0 0-1,0 0 1,0 0-1,0 1 0,0 0 1,-1 0-1,1 0 0,-1 0 1,0 1-1,0 0 1,4 4-1,5 8 56,-1-1-1,19 35 1,7 23-51,-25-45-43,30 46-1,-41-72-9,-1 0 1,1-1 0,-1 1-1,1 0 1,0-1 0,-1 1-1,1-1 1,0 1-1,0-1 1,0 0 0,0 0-1,1 0 1,-1 0 0,0 0-1,0-1 1,1 1-1,-1-1 1,0 1 0,0-1-1,1 0 1,-1 0 0,1 0-1,-1 0 1,0 0-1,1 0 1,-1-1 0,0 1-1,0-1 1,4-1 0,-1 0-15,0 0 1,0-1-1,0 1 1,0-1-1,0 0 0,0-1 1,-1 1-1,0-1 1,1 0-1,-2 0 1,6-6-1,25-45-207,-8 22 102,11-16 16,-34 43 95,0 0 0,0 1 0,0-2 0,0 1 0,-1 0 0,0 0 0,1-8 0,-2 5-62,0 1-1,0-1 1,-1 0 0,-2-11-1,2 16 13,0 1 0,-1 0-1,1 0 1,-1 0 0,0 0 0,0 0-1,0 0 1,-1 0 0,1 1 0,-1-1 0,1 0-1,-1 1 1,0-1 0,0 1 0,-4-5-1,-2 2 40,0 0 0,-1 0-1,1 1 1,-1 0 0,0 0-1,0 1 1,0 0 0,-1 1-1,1 0 1,0 0 0,-14 0-1,21 2 28,1 0 1,-1 0-1,0 1 0,1-1 0,-1 0 0,1 0 1,-1 1-1,1-1 0,-1 1 0,1-1 0,-1 1 0,1 0 1,-1 0-1,0 1 0,1-2-3,0 1-1,1 0 1,-1-1 0,1 1-1,-1 0 1,1 0-1,-1 0 1,1 0 0,-1 0-1,1-1 1,0 1 0,0 0-1,-1 0 1,1 0 0,0 0-1,0 0 1,0 0 0,0 0-1,0 0 1,0 0-1,0 0 1,0 0 0,1 0-1,-1 1 1,27 84 3,-13-41 7,27 59 20,-33-84-20,-4-11 16,0 0-1,1-1 0,0 0 1,0 0-1,7 9 0,-9-15-10,0 1-1,0-1 1,0 1-1,0-1 1,1 0-1,-1 0 1,0 0-1,1-1 1,-1 1-1,1-1 1,0 0-1,-1 0 1,1 0-1,0 0 1,5-1-1,5 2-3,-1-1-1,0-1 0,1 0 1,-1-1-1,0-1 0,0 0 1,0 0-1,0-1 0,0-1 1,0 0-1,-1-1 0,0-1 1,14-7-1,-10 4-4,-1-1 0,-1 0 0,0-1 0,0-1 0,-1 0 0,-1-1 1,0 0-1,-1-1 0,13-19 0,-16 17 34,0 1 0,-1-1-1,-1-1 1,6-22 0,1-1 173,-12 36-167,0 1-1,1 0 1,-1 0 0,1 0 0,2-4-1,-4 6-34,1 1-1,-1-1 0,0 1 0,1 0 0,-1-1 0,0 1 0,1 0 0,-1-1 0,1 1 0,-1 0 0,0-1 0,1 1 0,-1 0 0,1 0 0,-1-1 1,1 1-1,-1 0 0,1 0 0,-1 0 0,1 0 0,-1 0 0,1 0 0,-1 0 0,1 0 0,-1 0 0,1 0 0,-1 0 0,1 0 0,0 0 1,-1 0-1,1 1 0,-1-1 0,0 0 0,1 0 0,-1 0 0,1 1 0,-1-1 0,1 0 0,-1 1 0,0-1 0,1 1 0,8 8 76,-1 0 0,-1 0-1,0 1 1,0 0 0,8 17-1,6 8-70,-5-11-77,20 23 0,-28-38 24,1 0-1,0-1 1,0 0-1,0 0 1,12 6-1,-19-13 39,-1 0-1,1 0 0,0 0 1,0 0-1,0 0 0,1-1 1,-1 1-1,0-1 0,0 1 1,0-1-1,0 0 0,1 0 1,-1 0-1,0 0 0,0 0 1,0-1-1,0 1 0,0-1 0,1 1 1,2-2-1,-4 1-1,1 0 1,-1 0-1,1 0 0,-1 0 1,0 0-1,0 0 0,0 0 0,0 0 1,1 0-1,-1-1 0,-1 1 1,1 0-1,0-1 0,0 1 1,0 0-1,-1-1 0,1 1 0,-1-1 1,1 1-1,-1-1 0,0 0 1,1 1-1,-1-1 0,0 1 1,0-1-1,0 0 0,-1-1 0,-1-13-30,1 0 0,0 1-1,1-1 1,1 0-1,3-20 1,17-32-126,-15 44 117,11-37 60,-17 61-18,1 0 0,-1 0 0,0-1-1,1 1 1,-1 0 0,0 0 0,0 0-1,1-1 1,-1 1 0,0 0 0,1 0-1,-1 0 1,1 0 0,-1 0-1,0 0 1,1 0 0,-1 0 0,0 0-1,1 0 1,-1 0 0,0 0 0,1 0-1,-1 0 1,1 0 0,-1 0 0,0 0-1,1 0 1,-1 1 0,0-1 0,1 0-1,-1 0 1,0 0 0,1 1 0,11 6 18,9 17-2,5 4-29,-5-5-19,-4-3-131,22 33 0,-24-32-2810,33 37 0,-32-43 1316</inkml:trace>
</inkml:ink>
</file>

<file path=ppt/ink/ink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3-27T22:33:32.827"/>
    </inkml:context>
    <inkml:brush xml:id="br0">
      <inkml:brushProperty name="width" value="0.05" units="cm"/>
      <inkml:brushProperty name="height" value="0.05" units="cm"/>
    </inkml:brush>
  </inkml:definitions>
  <inkml:trace contextRef="#ctx0" brushRef="#br0">35 0 14083,'-23'6'5649,"23"-5"-5647,-1-1 0,0 1-1,1-1 1,-1 0 0,0 1-1,1-1 1,-1 1 0,0 0 0,1-1-1,-1 1 1,1-1 0,-1 1-1,1 0 1,0-1 0,-1 1-1,1 0 1,0 0 0,-1-1 0,1 1-1,0 0 1,0 0 0,-1 0-1,1-1 1,0 1 0,0 0-1,0 1 1,0-1-8,0 1-23,0 1 0,0-1-1,0 1 1,0 0 0,0-1 0,1 1-1,-1 0 1,1-1 0,0 1 0,-1-1-1,1 1 1,0-1 0,1 1 0,1 2-1,24 43-175,-6-12 121,-13-21 82,0 0 1,-2 1-1,0-1 0,-1 1 1,6 29-1,-5-5 14,1 47 1,-7 51 214,1 23-3706,1-153 1174</inkml:trace>
</inkml:ink>
</file>

<file path=ppt/ink/ink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3-27T22:33:33.172"/>
    </inkml:context>
    <inkml:brush xml:id="br0">
      <inkml:brushProperty name="width" value="0.05" units="cm"/>
      <inkml:brushProperty name="height" value="0.05" units="cm"/>
    </inkml:brush>
  </inkml:definitions>
  <inkml:trace contextRef="#ctx0" brushRef="#br0">16 4 10362,'-15'54'4353,"25"-54"-1544,14 0-2977,11-10-400,14-9-1297,4-9 1233</inkml:trace>
</inkml:ink>
</file>

<file path=ppt/ink/ink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3-27T22:33:33.530"/>
    </inkml:context>
    <inkml:brush xml:id="br0">
      <inkml:brushProperty name="width" value="0.05" units="cm"/>
      <inkml:brushProperty name="height" value="0.05" units="cm"/>
    </inkml:brush>
  </inkml:definitions>
  <inkml:trace contextRef="#ctx0" brushRef="#br0">245 6 10730,'-1'0'977,"0"-1"-723,1 1 0,0-1 0,-1 1 0,1 0 0,0-1 0,-1 1 0,1 0 0,0-1 0,-1 1 0,1 0 0,-1 0 0,1 0-1,-1-1 1,1 1 0,-1 0 0,0 0 0,0 0-280,0 0 0,-1 1-1,1-1 1,0 1-1,0-1 1,0 1 0,0 0-1,0-1 1,-2 3 0,-61 48 228,-4 3 198,62-49-332,-40 32 447,40-32-424,0 1-1,0 0 1,1 0 0,0 0 0,-5 9-1,10-14-88,0-1 0,0 0 0,0 0-1,0 1 1,0-1 0,0 0 0,0 0-1,0 1 1,0-1 0,0 0 0,0 0-1,0 0 1,1 1 0,-1-1 0,0 0-1,0 0 1,0 0 0,0 1 0,0-1-1,1 0 1,-1 0 0,0 0 0,0 0-1,0 0 1,1 1 0,-1-1 0,0 0-1,0 0 1,0 0 0,1 0 0,-1 0-1,0 0 1,0 0 0,0 0 0,1 0-1,-1 0 1,0 0 0,1 0 0,11 3 11,-11-3-7,45 9 14,79 26 0,-96-24 147,0 1 0,-1 1 0,44 28 1,-70-39-109,0-1 0,0 1 0,0-1 0,0 1 0,0 0 0,-1 0 0,1 0 0,1 2 0,-2-3-27,-1 0 0,1 0 0,-1 0 0,1 1 0,-1-1 0,0 0 0,0 0 0,1 1 0,-1-1 0,0 0 0,0 0 0,0 1 0,0-1 0,0 0 0,-1 0 0,1 1 0,0-1 0,-1 0 0,0 2-1,-1 3 9,-1-1 0,0 1 0,-1-1 0,0 1 0,1-1 0,-1 0 0,-1-1 0,1 1 0,-1-1 0,0 0 0,0 0 0,-7 4-1,-2 1-68,0-1-1,-1-1 0,-29 10 1,-29 3-49</inkml:trace>
</inkml:ink>
</file>

<file path=ppt/ink/ink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3-27T22:33:42.235"/>
    </inkml:context>
    <inkml:brush xml:id="br0">
      <inkml:brushProperty name="width" value="0.05" units="cm"/>
      <inkml:brushProperty name="height" value="0.05" units="cm"/>
    </inkml:brush>
  </inkml:definitions>
  <inkml:trace contextRef="#ctx0" brushRef="#br0">170 263 2777,'-55'-11'897,"50"11"-816,0-1-1,1 1 1,-1 0-1,-7 0 1,10 0-74,-1 1 0,1-1 1,-1 0-1,1 0 0,-3-1 1,5 1-9,-1 0 0,1 0 0,-1-1 0,1 1 0,-1 0-1,1 0 1,0 0 0,-1 0 0,1-1 0,-1 1 0,1 0 0,0-1 0,-1 1 0,1 0 0,0 0 0,0-1 0,-1 1 0,1-1 0,0 1-1,0 0 1,-1-1 0,1 1 0,0 0 0,0-1 0,0 1 0,0-1 0,-1 1 0,1-1 0,0 0 0,1-14-32,0 4 65,-2 9 321,1-1 0,-1 1 0,0-1 0,0 1 0,0-1 0,0 1 0,-1 0 0,1 0 0,0 0 0,-1-1 1,0 1-1,1 1 0,-1-1 0,0 0 0,0 0 0,-4-2 0,4 4-90,-1-1 0,1 1 0,-1 0 0,1 0 0,-1 0-1,0 0 1,-2 0 0,-5 1 283,17 1-427,-1 0 1,0 0-1,0 1 1,9 5-1,35 25-25,-46-31-75,0 0 1,0 0 0,0 0 0,1-1-1,-1 1 1,0-1 0,1 0 0,-1-1-1,8 1 1,2 1 65,78 6 484,-50-5-348,-29-2-177,1-1 0,0 0 0,0-1 0,-1-1 1,1 0-1,-1-1 0,1 0 0,16-7 0,6-4 67,-24 8-1,0 1 0,0 0 0,1 1 0,23-4 1,-31 8-309,2-1 1053,-7 0-831,0 1 0,0 0 1,0-1-1,0 1 1,0 0-1,-1-1 0,1 1 1,0 0-1,0 0 1,0-1-1,0 1 0,-1 0 1,1 0-1,0-1 1,0 1-1,-1 0 0,1 0 1,0 0-1,0-1 1,-1 1-1,1 0 0,0 0 1,-1 0-1,0 0 1,-13-6-1,2 2-10,7 1-10,0-1-1,1 1 1,-1-1-1,-3-4 1,-41-37 12,35 32-6,0 1 0,-1 0 1,-1 1-1,0 1 0,-25-12 1,29 17 14,0 0 0,-1 1 0,0 0 1,0 1-1,0 1 0,0 0 0,-25 0 1,34 2-14,-41 2 52,40-1-58,0-1 1,0 1-1,0 1 0,1-1 0,-1 1 0,-8 3 1,11-3 7,2-2-8,0 0 0,0 0 0,-1 0 0,1 1 0,0-1 0,0 0 0,-1 0 0,1 0 0,0 0 0,0 0 0,-1 1 0,1-1 1,0 0-1,0 0 0,-1 0 0,1 0 0,0 0 0,-1 0 0,1 0 0,0 0 0,-1 0 0,1 0 0,0 0 0,0 0 0,-1 0 0,1 0 0,0 0 0,0-1 1,-1 1-1,1 0 0,-1 0 0,1 0 122,1 0-114,2 1-11,0 0-1,0 0 1,0 1-1,0 0 1,-1-1-1,1 1 1,0 0-1,2 3 1,1 0 0,46 38 13,-36-30-6,1-1-1,0 0 1,1-1 0,23 10 0,-41-21-10,22 10 18,1-1 1,36 10-1,-53-18 44,0 0 1,-1 1 0,1 0 0,-1 0-1,1 1 1,-1-1 0,0 1-1,0 0 1,0 1 0,0-1-1,-1 1 1,6 5 0,-9-8-34,14 18 422,-14-18-431,0 0-1,-1 1 1,1-1-1,0 1 1,0-1-1,-1 1 1,1 0-1,-1-1 1,0 1-1,1-1 1,-1 3-1,0-4-13,0 0-1,0 0 0,0 0 0,0 1 0,0-1 0,0 0 0,0 0 1,0 0-1,0 0 0,0 0 0,0 0 0,0 0 0,-1 0 0,1 0 1,0 0-1,0 0 0,0 0 0,0 0 0,0 0 0,0 0 0,0 1 0,0-1 1,0 0-1,0 0 0,0 0 0,0 0 0,-1 0 0,1 0 0,0 0 1,0 0-1,0 0 0,0 0 0,0 0 0,0 0 0,0 0 0,0 0 1,0 0-1,0 0 0,-1 0 0,1 0 0,0-1 0,0 1 13,0 0 0,-1 0 1,1 0-1,0 0 0,0 0 0,-1 0 0,1 0 0,0 0 0,0 0 0,0 0 0,-1 1 1,1-1-1,0 0 0,0 0 0,-1 0 0,1 0 0,0 0 0,0 0 0,0 0 0,-1 1 1,1-1-1,0 0 0,0 0 0,0 0 0,-1 0 0,1 1 0,0-1 0,-4 8 135,1 1 7,-9 14-1,8-16-125,-9 14 148,-28 37 0,-17 18-98,48-62-208,1 1-1,1 1 1,-10 23-1,3 12-71</inkml:trace>
</inkml:ink>
</file>

<file path=ppt/ink/ink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3-27T22:33:44.368"/>
    </inkml:context>
    <inkml:brush xml:id="br0">
      <inkml:brushProperty name="width" value="0.05" units="cm"/>
      <inkml:brushProperty name="height" value="0.05" units="cm"/>
    </inkml:brush>
  </inkml:definitions>
  <inkml:trace contextRef="#ctx0" brushRef="#br0">43 282 3761,'-3'-4'743,"0"-1"1,0 1-1,-3-8 1,5 11-646,0-1 0,1 0 0,-1 0 0,1 0 0,-1 0 0,1 0 0,0 0 0,-1-1 0,1 1 0,0 0 0,1-4 0,-1 6-23,0 0 1,0 0-1,0-1 1,0 1-1,0 0 1,0 0-1,0 0 0,0-1 1,-1 1-1,1 0 1,0 0-1,0 0 1,0-1-1,0 1 0,0 0 1,0 0-1,0 0 1,-1 0-1,1 0 1,0-1-1,0 1 0,0 0 1,0 0-1,-1 0 1,1 0-1,0 0 0,0 0 1,0 0-1,-1 0 1,1 0-1,0 0 1,0 0-1,0 0 0,-1 0 1,1 0-1,0 0 1,0 0-1,-1 0 1,-11 0 1286,7 0-686,5 0-503,2 1-106,24 13 41,52 18 1,-65-29-80,-1 1-1,1-2 1,0 0-1,0 0 1,0-1 0,19-1-1,-18 0-6,13-1 84,1-2 0,-1-1 0,0 0 1,0-2-1,38-14 0,-48 14-14,-6 2 3,-1 1 0,1 0 0,0 0 1,-1 1-1,16-1 0,-24 3-59,0 0 0,0 1 1,0-1-1,0 1 0,0-1 0,0 1 1,0 0-1,-1 0 0,1 0 1,0 0-1,0 0 0,-1 0 0,1 0 1,-1 1-1,1-1 0,-1 0 1,0 1-1,1-1 0,-1 1 0,0 0 1,0-1-1,0 1 0,0 0 0,1 3 1,-2-4 64,-2-3-29,-5-5 3,-3-3-49,-19-1-10,5-4-8,-21-10 0,41 23-6,0 1 0,0-1-1,-1 1 1,1 0 0,-6-1-1,-5-1 5,5 0-5,0-1 0,0 0 0,1-1-1,-1 0 1,1 0 0,0-1 0,0 0-1,0-1 1,1 1 0,-12-14-1,-1-4 5,8 8 4,-1 1 0,-18-15 0,29 28-5,1 0-2,0 0 0,0 1 0,0-1 0,0 1 0,0 0 0,-1 0 0,1 0 0,0 0 0,-5-2 0,-3 2 399,16 10-132,-3-1-227,1-1 1,1 0-1,-1 0 1,1 0-1,0 0 0,12 11 1,-9-10-4,0 0 1,0 1-1,7 13 1,-3-6 33,0-1 0,0 0 1,23 20-1,48 31 62,-82-65-135,15 10 92,-1 1 0,25 24-1,-36-32-39,0 1 0,-1-1 0,1 1 1,-1-1-1,-1 1 0,1 0 0,0 1 0,-1-1 0,0 0 0,0 1 0,-1-1 0,0 1 0,0-1 0,1 7 0,-2-10-23,0 0 1,0 1-1,-1-1 1,1 1-1,0-1 1,-1 0-1,0 0 1,1 1-1,-1-1 1,0 0-1,0 0 1,0 0-1,-1 0 0,1 0 1,0 0-1,-1 0 1,1 0-1,-4 3 1,-2 1 35,-1-1 0,1 0 0,-15 8 1,-2 1 87,5-2 1,1 2 1,0 0 0,1 1-1,1 0 1,0 1 0,-17 24-1,7-5 1201,-36 68 0,41-54-232</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3-26T14:49:00.028"/>
    </inkml:context>
    <inkml:brush xml:id="br0">
      <inkml:brushProperty name="width" value="0.05" units="cm"/>
      <inkml:brushProperty name="height" value="0.05" units="cm"/>
    </inkml:brush>
  </inkml:definitions>
  <inkml:trace contextRef="#ctx0" brushRef="#br0">341 68 9290,'0'1'178,"0"0"-1,1-1 1,-1 1-1,0 0 1,0 0 0,0-1-1,1 1 1,-1 0 0,0 0-1,0-1 1,0 1-1,0 0 1,0 0 0,0 0-1,0-1 1,-1 1 0,1 0-1,0 0 1,0-1-1,-1 1 1,1 0 0,0 0-1,-1-1 1,1 1-1,0 0 1,-2 0 0,2 0-168,0-1 1,0 1 0,0-1 0,-1 1-1,1-1 1,0 1 0,0-1-1,0 1 1,0-1 0,0 1 0,0-1-1,0 1 1,0 0 0,0-1-1,1 1 1,-1-1 0,0 1 0,0-1-1,0 1 1,1-1 0,-1 1-1,0-1 1,0 1 0,1-1 0,-1 0-1,0 1 1,1-1 0,-1 1 0,1-1-1,-1 0 1,0 1 0,1-1-1,-1 0 1,1 1 0,0-1 0,0 1-49,0 0 1,1-1-1,-1 1 1,1 0 0,-1-1-1,0 1 1,1-1 0,-1 0-1,1 1 1,-1-1-1,1 0 1,-1 0 0,3 0-1,-3 0 23,0 0-1,1-1 1,-1 1-1,0 0 1,0-1 0,1 1-1,-1-1 1,0 1-1,0-1 1,0 0-1,0 0 1,1 1-1,-1-1 1,-1 0-1,1 0 1,0 0-1,0 0 1,1-2-1,-1 1 42,0 0-1,0 0 0,0-1 0,0 1 0,0 0 0,-1-1 0,1 1 0,-1 0 0,1-5 0,-2 1 296,1-1-1,0 1 1,-1-1 0,0 1 0,-1 0-1,-3-12 1,4 17-292,1 0 0,-1 0 0,1 0 0,-1 1-1,1-1 1,-1 0 0,1 0 0,-1 0 0,0 1 0,1-1 0,-1 0 0,0 1-1,0-1 1,1 1 0,-1-1 0,0 1 0,0-1 0,0 1 0,0-1 0,0 1-1,0 0 1,1 0 0,-1-1 0,0 1 0,0 0 0,0 0 0,0 0-1,0 0 1,0 0 0,0 0 0,0 0 0,0 0 0,0 1 0,0-1 0,0 0-1,-1 1 1,0 0-14,0 0-1,0 0 1,1 0-1,-1 0 1,1 0-1,-1 0 0,1 0 1,-1 1-1,1-1 1,0 0-1,0 1 1,-1-1-1,1 1 0,0 0 1,0-1-1,-1 3 1,-14 22 25,-22 26-22,32-43-13,0 0-1,1 1 0,-5 12 0,1-2 3,-11 22 3,-121 241 42,105-210 11,30-58-21,1 0-1,0 0 0,-2 17 0,5-25-15,2-3 3,-1 1 0,0-1-1,0 0 1,0 0 0,0 0 0,-3 4 0,0-5 33,4-3-55,0 0 1,-1 0-1,1 0 0,0 0 1,0 0-1,-1 0 0,1 0 1,0 0-1,0 0 1,-1 0-1,1 1 0,0-1 1,0 0-1,0 0 0,-1 0 1,1 0-1,0 1 0,0-1 1,0 0-1,0 0 0,-1 0 1,1 1-1,0-1 0,0 0 1,0 0-1,0 0 1,0 1-1,0-1 0,0 1 1,2 2 12,0 1 13,1 0-1,-1 0 0,1-1 0,0 1 0,1-1 0,-1 0 0,6 5 0,47 36 240,-50-40-215,0-1 1,0 1-1,1-1 1,-1 0-1,1-1 0,0 1 1,11 1-1,-1 1 51,235 79 561,-229-74-656,41 27 0,-37-21-428,-24-14 326,17 8-605,-17-9 621,1 0 1,-1-1-1,0 1 0,0-1 1,4 0-1,-7 0 73</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3-26T14:49:01.449"/>
    </inkml:context>
    <inkml:brush xml:id="br0">
      <inkml:brushProperty name="width" value="0.05" units="cm"/>
      <inkml:brushProperty name="height" value="0.05" units="cm"/>
    </inkml:brush>
  </inkml:definitions>
  <inkml:trace contextRef="#ctx0" brushRef="#br0">429 1116 9586,'0'0'3226,"3"-7"-1848,-3 7-1323,0 0 1,0-1 0,0 1-1,0-1 1,0 1-1,0 0 1,0-1 0,0 1-1,0 0 1,-1-1-1,1 1 1,0 0 0,0-1-1,0 1 1,-1 0 0,1-1-1,0 1 1,-1 0-1,1 0 1,-1-1 0,-4-5 1500,-8-13-1061,-16-31 0,19 31-398,-35-71 227,13 26-117,4 14-111,-2 2 0,-2 2 0,-40-46 0,-22-22 1,89 108-90,1 0-1,1 0 1,-1-1-1,1 1 1,0-1-1,1 0 0,-1 1 1,1-1-1,1 0 1,-1 0-1,1-1 1,1 1-1,-1 0 0,1 0 1,0 0-1,2-11 1,-1 12-6,-1 1 0,1-1 1,-1 0-1,0 0 0,-1 0 1,1 1-1,-2-8 0,0 7 7,-1-13 50,3 19 12,15-1-10,0 1-1,16-5 0,-23 4-58,22-4 8,-1-1 1,31-10-1,8-10 12,27-8 16,-69 26-13,44-8 1,31 2 51,42-6 224,84-14 143,-224 34-440,207-27 116,-155 14 320,-51 13-275,-1-1 1,0 0-1,0 0 0,1 0 0,-1-1 1,0 1-1,0-1 0,-1 0 0,1 0 1,0 0-1,0 0 0,3-4 0,-4 2-40,0 0 0,0-1 0,0 0 0,0 1 0,-1-1 0,0 0-1,0 0 1,1-8 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3-26T14:54:50.365"/>
    </inkml:context>
    <inkml:brush xml:id="br0">
      <inkml:brushProperty name="width" value="0.05" units="cm"/>
      <inkml:brushProperty name="height" value="0.05" units="cm"/>
    </inkml:brush>
  </inkml:definitions>
  <inkml:trace contextRef="#ctx0" brushRef="#br0">5643 1458 7954,'0'0'3448,"-13"-1"-2225,12-1-1111,-1 1-1,0 0 0,0 0 0,1 0 1,-1 1-1,0-1 0,0 0 0,0 1 1,0-1-1,0 1 0,-4-1 0,-5-1 131,7 1-176,-7-2 145,1 0 0,-20-10 0,12 6-127,-33-17 254,0-1 26,-85-29-1,7 3-284,-13-5-29,-96-17 32,-35-12 149,109 13-54,81 33-117,-370-159 69,305 142-113,-204-49 0,19 22 0,19 13-8,192 49-6,42 8-2,-30-6 0,-304-46 8,187 39 6,154 20-12,-34-5-2,-363-99 64,355 71-12,70 23-16,-1 1 1,-49-9-1,79 21-28,0-2 1,1 0-1,-20-9 1,0 0 20,25 11-21,-1 0 0,1 0 1,0 1-1,-17-1 0,-44 2 8,-18-2-1,57 1-3,-37 1 0,0 8-4,-46 1 1,54-3 86,12-7 182,48 2-348,1 0-1,0 0 1,-1 0-1,1-1 1,0 1-1,-1 0 1,1 0-1,0 0 1,-1 0-1,1-1 1,0 1-1,0 0 1,-1 0 0,1-1-1,0 1 1,-1-1-1,0 0-839,-1-1 191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A29D8B6-44D2-4752-B7D9-8192E471855B}" type="datetimeFigureOut">
              <a:rPr lang="en-US" smtClean="0"/>
              <a:t>3/29/2021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C95826C-BD36-4F9B-B126-787F158FCC2B}" type="slidenum">
              <a:rPr lang="en-US" smtClean="0"/>
              <a:t>‹#›</a:t>
            </a:fld>
            <a:endParaRPr lang="en-US"/>
          </a:p>
        </p:txBody>
      </p:sp>
    </p:spTree>
    <p:extLst>
      <p:ext uri="{BB962C8B-B14F-4D97-AF65-F5344CB8AC3E}">
        <p14:creationId xmlns:p14="http://schemas.microsoft.com/office/powerpoint/2010/main" val="15652258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very good afternoon to everyone.</a:t>
            </a:r>
          </a:p>
          <a:p>
            <a:r>
              <a:rPr lang="en-US" dirty="0"/>
              <a:t>Welcome to my masters thesis defense and as you can see, the topic of my research is gerrymandering! But this is not just about our research  and findings. This is the journey of a 23 year old girl from Italy who had big dreams in her eyes as she burgeoned on her journey to the United States of America with no idea about the vast country she was stepping into. And now thanks to UIC and her professors and advisor professor Dasgupta that she became able enough to not only carry out a research on the topic of gerrymandering but present her findings in front of highly knowledgeable people like you. And she is more than honored for this humbling opportunity. Without further ado, lets delve into this journey.</a:t>
            </a:r>
          </a:p>
          <a:p>
            <a:endParaRPr lang="en-US" dirty="0"/>
          </a:p>
        </p:txBody>
      </p:sp>
      <p:sp>
        <p:nvSpPr>
          <p:cNvPr id="4" name="Slide Number Placeholder 3"/>
          <p:cNvSpPr>
            <a:spLocks noGrp="1"/>
          </p:cNvSpPr>
          <p:nvPr>
            <p:ph type="sldNum" sz="quarter" idx="10"/>
          </p:nvPr>
        </p:nvSpPr>
        <p:spPr/>
        <p:txBody>
          <a:bodyPr/>
          <a:lstStyle/>
          <a:p>
            <a:fld id="{8C95826C-BD36-4F9B-B126-787F158FCC2B}" type="slidenum">
              <a:rPr lang="en-US" smtClean="0"/>
              <a:t>1</a:t>
            </a:fld>
            <a:endParaRPr lang="en-US"/>
          </a:p>
        </p:txBody>
      </p:sp>
    </p:spTree>
    <p:extLst>
      <p:ext uri="{BB962C8B-B14F-4D97-AF65-F5344CB8AC3E}">
        <p14:creationId xmlns:p14="http://schemas.microsoft.com/office/powerpoint/2010/main" val="28330214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95826C-BD36-4F9B-B126-787F158FCC2B}" type="slidenum">
              <a:rPr lang="en-US" smtClean="0"/>
              <a:t>24</a:t>
            </a:fld>
            <a:endParaRPr lang="en-US"/>
          </a:p>
        </p:txBody>
      </p:sp>
    </p:spTree>
    <p:extLst>
      <p:ext uri="{BB962C8B-B14F-4D97-AF65-F5344CB8AC3E}">
        <p14:creationId xmlns:p14="http://schemas.microsoft.com/office/powerpoint/2010/main" val="11099612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95826C-BD36-4F9B-B126-787F158FCC2B}" type="slidenum">
              <a:rPr lang="en-US" smtClean="0"/>
              <a:t>25</a:t>
            </a:fld>
            <a:endParaRPr lang="en-US"/>
          </a:p>
        </p:txBody>
      </p:sp>
    </p:spTree>
    <p:extLst>
      <p:ext uri="{BB962C8B-B14F-4D97-AF65-F5344CB8AC3E}">
        <p14:creationId xmlns:p14="http://schemas.microsoft.com/office/powerpoint/2010/main" val="19683886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95826C-BD36-4F9B-B126-787F158FCC2B}" type="slidenum">
              <a:rPr lang="en-US" smtClean="0"/>
              <a:t>26</a:t>
            </a:fld>
            <a:endParaRPr lang="en-US"/>
          </a:p>
        </p:txBody>
      </p:sp>
    </p:spTree>
    <p:extLst>
      <p:ext uri="{BB962C8B-B14F-4D97-AF65-F5344CB8AC3E}">
        <p14:creationId xmlns:p14="http://schemas.microsoft.com/office/powerpoint/2010/main" val="6944550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95826C-BD36-4F9B-B126-787F158FCC2B}" type="slidenum">
              <a:rPr lang="en-US" smtClean="0"/>
              <a:t>27</a:t>
            </a:fld>
            <a:endParaRPr lang="en-US"/>
          </a:p>
        </p:txBody>
      </p:sp>
    </p:spTree>
    <p:extLst>
      <p:ext uri="{BB962C8B-B14F-4D97-AF65-F5344CB8AC3E}">
        <p14:creationId xmlns:p14="http://schemas.microsoft.com/office/powerpoint/2010/main" val="34711715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95826C-BD36-4F9B-B126-787F158FCC2B}" type="slidenum">
              <a:rPr lang="en-US" smtClean="0"/>
              <a:t>28</a:t>
            </a:fld>
            <a:endParaRPr lang="en-US"/>
          </a:p>
        </p:txBody>
      </p:sp>
    </p:spTree>
    <p:extLst>
      <p:ext uri="{BB962C8B-B14F-4D97-AF65-F5344CB8AC3E}">
        <p14:creationId xmlns:p14="http://schemas.microsoft.com/office/powerpoint/2010/main" val="10096890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95826C-BD36-4F9B-B126-787F158FCC2B}" type="slidenum">
              <a:rPr lang="en-US" smtClean="0"/>
              <a:t>29</a:t>
            </a:fld>
            <a:endParaRPr lang="en-US"/>
          </a:p>
        </p:txBody>
      </p:sp>
    </p:spTree>
    <p:extLst>
      <p:ext uri="{BB962C8B-B14F-4D97-AF65-F5344CB8AC3E}">
        <p14:creationId xmlns:p14="http://schemas.microsoft.com/office/powerpoint/2010/main" val="28343602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95826C-BD36-4F9B-B126-787F158FCC2B}" type="slidenum">
              <a:rPr lang="en-US" smtClean="0"/>
              <a:t>30</a:t>
            </a:fld>
            <a:endParaRPr lang="en-US"/>
          </a:p>
        </p:txBody>
      </p:sp>
    </p:spTree>
    <p:extLst>
      <p:ext uri="{BB962C8B-B14F-4D97-AF65-F5344CB8AC3E}">
        <p14:creationId xmlns:p14="http://schemas.microsoft.com/office/powerpoint/2010/main" val="22274223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9D83DE-0778-4D13-B181-92606D47D23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F152C7A-012D-4E9D-B232-4E6B4304B30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F093C10-874E-4F04-ABBF-00B2459C3A40}"/>
              </a:ext>
            </a:extLst>
          </p:cNvPr>
          <p:cNvSpPr>
            <a:spLocks noGrp="1"/>
          </p:cNvSpPr>
          <p:nvPr>
            <p:ph type="dt" sz="half" idx="10"/>
          </p:nvPr>
        </p:nvSpPr>
        <p:spPr/>
        <p:txBody>
          <a:bodyPr/>
          <a:lstStyle/>
          <a:p>
            <a:fld id="{A8E528D2-85D9-4669-85C4-4BACE0DB48E1}" type="datetime1">
              <a:rPr lang="en-US" smtClean="0"/>
              <a:t>3/29/2021</a:t>
            </a:fld>
            <a:endParaRPr lang="en-US"/>
          </a:p>
        </p:txBody>
      </p:sp>
      <p:sp>
        <p:nvSpPr>
          <p:cNvPr id="5" name="Footer Placeholder 4">
            <a:extLst>
              <a:ext uri="{FF2B5EF4-FFF2-40B4-BE49-F238E27FC236}">
                <a16:creationId xmlns:a16="http://schemas.microsoft.com/office/drawing/2014/main" id="{06CCD5ED-77B2-43A2-8976-76BCC7F4912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04BD364-53BB-421B-BAB7-FE24B24ABB7E}"/>
              </a:ext>
            </a:extLst>
          </p:cNvPr>
          <p:cNvSpPr>
            <a:spLocks noGrp="1"/>
          </p:cNvSpPr>
          <p:nvPr>
            <p:ph type="sldNum" sz="quarter" idx="12"/>
          </p:nvPr>
        </p:nvSpPr>
        <p:spPr/>
        <p:txBody>
          <a:bodyPr/>
          <a:lstStyle/>
          <a:p>
            <a:fld id="{E7970281-7070-4FDC-B72E-6F87186A2131}" type="slidenum">
              <a:rPr lang="en-US" smtClean="0"/>
              <a:t>‹#›</a:t>
            </a:fld>
            <a:endParaRPr lang="en-US"/>
          </a:p>
        </p:txBody>
      </p:sp>
    </p:spTree>
    <p:extLst>
      <p:ext uri="{BB962C8B-B14F-4D97-AF65-F5344CB8AC3E}">
        <p14:creationId xmlns:p14="http://schemas.microsoft.com/office/powerpoint/2010/main" val="3177780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34464A-486F-491E-BD64-F7846792FFB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8D1438D-7241-424F-8D80-48FF7D3AAD56}"/>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4A468FD-4848-4938-856D-1689B21FEBB9}"/>
              </a:ext>
            </a:extLst>
          </p:cNvPr>
          <p:cNvSpPr>
            <a:spLocks noGrp="1"/>
          </p:cNvSpPr>
          <p:nvPr>
            <p:ph type="dt" sz="half" idx="10"/>
          </p:nvPr>
        </p:nvSpPr>
        <p:spPr/>
        <p:txBody>
          <a:bodyPr/>
          <a:lstStyle/>
          <a:p>
            <a:fld id="{787EA7A7-AB1F-4D2E-A07E-E95B71E1C6C4}" type="datetime1">
              <a:rPr lang="en-US" smtClean="0"/>
              <a:t>3/29/2021</a:t>
            </a:fld>
            <a:endParaRPr lang="en-US"/>
          </a:p>
        </p:txBody>
      </p:sp>
      <p:sp>
        <p:nvSpPr>
          <p:cNvPr id="5" name="Footer Placeholder 4">
            <a:extLst>
              <a:ext uri="{FF2B5EF4-FFF2-40B4-BE49-F238E27FC236}">
                <a16:creationId xmlns:a16="http://schemas.microsoft.com/office/drawing/2014/main" id="{3FEE1E41-E7A3-4E37-B647-37A06D4EB9C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3EF541E-9724-4719-8C9B-F76540FA6C7D}"/>
              </a:ext>
            </a:extLst>
          </p:cNvPr>
          <p:cNvSpPr>
            <a:spLocks noGrp="1"/>
          </p:cNvSpPr>
          <p:nvPr>
            <p:ph type="sldNum" sz="quarter" idx="12"/>
          </p:nvPr>
        </p:nvSpPr>
        <p:spPr/>
        <p:txBody>
          <a:bodyPr/>
          <a:lstStyle/>
          <a:p>
            <a:fld id="{E7970281-7070-4FDC-B72E-6F87186A2131}" type="slidenum">
              <a:rPr lang="en-US" smtClean="0"/>
              <a:t>‹#›</a:t>
            </a:fld>
            <a:endParaRPr lang="en-US"/>
          </a:p>
        </p:txBody>
      </p:sp>
    </p:spTree>
    <p:extLst>
      <p:ext uri="{BB962C8B-B14F-4D97-AF65-F5344CB8AC3E}">
        <p14:creationId xmlns:p14="http://schemas.microsoft.com/office/powerpoint/2010/main" val="32173522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ACFF3B9-FA9F-412C-A0B3-CE30D8718A0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C0370E4-99D6-4135-B49E-3B4084AC747F}"/>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40ED4AA-03DA-4109-99CE-EC9CA15C0593}"/>
              </a:ext>
            </a:extLst>
          </p:cNvPr>
          <p:cNvSpPr>
            <a:spLocks noGrp="1"/>
          </p:cNvSpPr>
          <p:nvPr>
            <p:ph type="dt" sz="half" idx="10"/>
          </p:nvPr>
        </p:nvSpPr>
        <p:spPr/>
        <p:txBody>
          <a:bodyPr/>
          <a:lstStyle/>
          <a:p>
            <a:fld id="{E59ECD1E-FB2F-4EB0-BE8A-F83386C7F7EA}" type="datetime1">
              <a:rPr lang="en-US" smtClean="0"/>
              <a:t>3/29/2021</a:t>
            </a:fld>
            <a:endParaRPr lang="en-US"/>
          </a:p>
        </p:txBody>
      </p:sp>
      <p:sp>
        <p:nvSpPr>
          <p:cNvPr id="5" name="Footer Placeholder 4">
            <a:extLst>
              <a:ext uri="{FF2B5EF4-FFF2-40B4-BE49-F238E27FC236}">
                <a16:creationId xmlns:a16="http://schemas.microsoft.com/office/drawing/2014/main" id="{CD9F81B6-209E-4FC1-84FD-F1B25288471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3FC271A-5AD3-42B1-AC07-643876461492}"/>
              </a:ext>
            </a:extLst>
          </p:cNvPr>
          <p:cNvSpPr>
            <a:spLocks noGrp="1"/>
          </p:cNvSpPr>
          <p:nvPr>
            <p:ph type="sldNum" sz="quarter" idx="12"/>
          </p:nvPr>
        </p:nvSpPr>
        <p:spPr/>
        <p:txBody>
          <a:bodyPr/>
          <a:lstStyle/>
          <a:p>
            <a:fld id="{E7970281-7070-4FDC-B72E-6F87186A2131}" type="slidenum">
              <a:rPr lang="en-US" smtClean="0"/>
              <a:t>‹#›</a:t>
            </a:fld>
            <a:endParaRPr lang="en-US"/>
          </a:p>
        </p:txBody>
      </p:sp>
    </p:spTree>
    <p:extLst>
      <p:ext uri="{BB962C8B-B14F-4D97-AF65-F5344CB8AC3E}">
        <p14:creationId xmlns:p14="http://schemas.microsoft.com/office/powerpoint/2010/main" val="27351760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DE7D46-B216-4B8B-9E1B-33E45DA82E5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CE88B23-F1B1-4E14-A6B4-E00AE3DB573D}"/>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E31827A-66C2-4ED4-91D4-D3F1B98061A7}"/>
              </a:ext>
            </a:extLst>
          </p:cNvPr>
          <p:cNvSpPr>
            <a:spLocks noGrp="1"/>
          </p:cNvSpPr>
          <p:nvPr>
            <p:ph type="dt" sz="half" idx="10"/>
          </p:nvPr>
        </p:nvSpPr>
        <p:spPr/>
        <p:txBody>
          <a:bodyPr/>
          <a:lstStyle/>
          <a:p>
            <a:fld id="{76170C82-0D18-4517-9FC3-7B63D19FE2DB}" type="datetime1">
              <a:rPr lang="en-US" smtClean="0"/>
              <a:t>3/29/2021</a:t>
            </a:fld>
            <a:endParaRPr lang="en-US"/>
          </a:p>
        </p:txBody>
      </p:sp>
      <p:sp>
        <p:nvSpPr>
          <p:cNvPr id="5" name="Footer Placeholder 4">
            <a:extLst>
              <a:ext uri="{FF2B5EF4-FFF2-40B4-BE49-F238E27FC236}">
                <a16:creationId xmlns:a16="http://schemas.microsoft.com/office/drawing/2014/main" id="{4684A59C-0D80-4AD7-BCA0-D8D52BE6E5C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9133DEF-B0E7-441E-B016-53E2817E9E4B}"/>
              </a:ext>
            </a:extLst>
          </p:cNvPr>
          <p:cNvSpPr>
            <a:spLocks noGrp="1"/>
          </p:cNvSpPr>
          <p:nvPr>
            <p:ph type="sldNum" sz="quarter" idx="12"/>
          </p:nvPr>
        </p:nvSpPr>
        <p:spPr/>
        <p:txBody>
          <a:bodyPr/>
          <a:lstStyle/>
          <a:p>
            <a:fld id="{E7970281-7070-4FDC-B72E-6F87186A2131}" type="slidenum">
              <a:rPr lang="en-US" smtClean="0"/>
              <a:t>‹#›</a:t>
            </a:fld>
            <a:endParaRPr lang="en-US"/>
          </a:p>
        </p:txBody>
      </p:sp>
    </p:spTree>
    <p:extLst>
      <p:ext uri="{BB962C8B-B14F-4D97-AF65-F5344CB8AC3E}">
        <p14:creationId xmlns:p14="http://schemas.microsoft.com/office/powerpoint/2010/main" val="26520419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70546E-E1DB-4CB1-80ED-FE81172EA17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D65A753-EC2D-4D42-930B-F6F131853F1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4B1126FB-A5DF-4518-ACE9-A6E275402770}"/>
              </a:ext>
            </a:extLst>
          </p:cNvPr>
          <p:cNvSpPr>
            <a:spLocks noGrp="1"/>
          </p:cNvSpPr>
          <p:nvPr>
            <p:ph type="dt" sz="half" idx="10"/>
          </p:nvPr>
        </p:nvSpPr>
        <p:spPr/>
        <p:txBody>
          <a:bodyPr/>
          <a:lstStyle/>
          <a:p>
            <a:fld id="{FCDEF023-E2BD-4524-B88B-409FC8F433F5}" type="datetime1">
              <a:rPr lang="en-US" smtClean="0"/>
              <a:t>3/29/2021</a:t>
            </a:fld>
            <a:endParaRPr lang="en-US"/>
          </a:p>
        </p:txBody>
      </p:sp>
      <p:sp>
        <p:nvSpPr>
          <p:cNvPr id="5" name="Footer Placeholder 4">
            <a:extLst>
              <a:ext uri="{FF2B5EF4-FFF2-40B4-BE49-F238E27FC236}">
                <a16:creationId xmlns:a16="http://schemas.microsoft.com/office/drawing/2014/main" id="{0A53732C-F64D-4ECE-8184-969B187B359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6CDC255-342B-41ED-AB5B-E2CF75001574}"/>
              </a:ext>
            </a:extLst>
          </p:cNvPr>
          <p:cNvSpPr>
            <a:spLocks noGrp="1"/>
          </p:cNvSpPr>
          <p:nvPr>
            <p:ph type="sldNum" sz="quarter" idx="12"/>
          </p:nvPr>
        </p:nvSpPr>
        <p:spPr/>
        <p:txBody>
          <a:bodyPr/>
          <a:lstStyle/>
          <a:p>
            <a:fld id="{E7970281-7070-4FDC-B72E-6F87186A2131}" type="slidenum">
              <a:rPr lang="en-US" smtClean="0"/>
              <a:t>‹#›</a:t>
            </a:fld>
            <a:endParaRPr lang="en-US"/>
          </a:p>
        </p:txBody>
      </p:sp>
    </p:spTree>
    <p:extLst>
      <p:ext uri="{BB962C8B-B14F-4D97-AF65-F5344CB8AC3E}">
        <p14:creationId xmlns:p14="http://schemas.microsoft.com/office/powerpoint/2010/main" val="11591427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1A4D22-3E36-4651-846D-EA9432F06D7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767B49B-8571-45E2-88A1-4E16ABEE2997}"/>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20F663F-332B-40E7-AED6-AE2446997D78}"/>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0EE2270-1EA8-44C6-A776-C9F1E85E9701}"/>
              </a:ext>
            </a:extLst>
          </p:cNvPr>
          <p:cNvSpPr>
            <a:spLocks noGrp="1"/>
          </p:cNvSpPr>
          <p:nvPr>
            <p:ph type="dt" sz="half" idx="10"/>
          </p:nvPr>
        </p:nvSpPr>
        <p:spPr/>
        <p:txBody>
          <a:bodyPr/>
          <a:lstStyle/>
          <a:p>
            <a:fld id="{087FBF4E-80E8-41C0-8F7F-BC7611882B8D}" type="datetime1">
              <a:rPr lang="en-US" smtClean="0"/>
              <a:t>3/29/2021</a:t>
            </a:fld>
            <a:endParaRPr lang="en-US"/>
          </a:p>
        </p:txBody>
      </p:sp>
      <p:sp>
        <p:nvSpPr>
          <p:cNvPr id="6" name="Footer Placeholder 5">
            <a:extLst>
              <a:ext uri="{FF2B5EF4-FFF2-40B4-BE49-F238E27FC236}">
                <a16:creationId xmlns:a16="http://schemas.microsoft.com/office/drawing/2014/main" id="{402B8865-2B73-4E72-A06D-EB5D9E53DEA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63D8B58-9DB5-4A0D-8817-AC7F3A8CFA68}"/>
              </a:ext>
            </a:extLst>
          </p:cNvPr>
          <p:cNvSpPr>
            <a:spLocks noGrp="1"/>
          </p:cNvSpPr>
          <p:nvPr>
            <p:ph type="sldNum" sz="quarter" idx="12"/>
          </p:nvPr>
        </p:nvSpPr>
        <p:spPr/>
        <p:txBody>
          <a:bodyPr/>
          <a:lstStyle/>
          <a:p>
            <a:fld id="{E7970281-7070-4FDC-B72E-6F87186A2131}" type="slidenum">
              <a:rPr lang="en-US" smtClean="0"/>
              <a:t>‹#›</a:t>
            </a:fld>
            <a:endParaRPr lang="en-US"/>
          </a:p>
        </p:txBody>
      </p:sp>
    </p:spTree>
    <p:extLst>
      <p:ext uri="{BB962C8B-B14F-4D97-AF65-F5344CB8AC3E}">
        <p14:creationId xmlns:p14="http://schemas.microsoft.com/office/powerpoint/2010/main" val="22478293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F989DE-B672-4CF7-BAAF-A3F10235E02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2BDF433-E04F-4063-B315-EA9E6862C55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7EBF2F95-DB88-4872-8A1C-CBEC70761C69}"/>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B04D87D-A19A-4F72-B0E6-A4EECD05C88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A0028664-FA6C-4FC9-B4E1-26B5C72531F7}"/>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3F9E727-78C9-4E4E-9621-D1CEBE06178B}"/>
              </a:ext>
            </a:extLst>
          </p:cNvPr>
          <p:cNvSpPr>
            <a:spLocks noGrp="1"/>
          </p:cNvSpPr>
          <p:nvPr>
            <p:ph type="dt" sz="half" idx="10"/>
          </p:nvPr>
        </p:nvSpPr>
        <p:spPr/>
        <p:txBody>
          <a:bodyPr/>
          <a:lstStyle/>
          <a:p>
            <a:fld id="{EDD55307-00D3-4F8A-A4CD-F501AC259504}" type="datetime1">
              <a:rPr lang="en-US" smtClean="0"/>
              <a:t>3/29/2021</a:t>
            </a:fld>
            <a:endParaRPr lang="en-US"/>
          </a:p>
        </p:txBody>
      </p:sp>
      <p:sp>
        <p:nvSpPr>
          <p:cNvPr id="8" name="Footer Placeholder 7">
            <a:extLst>
              <a:ext uri="{FF2B5EF4-FFF2-40B4-BE49-F238E27FC236}">
                <a16:creationId xmlns:a16="http://schemas.microsoft.com/office/drawing/2014/main" id="{89B0AB07-2A89-41E6-966A-29B64B82E5C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4CCD4D4-1A47-4659-A3BA-65CE2B27090C}"/>
              </a:ext>
            </a:extLst>
          </p:cNvPr>
          <p:cNvSpPr>
            <a:spLocks noGrp="1"/>
          </p:cNvSpPr>
          <p:nvPr>
            <p:ph type="sldNum" sz="quarter" idx="12"/>
          </p:nvPr>
        </p:nvSpPr>
        <p:spPr/>
        <p:txBody>
          <a:bodyPr/>
          <a:lstStyle/>
          <a:p>
            <a:fld id="{E7970281-7070-4FDC-B72E-6F87186A2131}" type="slidenum">
              <a:rPr lang="en-US" smtClean="0"/>
              <a:t>‹#›</a:t>
            </a:fld>
            <a:endParaRPr lang="en-US"/>
          </a:p>
        </p:txBody>
      </p:sp>
    </p:spTree>
    <p:extLst>
      <p:ext uri="{BB962C8B-B14F-4D97-AF65-F5344CB8AC3E}">
        <p14:creationId xmlns:p14="http://schemas.microsoft.com/office/powerpoint/2010/main" val="33862897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FFB986-D64A-489D-B043-A3B52BC0790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102B74C-7955-4580-9EA2-904415FC1D49}"/>
              </a:ext>
            </a:extLst>
          </p:cNvPr>
          <p:cNvSpPr>
            <a:spLocks noGrp="1"/>
          </p:cNvSpPr>
          <p:nvPr>
            <p:ph type="dt" sz="half" idx="10"/>
          </p:nvPr>
        </p:nvSpPr>
        <p:spPr/>
        <p:txBody>
          <a:bodyPr/>
          <a:lstStyle/>
          <a:p>
            <a:fld id="{129E96CF-CDD7-49DA-AAB9-03FE7D1B22C8}" type="datetime1">
              <a:rPr lang="en-US" smtClean="0"/>
              <a:t>3/29/2021</a:t>
            </a:fld>
            <a:endParaRPr lang="en-US"/>
          </a:p>
        </p:txBody>
      </p:sp>
      <p:sp>
        <p:nvSpPr>
          <p:cNvPr id="4" name="Footer Placeholder 3">
            <a:extLst>
              <a:ext uri="{FF2B5EF4-FFF2-40B4-BE49-F238E27FC236}">
                <a16:creationId xmlns:a16="http://schemas.microsoft.com/office/drawing/2014/main" id="{760D7CB6-D5E3-4C99-8360-EEA1B6E3CE7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9575791-B6FA-4A30-868C-5B5AFF92ACD7}"/>
              </a:ext>
            </a:extLst>
          </p:cNvPr>
          <p:cNvSpPr>
            <a:spLocks noGrp="1"/>
          </p:cNvSpPr>
          <p:nvPr>
            <p:ph type="sldNum" sz="quarter" idx="12"/>
          </p:nvPr>
        </p:nvSpPr>
        <p:spPr/>
        <p:txBody>
          <a:bodyPr/>
          <a:lstStyle/>
          <a:p>
            <a:fld id="{E7970281-7070-4FDC-B72E-6F87186A2131}" type="slidenum">
              <a:rPr lang="en-US" smtClean="0"/>
              <a:t>‹#›</a:t>
            </a:fld>
            <a:endParaRPr lang="en-US"/>
          </a:p>
        </p:txBody>
      </p:sp>
    </p:spTree>
    <p:extLst>
      <p:ext uri="{BB962C8B-B14F-4D97-AF65-F5344CB8AC3E}">
        <p14:creationId xmlns:p14="http://schemas.microsoft.com/office/powerpoint/2010/main" val="16003085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C41AF64-B39C-482F-A498-576A6742314D}"/>
              </a:ext>
            </a:extLst>
          </p:cNvPr>
          <p:cNvSpPr>
            <a:spLocks noGrp="1"/>
          </p:cNvSpPr>
          <p:nvPr>
            <p:ph type="dt" sz="half" idx="10"/>
          </p:nvPr>
        </p:nvSpPr>
        <p:spPr/>
        <p:txBody>
          <a:bodyPr/>
          <a:lstStyle/>
          <a:p>
            <a:fld id="{F4843BFB-910B-4853-B747-C299BC8FEE3F}" type="datetime1">
              <a:rPr lang="en-US" smtClean="0"/>
              <a:t>3/29/2021</a:t>
            </a:fld>
            <a:endParaRPr lang="en-US"/>
          </a:p>
        </p:txBody>
      </p:sp>
      <p:sp>
        <p:nvSpPr>
          <p:cNvPr id="3" name="Footer Placeholder 2">
            <a:extLst>
              <a:ext uri="{FF2B5EF4-FFF2-40B4-BE49-F238E27FC236}">
                <a16:creationId xmlns:a16="http://schemas.microsoft.com/office/drawing/2014/main" id="{6174A47B-B12F-4268-B228-15CC6C85EBD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301795D-E8C3-4B78-902E-F308CD864A20}"/>
              </a:ext>
            </a:extLst>
          </p:cNvPr>
          <p:cNvSpPr>
            <a:spLocks noGrp="1"/>
          </p:cNvSpPr>
          <p:nvPr>
            <p:ph type="sldNum" sz="quarter" idx="12"/>
          </p:nvPr>
        </p:nvSpPr>
        <p:spPr/>
        <p:txBody>
          <a:bodyPr/>
          <a:lstStyle/>
          <a:p>
            <a:fld id="{E7970281-7070-4FDC-B72E-6F87186A2131}" type="slidenum">
              <a:rPr lang="en-US" smtClean="0"/>
              <a:t>‹#›</a:t>
            </a:fld>
            <a:endParaRPr lang="en-US"/>
          </a:p>
        </p:txBody>
      </p:sp>
    </p:spTree>
    <p:extLst>
      <p:ext uri="{BB962C8B-B14F-4D97-AF65-F5344CB8AC3E}">
        <p14:creationId xmlns:p14="http://schemas.microsoft.com/office/powerpoint/2010/main" val="11008782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4B98DC-AB53-4AFA-B534-F385E999373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B8B1FA4-DF10-47F0-959E-06CAEC2E34D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EEA9C57-CEEA-46F3-89F6-AB188F0193C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8E221FC8-46D4-49C2-B437-AE11162CF977}"/>
              </a:ext>
            </a:extLst>
          </p:cNvPr>
          <p:cNvSpPr>
            <a:spLocks noGrp="1"/>
          </p:cNvSpPr>
          <p:nvPr>
            <p:ph type="dt" sz="half" idx="10"/>
          </p:nvPr>
        </p:nvSpPr>
        <p:spPr/>
        <p:txBody>
          <a:bodyPr/>
          <a:lstStyle/>
          <a:p>
            <a:fld id="{8776B009-B1A3-4A58-954E-1407E5C198AA}" type="datetime1">
              <a:rPr lang="en-US" smtClean="0"/>
              <a:t>3/29/2021</a:t>
            </a:fld>
            <a:endParaRPr lang="en-US"/>
          </a:p>
        </p:txBody>
      </p:sp>
      <p:sp>
        <p:nvSpPr>
          <p:cNvPr id="6" name="Footer Placeholder 5">
            <a:extLst>
              <a:ext uri="{FF2B5EF4-FFF2-40B4-BE49-F238E27FC236}">
                <a16:creationId xmlns:a16="http://schemas.microsoft.com/office/drawing/2014/main" id="{DAD16AFF-557E-463F-BFE7-D8DFBE48CDB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492CC53-D3D8-43A9-951C-17047EBF2C75}"/>
              </a:ext>
            </a:extLst>
          </p:cNvPr>
          <p:cNvSpPr>
            <a:spLocks noGrp="1"/>
          </p:cNvSpPr>
          <p:nvPr>
            <p:ph type="sldNum" sz="quarter" idx="12"/>
          </p:nvPr>
        </p:nvSpPr>
        <p:spPr/>
        <p:txBody>
          <a:bodyPr/>
          <a:lstStyle/>
          <a:p>
            <a:fld id="{E7970281-7070-4FDC-B72E-6F87186A2131}" type="slidenum">
              <a:rPr lang="en-US" smtClean="0"/>
              <a:t>‹#›</a:t>
            </a:fld>
            <a:endParaRPr lang="en-US"/>
          </a:p>
        </p:txBody>
      </p:sp>
    </p:spTree>
    <p:extLst>
      <p:ext uri="{BB962C8B-B14F-4D97-AF65-F5344CB8AC3E}">
        <p14:creationId xmlns:p14="http://schemas.microsoft.com/office/powerpoint/2010/main" val="39360403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1AB3F2-EE2A-4FA1-B60A-5E025D90DC0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40BEF87-8942-4BF3-8BE4-B0B5D9E2C8D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460606D-2553-4476-B724-B7C949A5B5A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91EAABD8-12C2-4B67-BD90-FA063C8C662C}"/>
              </a:ext>
            </a:extLst>
          </p:cNvPr>
          <p:cNvSpPr>
            <a:spLocks noGrp="1"/>
          </p:cNvSpPr>
          <p:nvPr>
            <p:ph type="dt" sz="half" idx="10"/>
          </p:nvPr>
        </p:nvSpPr>
        <p:spPr/>
        <p:txBody>
          <a:bodyPr/>
          <a:lstStyle/>
          <a:p>
            <a:fld id="{85FC896E-24F0-4F14-864C-C82B894B6FFB}" type="datetime1">
              <a:rPr lang="en-US" smtClean="0"/>
              <a:t>3/29/2021</a:t>
            </a:fld>
            <a:endParaRPr lang="en-US"/>
          </a:p>
        </p:txBody>
      </p:sp>
      <p:sp>
        <p:nvSpPr>
          <p:cNvPr id="6" name="Footer Placeholder 5">
            <a:extLst>
              <a:ext uri="{FF2B5EF4-FFF2-40B4-BE49-F238E27FC236}">
                <a16:creationId xmlns:a16="http://schemas.microsoft.com/office/drawing/2014/main" id="{E07806E4-67CE-4E67-B989-B4AC92719F7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3852E65-E073-4C56-ABDB-F09250B563C0}"/>
              </a:ext>
            </a:extLst>
          </p:cNvPr>
          <p:cNvSpPr>
            <a:spLocks noGrp="1"/>
          </p:cNvSpPr>
          <p:nvPr>
            <p:ph type="sldNum" sz="quarter" idx="12"/>
          </p:nvPr>
        </p:nvSpPr>
        <p:spPr/>
        <p:txBody>
          <a:bodyPr/>
          <a:lstStyle/>
          <a:p>
            <a:fld id="{E7970281-7070-4FDC-B72E-6F87186A2131}" type="slidenum">
              <a:rPr lang="en-US" smtClean="0"/>
              <a:t>‹#›</a:t>
            </a:fld>
            <a:endParaRPr lang="en-US"/>
          </a:p>
        </p:txBody>
      </p:sp>
    </p:spTree>
    <p:extLst>
      <p:ext uri="{BB962C8B-B14F-4D97-AF65-F5344CB8AC3E}">
        <p14:creationId xmlns:p14="http://schemas.microsoft.com/office/powerpoint/2010/main" val="951506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0"/>
            <a:lum/>
          </a:blip>
          <a:srcRect/>
          <a:stretch>
            <a:fillRect t="-17000" b="-17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114CC79-F959-474A-B3EA-AEE428D4588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D85CCE9-8209-413D-A1A3-40F718A8B44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3E033D8-21E1-41EA-946C-F99280F3EDB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C1A74F1-B744-4A87-A62D-628C6CA79995}" type="datetime1">
              <a:rPr lang="en-US" smtClean="0"/>
              <a:t>3/29/2021</a:t>
            </a:fld>
            <a:endParaRPr lang="en-US"/>
          </a:p>
        </p:txBody>
      </p:sp>
      <p:sp>
        <p:nvSpPr>
          <p:cNvPr id="5" name="Footer Placeholder 4">
            <a:extLst>
              <a:ext uri="{FF2B5EF4-FFF2-40B4-BE49-F238E27FC236}">
                <a16:creationId xmlns:a16="http://schemas.microsoft.com/office/drawing/2014/main" id="{E1FC18F3-614D-47AB-99B8-9418C482FA0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4758BEF-B12E-44CE-A76E-4CEA4F47BF2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7970281-7070-4FDC-B72E-6F87186A2131}" type="slidenum">
              <a:rPr lang="en-US" smtClean="0"/>
              <a:t>‹#›</a:t>
            </a:fld>
            <a:endParaRPr lang="en-US"/>
          </a:p>
        </p:txBody>
      </p:sp>
    </p:spTree>
    <p:extLst>
      <p:ext uri="{BB962C8B-B14F-4D97-AF65-F5344CB8AC3E}">
        <p14:creationId xmlns:p14="http://schemas.microsoft.com/office/powerpoint/2010/main" val="362654238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16.xml"/><Relationship Id="rId1" Type="http://schemas.openxmlformats.org/officeDocument/2006/relationships/tags" Target="../tags/tag15.xml"/><Relationship Id="rId5" Type="http://schemas.openxmlformats.org/officeDocument/2006/relationships/image" Target="../media/image24.png"/><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slideLayout" Target="../slideLayouts/slideLayout7.xml"/><Relationship Id="rId1" Type="http://schemas.openxmlformats.org/officeDocument/2006/relationships/tags" Target="../tags/tag17.xml"/></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slideLayout" Target="../slideLayouts/slideLayout7.xml"/><Relationship Id="rId1" Type="http://schemas.openxmlformats.org/officeDocument/2006/relationships/tags" Target="../tags/tag18.xml"/></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slideLayout" Target="../slideLayouts/slideLayout7.xml"/><Relationship Id="rId1" Type="http://schemas.openxmlformats.org/officeDocument/2006/relationships/tags" Target="../tags/tag19.xml"/></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slideLayout" Target="../slideLayouts/slideLayout7.xml"/><Relationship Id="rId1" Type="http://schemas.openxmlformats.org/officeDocument/2006/relationships/tags" Target="../tags/tag20.xml"/></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slideLayout" Target="../slideLayouts/slideLayout7.xml"/><Relationship Id="rId1" Type="http://schemas.openxmlformats.org/officeDocument/2006/relationships/tags" Target="../tags/tag21.xml"/></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slideLayout" Target="../slideLayouts/slideLayout7.xml"/><Relationship Id="rId1" Type="http://schemas.openxmlformats.org/officeDocument/2006/relationships/tags" Target="../tags/tag22.xml"/></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slideLayout" Target="../slideLayouts/slideLayout7.xml"/><Relationship Id="rId1" Type="http://schemas.openxmlformats.org/officeDocument/2006/relationships/tags" Target="../tags/tag23.xml"/></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slideLayout" Target="../slideLayouts/slideLayout7.xml"/><Relationship Id="rId1" Type="http://schemas.openxmlformats.org/officeDocument/2006/relationships/tags" Target="../tags/tag24.xml"/></Relationships>
</file>

<file path=ppt/slides/_rels/slide19.xml.rels><?xml version="1.0" encoding="UTF-8" standalone="yes"?>
<Relationships xmlns="http://schemas.openxmlformats.org/package/2006/relationships"><Relationship Id="rId26" Type="http://schemas.openxmlformats.org/officeDocument/2006/relationships/customXml" Target="../ink/ink21.xml"/><Relationship Id="rId21" Type="http://schemas.openxmlformats.org/officeDocument/2006/relationships/image" Target="../media/image42.png"/><Relationship Id="rId42" Type="http://schemas.openxmlformats.org/officeDocument/2006/relationships/customXml" Target="../ink/ink29.xml"/><Relationship Id="rId47" Type="http://schemas.openxmlformats.org/officeDocument/2006/relationships/image" Target="../media/image55.png"/><Relationship Id="rId63" Type="http://schemas.openxmlformats.org/officeDocument/2006/relationships/image" Target="../media/image63.png"/><Relationship Id="rId68" Type="http://schemas.openxmlformats.org/officeDocument/2006/relationships/customXml" Target="../ink/ink42.xml"/><Relationship Id="rId84" Type="http://schemas.openxmlformats.org/officeDocument/2006/relationships/customXml" Target="../ink/ink50.xml"/><Relationship Id="rId89" Type="http://schemas.openxmlformats.org/officeDocument/2006/relationships/image" Target="../media/image76.png"/><Relationship Id="rId112" Type="http://schemas.openxmlformats.org/officeDocument/2006/relationships/customXml" Target="../ink/ink64.xml"/><Relationship Id="rId16" Type="http://schemas.openxmlformats.org/officeDocument/2006/relationships/customXml" Target="../ink/ink16.xml"/><Relationship Id="rId107" Type="http://schemas.openxmlformats.org/officeDocument/2006/relationships/image" Target="../media/image85.png"/><Relationship Id="rId11" Type="http://schemas.openxmlformats.org/officeDocument/2006/relationships/image" Target="../media/image37.png"/><Relationship Id="rId32" Type="http://schemas.openxmlformats.org/officeDocument/2006/relationships/customXml" Target="../ink/ink24.xml"/><Relationship Id="rId37" Type="http://schemas.openxmlformats.org/officeDocument/2006/relationships/image" Target="../media/image50.png"/><Relationship Id="rId53" Type="http://schemas.openxmlformats.org/officeDocument/2006/relationships/image" Target="../media/image58.png"/><Relationship Id="rId58" Type="http://schemas.openxmlformats.org/officeDocument/2006/relationships/customXml" Target="../ink/ink37.xml"/><Relationship Id="rId74" Type="http://schemas.openxmlformats.org/officeDocument/2006/relationships/customXml" Target="../ink/ink45.xml"/><Relationship Id="rId79" Type="http://schemas.openxmlformats.org/officeDocument/2006/relationships/image" Target="../media/image71.png"/><Relationship Id="rId102" Type="http://schemas.openxmlformats.org/officeDocument/2006/relationships/customXml" Target="../ink/ink59.xml"/><Relationship Id="rId5" Type="http://schemas.openxmlformats.org/officeDocument/2006/relationships/image" Target="../media/image34.png"/><Relationship Id="rId90" Type="http://schemas.openxmlformats.org/officeDocument/2006/relationships/customXml" Target="../ink/ink53.xml"/><Relationship Id="rId95" Type="http://schemas.openxmlformats.org/officeDocument/2006/relationships/image" Target="../media/image79.png"/><Relationship Id="rId22" Type="http://schemas.openxmlformats.org/officeDocument/2006/relationships/customXml" Target="../ink/ink19.xml"/><Relationship Id="rId27" Type="http://schemas.openxmlformats.org/officeDocument/2006/relationships/image" Target="../media/image45.png"/><Relationship Id="rId43" Type="http://schemas.openxmlformats.org/officeDocument/2006/relationships/image" Target="../media/image53.png"/><Relationship Id="rId48" Type="http://schemas.openxmlformats.org/officeDocument/2006/relationships/customXml" Target="../ink/ink32.xml"/><Relationship Id="rId64" Type="http://schemas.openxmlformats.org/officeDocument/2006/relationships/customXml" Target="../ink/ink40.xml"/><Relationship Id="rId69" Type="http://schemas.openxmlformats.org/officeDocument/2006/relationships/image" Target="../media/image66.png"/><Relationship Id="rId113" Type="http://schemas.openxmlformats.org/officeDocument/2006/relationships/image" Target="../media/image88.png"/><Relationship Id="rId80" Type="http://schemas.openxmlformats.org/officeDocument/2006/relationships/customXml" Target="../ink/ink48.xml"/><Relationship Id="rId85" Type="http://schemas.openxmlformats.org/officeDocument/2006/relationships/image" Target="../media/image74.png"/><Relationship Id="rId12" Type="http://schemas.openxmlformats.org/officeDocument/2006/relationships/customXml" Target="../ink/ink14.xml"/><Relationship Id="rId17" Type="http://schemas.openxmlformats.org/officeDocument/2006/relationships/image" Target="../media/image40.png"/><Relationship Id="rId33" Type="http://schemas.openxmlformats.org/officeDocument/2006/relationships/image" Target="../media/image48.png"/><Relationship Id="rId38" Type="http://schemas.openxmlformats.org/officeDocument/2006/relationships/customXml" Target="../ink/ink27.xml"/><Relationship Id="rId59" Type="http://schemas.openxmlformats.org/officeDocument/2006/relationships/image" Target="../media/image61.png"/><Relationship Id="rId103" Type="http://schemas.openxmlformats.org/officeDocument/2006/relationships/image" Target="../media/image83.png"/><Relationship Id="rId108" Type="http://schemas.openxmlformats.org/officeDocument/2006/relationships/customXml" Target="../ink/ink62.xml"/><Relationship Id="rId54" Type="http://schemas.openxmlformats.org/officeDocument/2006/relationships/customXml" Target="../ink/ink35.xml"/><Relationship Id="rId70" Type="http://schemas.openxmlformats.org/officeDocument/2006/relationships/customXml" Target="../ink/ink43.xml"/><Relationship Id="rId75" Type="http://schemas.openxmlformats.org/officeDocument/2006/relationships/image" Target="../media/image69.png"/><Relationship Id="rId91" Type="http://schemas.openxmlformats.org/officeDocument/2006/relationships/image" Target="../media/image77.png"/><Relationship Id="rId96" Type="http://schemas.openxmlformats.org/officeDocument/2006/relationships/customXml" Target="../ink/ink56.xml"/><Relationship Id="rId1" Type="http://schemas.openxmlformats.org/officeDocument/2006/relationships/tags" Target="../tags/tag25.xml"/><Relationship Id="rId6" Type="http://schemas.openxmlformats.org/officeDocument/2006/relationships/customXml" Target="../ink/ink11.xml"/><Relationship Id="rId15" Type="http://schemas.openxmlformats.org/officeDocument/2006/relationships/image" Target="../media/image39.png"/><Relationship Id="rId23" Type="http://schemas.openxmlformats.org/officeDocument/2006/relationships/image" Target="../media/image43.png"/><Relationship Id="rId28" Type="http://schemas.openxmlformats.org/officeDocument/2006/relationships/customXml" Target="../ink/ink22.xml"/><Relationship Id="rId36" Type="http://schemas.openxmlformats.org/officeDocument/2006/relationships/customXml" Target="../ink/ink26.xml"/><Relationship Id="rId49" Type="http://schemas.openxmlformats.org/officeDocument/2006/relationships/image" Target="../media/image56.png"/><Relationship Id="rId57" Type="http://schemas.openxmlformats.org/officeDocument/2006/relationships/image" Target="../media/image60.png"/><Relationship Id="rId106" Type="http://schemas.openxmlformats.org/officeDocument/2006/relationships/customXml" Target="../ink/ink61.xml"/><Relationship Id="rId114" Type="http://schemas.openxmlformats.org/officeDocument/2006/relationships/customXml" Target="../ink/ink65.xml"/><Relationship Id="rId10" Type="http://schemas.openxmlformats.org/officeDocument/2006/relationships/customXml" Target="../ink/ink13.xml"/><Relationship Id="rId31" Type="http://schemas.openxmlformats.org/officeDocument/2006/relationships/image" Target="../media/image47.png"/><Relationship Id="rId44" Type="http://schemas.openxmlformats.org/officeDocument/2006/relationships/customXml" Target="../ink/ink30.xml"/><Relationship Id="rId52" Type="http://schemas.openxmlformats.org/officeDocument/2006/relationships/customXml" Target="../ink/ink34.xml"/><Relationship Id="rId60" Type="http://schemas.openxmlformats.org/officeDocument/2006/relationships/customXml" Target="../ink/ink38.xml"/><Relationship Id="rId65" Type="http://schemas.openxmlformats.org/officeDocument/2006/relationships/image" Target="../media/image64.png"/><Relationship Id="rId73" Type="http://schemas.openxmlformats.org/officeDocument/2006/relationships/image" Target="../media/image68.png"/><Relationship Id="rId78" Type="http://schemas.openxmlformats.org/officeDocument/2006/relationships/customXml" Target="../ink/ink47.xml"/><Relationship Id="rId81" Type="http://schemas.openxmlformats.org/officeDocument/2006/relationships/image" Target="../media/image72.png"/><Relationship Id="rId86" Type="http://schemas.openxmlformats.org/officeDocument/2006/relationships/customXml" Target="../ink/ink51.xml"/><Relationship Id="rId94" Type="http://schemas.openxmlformats.org/officeDocument/2006/relationships/customXml" Target="../ink/ink55.xml"/><Relationship Id="rId99" Type="http://schemas.openxmlformats.org/officeDocument/2006/relationships/image" Target="../media/image81.png"/><Relationship Id="rId101" Type="http://schemas.openxmlformats.org/officeDocument/2006/relationships/image" Target="../media/image82.png"/><Relationship Id="rId4" Type="http://schemas.openxmlformats.org/officeDocument/2006/relationships/customXml" Target="../ink/ink10.xml"/><Relationship Id="rId9" Type="http://schemas.openxmlformats.org/officeDocument/2006/relationships/image" Target="../media/image36.png"/><Relationship Id="rId13" Type="http://schemas.openxmlformats.org/officeDocument/2006/relationships/image" Target="../media/image38.png"/><Relationship Id="rId18" Type="http://schemas.openxmlformats.org/officeDocument/2006/relationships/customXml" Target="../ink/ink17.xml"/><Relationship Id="rId39" Type="http://schemas.openxmlformats.org/officeDocument/2006/relationships/image" Target="../media/image51.png"/><Relationship Id="rId109" Type="http://schemas.openxmlformats.org/officeDocument/2006/relationships/image" Target="../media/image86.png"/><Relationship Id="rId34" Type="http://schemas.openxmlformats.org/officeDocument/2006/relationships/customXml" Target="../ink/ink25.xml"/><Relationship Id="rId50" Type="http://schemas.openxmlformats.org/officeDocument/2006/relationships/customXml" Target="../ink/ink33.xml"/><Relationship Id="rId55" Type="http://schemas.openxmlformats.org/officeDocument/2006/relationships/image" Target="../media/image59.png"/><Relationship Id="rId76" Type="http://schemas.openxmlformats.org/officeDocument/2006/relationships/customXml" Target="../ink/ink46.xml"/><Relationship Id="rId97" Type="http://schemas.openxmlformats.org/officeDocument/2006/relationships/image" Target="../media/image80.png"/><Relationship Id="rId104" Type="http://schemas.openxmlformats.org/officeDocument/2006/relationships/customXml" Target="../ink/ink60.xml"/><Relationship Id="rId7" Type="http://schemas.openxmlformats.org/officeDocument/2006/relationships/image" Target="../media/image35.png"/><Relationship Id="rId71" Type="http://schemas.openxmlformats.org/officeDocument/2006/relationships/image" Target="../media/image67.png"/><Relationship Id="rId92" Type="http://schemas.openxmlformats.org/officeDocument/2006/relationships/customXml" Target="../ink/ink54.xml"/><Relationship Id="rId2" Type="http://schemas.openxmlformats.org/officeDocument/2006/relationships/slideLayout" Target="../slideLayouts/slideLayout7.xml"/><Relationship Id="rId29" Type="http://schemas.openxmlformats.org/officeDocument/2006/relationships/image" Target="../media/image46.png"/><Relationship Id="rId24" Type="http://schemas.openxmlformats.org/officeDocument/2006/relationships/customXml" Target="../ink/ink20.xml"/><Relationship Id="rId40" Type="http://schemas.openxmlformats.org/officeDocument/2006/relationships/customXml" Target="../ink/ink28.xml"/><Relationship Id="rId45" Type="http://schemas.openxmlformats.org/officeDocument/2006/relationships/image" Target="../media/image54.png"/><Relationship Id="rId66" Type="http://schemas.openxmlformats.org/officeDocument/2006/relationships/customXml" Target="../ink/ink41.xml"/><Relationship Id="rId87" Type="http://schemas.openxmlformats.org/officeDocument/2006/relationships/image" Target="../media/image75.png"/><Relationship Id="rId110" Type="http://schemas.openxmlformats.org/officeDocument/2006/relationships/customXml" Target="../ink/ink63.xml"/><Relationship Id="rId115" Type="http://schemas.openxmlformats.org/officeDocument/2006/relationships/image" Target="../media/image89.png"/><Relationship Id="rId61" Type="http://schemas.openxmlformats.org/officeDocument/2006/relationships/image" Target="../media/image62.png"/><Relationship Id="rId82" Type="http://schemas.openxmlformats.org/officeDocument/2006/relationships/customXml" Target="../ink/ink49.xml"/><Relationship Id="rId19" Type="http://schemas.openxmlformats.org/officeDocument/2006/relationships/image" Target="../media/image41.png"/><Relationship Id="rId14" Type="http://schemas.openxmlformats.org/officeDocument/2006/relationships/customXml" Target="../ink/ink15.xml"/><Relationship Id="rId30" Type="http://schemas.openxmlformats.org/officeDocument/2006/relationships/customXml" Target="../ink/ink23.xml"/><Relationship Id="rId35" Type="http://schemas.openxmlformats.org/officeDocument/2006/relationships/image" Target="../media/image49.png"/><Relationship Id="rId56" Type="http://schemas.openxmlformats.org/officeDocument/2006/relationships/customXml" Target="../ink/ink36.xml"/><Relationship Id="rId77" Type="http://schemas.openxmlformats.org/officeDocument/2006/relationships/image" Target="../media/image70.png"/><Relationship Id="rId100" Type="http://schemas.openxmlformats.org/officeDocument/2006/relationships/customXml" Target="../ink/ink58.xml"/><Relationship Id="rId105" Type="http://schemas.openxmlformats.org/officeDocument/2006/relationships/image" Target="../media/image84.png"/><Relationship Id="rId8" Type="http://schemas.openxmlformats.org/officeDocument/2006/relationships/customXml" Target="../ink/ink12.xml"/><Relationship Id="rId51" Type="http://schemas.openxmlformats.org/officeDocument/2006/relationships/image" Target="../media/image57.png"/><Relationship Id="rId72" Type="http://schemas.openxmlformats.org/officeDocument/2006/relationships/customXml" Target="../ink/ink44.xml"/><Relationship Id="rId93" Type="http://schemas.openxmlformats.org/officeDocument/2006/relationships/image" Target="../media/image78.png"/><Relationship Id="rId98" Type="http://schemas.openxmlformats.org/officeDocument/2006/relationships/customXml" Target="../ink/ink57.xml"/><Relationship Id="rId3" Type="http://schemas.openxmlformats.org/officeDocument/2006/relationships/image" Target="../media/image33.png"/><Relationship Id="rId25" Type="http://schemas.openxmlformats.org/officeDocument/2006/relationships/image" Target="../media/image44.png"/><Relationship Id="rId46" Type="http://schemas.openxmlformats.org/officeDocument/2006/relationships/customXml" Target="../ink/ink31.xml"/><Relationship Id="rId67" Type="http://schemas.openxmlformats.org/officeDocument/2006/relationships/image" Target="../media/image65.png"/><Relationship Id="rId20" Type="http://schemas.openxmlformats.org/officeDocument/2006/relationships/customXml" Target="../ink/ink18.xml"/><Relationship Id="rId41" Type="http://schemas.openxmlformats.org/officeDocument/2006/relationships/image" Target="../media/image52.png"/><Relationship Id="rId62" Type="http://schemas.openxmlformats.org/officeDocument/2006/relationships/customXml" Target="../ink/ink39.xml"/><Relationship Id="rId83" Type="http://schemas.openxmlformats.org/officeDocument/2006/relationships/image" Target="../media/image73.png"/><Relationship Id="rId88" Type="http://schemas.openxmlformats.org/officeDocument/2006/relationships/customXml" Target="../ink/ink52.xml"/><Relationship Id="rId111" Type="http://schemas.openxmlformats.org/officeDocument/2006/relationships/image" Target="../media/image87.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7.xml"/><Relationship Id="rId1" Type="http://schemas.openxmlformats.org/officeDocument/2006/relationships/tags" Target="../tags/tag1.xml"/></Relationships>
</file>

<file path=ppt/slides/_rels/slide20.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slideLayout" Target="../slideLayouts/slideLayout7.xml"/><Relationship Id="rId1" Type="http://schemas.openxmlformats.org/officeDocument/2006/relationships/tags" Target="../tags/tag26.xml"/></Relationships>
</file>

<file path=ppt/slides/_rels/slide21.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slideLayout" Target="../slideLayouts/slideLayout7.xml"/><Relationship Id="rId1" Type="http://schemas.openxmlformats.org/officeDocument/2006/relationships/tags" Target="../tags/tag27.xml"/></Relationships>
</file>

<file path=ppt/slides/_rels/slide22.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slideLayout" Target="../slideLayouts/slideLayout7.xml"/><Relationship Id="rId1" Type="http://schemas.openxmlformats.org/officeDocument/2006/relationships/tags" Target="../tags/tag28.xml"/></Relationships>
</file>

<file path=ppt/slides/_rels/slide23.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slideLayout" Target="../slideLayouts/slideLayout7.xml"/><Relationship Id="rId1" Type="http://schemas.openxmlformats.org/officeDocument/2006/relationships/tags" Target="../tags/tag29.xml"/></Relationships>
</file>

<file path=ppt/slides/_rels/slide24.xml.rels><?xml version="1.0" encoding="UTF-8" standalone="yes"?>
<Relationships xmlns="http://schemas.openxmlformats.org/package/2006/relationships"><Relationship Id="rId8" Type="http://schemas.openxmlformats.org/officeDocument/2006/relationships/image" Target="../media/image95.png"/><Relationship Id="rId3" Type="http://schemas.openxmlformats.org/officeDocument/2006/relationships/tags" Target="../tags/tag32.xml"/><Relationship Id="rId7" Type="http://schemas.openxmlformats.org/officeDocument/2006/relationships/image" Target="../media/image94.png"/><Relationship Id="rId2" Type="http://schemas.openxmlformats.org/officeDocument/2006/relationships/tags" Target="../tags/tag31.xml"/><Relationship Id="rId1" Type="http://schemas.openxmlformats.org/officeDocument/2006/relationships/tags" Target="../tags/tag30.xml"/><Relationship Id="rId6" Type="http://schemas.openxmlformats.org/officeDocument/2006/relationships/notesSlide" Target="../notesSlides/notesSlide2.xml"/><Relationship Id="rId5" Type="http://schemas.openxmlformats.org/officeDocument/2006/relationships/slideLayout" Target="../slideLayouts/slideLayout7.xml"/><Relationship Id="rId10" Type="http://schemas.openxmlformats.org/officeDocument/2006/relationships/image" Target="../media/image97.png"/><Relationship Id="rId4" Type="http://schemas.openxmlformats.org/officeDocument/2006/relationships/tags" Target="../tags/tag33.xml"/><Relationship Id="rId9" Type="http://schemas.openxmlformats.org/officeDocument/2006/relationships/image" Target="../media/image96.png"/></Relationships>
</file>

<file path=ppt/slides/_rels/slide25.xml.rels><?xml version="1.0" encoding="UTF-8" standalone="yes"?>
<Relationships xmlns="http://schemas.openxmlformats.org/package/2006/relationships"><Relationship Id="rId8" Type="http://schemas.openxmlformats.org/officeDocument/2006/relationships/image" Target="../media/image99.png"/><Relationship Id="rId3" Type="http://schemas.openxmlformats.org/officeDocument/2006/relationships/tags" Target="../tags/tag36.xml"/><Relationship Id="rId7" Type="http://schemas.openxmlformats.org/officeDocument/2006/relationships/image" Target="../media/image98.png"/><Relationship Id="rId2" Type="http://schemas.openxmlformats.org/officeDocument/2006/relationships/tags" Target="../tags/tag35.xml"/><Relationship Id="rId1" Type="http://schemas.openxmlformats.org/officeDocument/2006/relationships/tags" Target="../tags/tag34.xml"/><Relationship Id="rId6" Type="http://schemas.openxmlformats.org/officeDocument/2006/relationships/notesSlide" Target="../notesSlides/notesSlide3.xml"/><Relationship Id="rId5" Type="http://schemas.openxmlformats.org/officeDocument/2006/relationships/slideLayout" Target="../slideLayouts/slideLayout7.xml"/><Relationship Id="rId10" Type="http://schemas.openxmlformats.org/officeDocument/2006/relationships/image" Target="../media/image101.png"/><Relationship Id="rId4" Type="http://schemas.openxmlformats.org/officeDocument/2006/relationships/tags" Target="../tags/tag37.xml"/><Relationship Id="rId9" Type="http://schemas.openxmlformats.org/officeDocument/2006/relationships/image" Target="../media/image100.png"/></Relationships>
</file>

<file path=ppt/slides/_rels/slide26.xml.rels><?xml version="1.0" encoding="UTF-8" standalone="yes"?>
<Relationships xmlns="http://schemas.openxmlformats.org/package/2006/relationships"><Relationship Id="rId8" Type="http://schemas.openxmlformats.org/officeDocument/2006/relationships/image" Target="../media/image103.png"/><Relationship Id="rId3" Type="http://schemas.openxmlformats.org/officeDocument/2006/relationships/tags" Target="../tags/tag40.xml"/><Relationship Id="rId7" Type="http://schemas.openxmlformats.org/officeDocument/2006/relationships/image" Target="../media/image102.png"/><Relationship Id="rId2" Type="http://schemas.openxmlformats.org/officeDocument/2006/relationships/tags" Target="../tags/tag39.xml"/><Relationship Id="rId1" Type="http://schemas.openxmlformats.org/officeDocument/2006/relationships/tags" Target="../tags/tag38.xml"/><Relationship Id="rId6" Type="http://schemas.openxmlformats.org/officeDocument/2006/relationships/notesSlide" Target="../notesSlides/notesSlide4.xml"/><Relationship Id="rId5" Type="http://schemas.openxmlformats.org/officeDocument/2006/relationships/slideLayout" Target="../slideLayouts/slideLayout7.xml"/><Relationship Id="rId10" Type="http://schemas.openxmlformats.org/officeDocument/2006/relationships/image" Target="../media/image105.png"/><Relationship Id="rId4" Type="http://schemas.openxmlformats.org/officeDocument/2006/relationships/tags" Target="../tags/tag41.xml"/><Relationship Id="rId9" Type="http://schemas.openxmlformats.org/officeDocument/2006/relationships/image" Target="../media/image104.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43.xml"/><Relationship Id="rId1" Type="http://schemas.openxmlformats.org/officeDocument/2006/relationships/tags" Target="../tags/tag42.xml"/><Relationship Id="rId6" Type="http://schemas.openxmlformats.org/officeDocument/2006/relationships/image" Target="../media/image107.png"/><Relationship Id="rId5" Type="http://schemas.openxmlformats.org/officeDocument/2006/relationships/image" Target="../media/image106.png"/><Relationship Id="rId4" Type="http://schemas.openxmlformats.org/officeDocument/2006/relationships/notesSlide" Target="../notesSlides/notesSlide5.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45.xml"/><Relationship Id="rId1" Type="http://schemas.openxmlformats.org/officeDocument/2006/relationships/tags" Target="../tags/tag44.xml"/><Relationship Id="rId6" Type="http://schemas.openxmlformats.org/officeDocument/2006/relationships/image" Target="../media/image107.png"/><Relationship Id="rId5" Type="http://schemas.openxmlformats.org/officeDocument/2006/relationships/image" Target="../media/image108.png"/><Relationship Id="rId4" Type="http://schemas.openxmlformats.org/officeDocument/2006/relationships/notesSlide" Target="../notesSlides/notesSlide6.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47.xml"/><Relationship Id="rId1" Type="http://schemas.openxmlformats.org/officeDocument/2006/relationships/tags" Target="../tags/tag46.xml"/><Relationship Id="rId6" Type="http://schemas.openxmlformats.org/officeDocument/2006/relationships/image" Target="../media/image110.png"/><Relationship Id="rId5" Type="http://schemas.openxmlformats.org/officeDocument/2006/relationships/image" Target="../media/image109.png"/><Relationship Id="rId4" Type="http://schemas.openxmlformats.org/officeDocument/2006/relationships/notesSlide" Target="../notesSlides/notesSlide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7.xml"/><Relationship Id="rId1" Type="http://schemas.openxmlformats.org/officeDocument/2006/relationships/tags" Target="../tags/tag2.xml"/></Relationships>
</file>

<file path=ppt/slides/_rels/slide30.xml.rels><?xml version="1.0" encoding="UTF-8" standalone="yes"?>
<Relationships xmlns="http://schemas.openxmlformats.org/package/2006/relationships"><Relationship Id="rId3" Type="http://schemas.openxmlformats.org/officeDocument/2006/relationships/hyperlink" Target="https://arxiv.org/abs/2007.08069" TargetMode="External"/><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112.jpeg"/><Relationship Id="rId4" Type="http://schemas.openxmlformats.org/officeDocument/2006/relationships/image" Target="../media/image111.jpe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7.xml"/><Relationship Id="rId1" Type="http://schemas.openxmlformats.org/officeDocument/2006/relationships/tags" Target="../tags/tag3.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7.xml"/><Relationship Id="rId1" Type="http://schemas.openxmlformats.org/officeDocument/2006/relationships/tags" Target="../tags/tag4.xml"/></Relationships>
</file>

<file path=ppt/slides/_rels/slide6.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1.png"/><Relationship Id="rId18" Type="http://schemas.openxmlformats.org/officeDocument/2006/relationships/customXml" Target="../ink/ink5.xml"/><Relationship Id="rId26" Type="http://schemas.openxmlformats.org/officeDocument/2006/relationships/customXml" Target="../ink/ink9.xml"/><Relationship Id="rId3" Type="http://schemas.openxmlformats.org/officeDocument/2006/relationships/tags" Target="../tags/tag7.xml"/><Relationship Id="rId21" Type="http://schemas.openxmlformats.org/officeDocument/2006/relationships/image" Target="../media/image15.png"/><Relationship Id="rId7" Type="http://schemas.openxmlformats.org/officeDocument/2006/relationships/image" Target="../media/image7.emf"/><Relationship Id="rId12" Type="http://schemas.openxmlformats.org/officeDocument/2006/relationships/customXml" Target="../ink/ink2.xml"/><Relationship Id="rId17" Type="http://schemas.openxmlformats.org/officeDocument/2006/relationships/image" Target="../media/image13.png"/><Relationship Id="rId25" Type="http://schemas.openxmlformats.org/officeDocument/2006/relationships/image" Target="../media/image17.png"/><Relationship Id="rId2" Type="http://schemas.openxmlformats.org/officeDocument/2006/relationships/tags" Target="../tags/tag6.xml"/><Relationship Id="rId16" Type="http://schemas.openxmlformats.org/officeDocument/2006/relationships/customXml" Target="../ink/ink4.xml"/><Relationship Id="rId20" Type="http://schemas.openxmlformats.org/officeDocument/2006/relationships/customXml" Target="../ink/ink6.xml"/><Relationship Id="rId1" Type="http://schemas.openxmlformats.org/officeDocument/2006/relationships/tags" Target="../tags/tag5.xml"/><Relationship Id="rId6" Type="http://schemas.openxmlformats.org/officeDocument/2006/relationships/oleObject" Target="../embeddings/oleObject1.bin"/><Relationship Id="rId11" Type="http://schemas.openxmlformats.org/officeDocument/2006/relationships/image" Target="../media/image10.png"/><Relationship Id="rId24" Type="http://schemas.openxmlformats.org/officeDocument/2006/relationships/customXml" Target="../ink/ink8.xml"/><Relationship Id="rId5" Type="http://schemas.openxmlformats.org/officeDocument/2006/relationships/image" Target="../media/image6.png"/><Relationship Id="rId15" Type="http://schemas.openxmlformats.org/officeDocument/2006/relationships/image" Target="../media/image12.png"/><Relationship Id="rId23" Type="http://schemas.openxmlformats.org/officeDocument/2006/relationships/image" Target="../media/image16.png"/><Relationship Id="rId10" Type="http://schemas.openxmlformats.org/officeDocument/2006/relationships/customXml" Target="../ink/ink1.xml"/><Relationship Id="rId19" Type="http://schemas.openxmlformats.org/officeDocument/2006/relationships/image" Target="../media/image14.png"/><Relationship Id="rId4" Type="http://schemas.openxmlformats.org/officeDocument/2006/relationships/slideLayout" Target="../slideLayouts/slideLayout7.xml"/><Relationship Id="rId9" Type="http://schemas.openxmlformats.org/officeDocument/2006/relationships/image" Target="../media/image9.png"/><Relationship Id="rId14" Type="http://schemas.openxmlformats.org/officeDocument/2006/relationships/customXml" Target="../ink/ink3.xml"/><Relationship Id="rId22" Type="http://schemas.openxmlformats.org/officeDocument/2006/relationships/customXml" Target="../ink/ink7.xml"/><Relationship Id="rId27" Type="http://schemas.openxmlformats.org/officeDocument/2006/relationships/image" Target="../media/image18.png"/></Relationships>
</file>

<file path=ppt/slides/_rels/slide7.xml.rels><?xml version="1.0" encoding="UTF-8" standalone="yes"?>
<Relationships xmlns="http://schemas.openxmlformats.org/package/2006/relationships"><Relationship Id="rId8" Type="http://schemas.openxmlformats.org/officeDocument/2006/relationships/image" Target="../media/image7.emf"/><Relationship Id="rId3" Type="http://schemas.openxmlformats.org/officeDocument/2006/relationships/tags" Target="../tags/tag10.xml"/><Relationship Id="rId7" Type="http://schemas.openxmlformats.org/officeDocument/2006/relationships/oleObject" Target="../embeddings/oleObject2.bin"/><Relationship Id="rId2" Type="http://schemas.openxmlformats.org/officeDocument/2006/relationships/tags" Target="../tags/tag9.xml"/><Relationship Id="rId1" Type="http://schemas.openxmlformats.org/officeDocument/2006/relationships/tags" Target="../tags/tag8.xml"/><Relationship Id="rId6" Type="http://schemas.openxmlformats.org/officeDocument/2006/relationships/image" Target="../media/image6.png"/><Relationship Id="rId11" Type="http://schemas.openxmlformats.org/officeDocument/2006/relationships/image" Target="../media/image19.png"/><Relationship Id="rId5" Type="http://schemas.openxmlformats.org/officeDocument/2006/relationships/slideLayout" Target="../slideLayouts/slideLayout7.xml"/><Relationship Id="rId10" Type="http://schemas.openxmlformats.org/officeDocument/2006/relationships/image" Target="../media/image9.png"/><Relationship Id="rId4" Type="http://schemas.openxmlformats.org/officeDocument/2006/relationships/tags" Target="../tags/tag11.xml"/><Relationship Id="rId9"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13.xml"/><Relationship Id="rId1" Type="http://schemas.openxmlformats.org/officeDocument/2006/relationships/tags" Target="../tags/tag12.xml"/><Relationship Id="rId5" Type="http://schemas.openxmlformats.org/officeDocument/2006/relationships/image" Target="../media/image21.png"/><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slideLayout" Target="../slideLayouts/slideLayout7.xml"/><Relationship Id="rId1" Type="http://schemas.openxmlformats.org/officeDocument/2006/relationships/tags" Target="../tags/tag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6E77AF05-60C6-4E88-9742-001EEF88B431}"/>
              </a:ext>
            </a:extLst>
          </p:cNvPr>
          <p:cNvSpPr txBox="1"/>
          <p:nvPr/>
        </p:nvSpPr>
        <p:spPr>
          <a:xfrm>
            <a:off x="83081" y="1569400"/>
            <a:ext cx="12108920" cy="1077218"/>
          </a:xfrm>
          <a:prstGeom prst="rect">
            <a:avLst/>
          </a:prstGeom>
          <a:noFill/>
        </p:spPr>
        <p:txBody>
          <a:bodyPr wrap="square" rtlCol="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3200" b="1" dirty="0">
                <a:solidFill>
                  <a:srgbClr val="0000FF"/>
                </a:solidFill>
                <a:latin typeface="Times New Roman" panose="02020603050405020304" pitchFamily="18" charset="0"/>
                <a:cs typeface="Times New Roman" panose="02020603050405020304" pitchFamily="18" charset="0"/>
              </a:rPr>
              <a:t>Maximizing coverage while ensuring fairness: a tale of conflicting objectives</a:t>
            </a:r>
            <a:r>
              <a:rPr lang="en-US" sz="3200" b="1" baseline="30000" dirty="0">
                <a:solidFill>
                  <a:srgbClr val="0000FF"/>
                </a:solidFill>
                <a:latin typeface="Times New Roman" panose="02020603050405020304" pitchFamily="18" charset="0"/>
                <a:ea typeface="Tahoma" panose="020B0604030504040204" pitchFamily="34" charset="0"/>
                <a:cs typeface="Times New Roman" panose="02020603050405020304" pitchFamily="18" charset="0"/>
                <a:sym typeface="Symbol" panose="05050102010706020507" pitchFamily="18" charset="2"/>
              </a:rPr>
              <a:t>⸸</a:t>
            </a:r>
            <a:endParaRPr lang="en-US" sz="3200" b="1" baseline="30000" dirty="0">
              <a:ln/>
              <a:solidFill>
                <a:srgbClr val="0000FF"/>
              </a:solidFill>
              <a:effectLst>
                <a:outerShdw blurRad="50800" dist="38100" dir="8100000" algn="tr" rotWithShape="0">
                  <a:prstClr val="black">
                    <a:alpha val="40000"/>
                  </a:prstClr>
                </a:outerShdw>
              </a:effectLst>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138525AA-354D-49E9-BB87-026C8E2F6F9C}"/>
              </a:ext>
            </a:extLst>
          </p:cNvPr>
          <p:cNvSpPr txBox="1"/>
          <p:nvPr/>
        </p:nvSpPr>
        <p:spPr>
          <a:xfrm flipH="1">
            <a:off x="1589473" y="2733264"/>
            <a:ext cx="5128416" cy="2246769"/>
          </a:xfrm>
          <a:prstGeom prst="rect">
            <a:avLst/>
          </a:prstGeom>
          <a:noFill/>
        </p:spPr>
        <p:txBody>
          <a:bodyPr wrap="square" rtlCol="0">
            <a:spAutoFit/>
          </a:bodyPr>
          <a:lstStyle/>
          <a:p>
            <a:r>
              <a:rPr lang="en-US" sz="2800" b="1" dirty="0">
                <a:latin typeface="Times New Roman" panose="02020603050405020304" pitchFamily="18" charset="0"/>
                <a:cs typeface="Times New Roman" panose="02020603050405020304" pitchFamily="18" charset="0"/>
              </a:rPr>
              <a:t>Bhaskar DasGupta</a:t>
            </a:r>
            <a:endParaRPr lang="en-US" sz="2800" dirty="0">
              <a:latin typeface="Times New Roman" panose="02020603050405020304" pitchFamily="18" charset="0"/>
              <a:cs typeface="Times New Roman" panose="02020603050405020304" pitchFamily="18" charset="0"/>
            </a:endParaRPr>
          </a:p>
          <a:p>
            <a:r>
              <a:rPr lang="en-US" sz="2800" dirty="0">
                <a:latin typeface="Times New Roman" panose="02020603050405020304" pitchFamily="18" charset="0"/>
                <a:cs typeface="Times New Roman" panose="02020603050405020304" pitchFamily="18" charset="0"/>
              </a:rPr>
              <a:t>Department of Computer Science</a:t>
            </a:r>
          </a:p>
          <a:p>
            <a:r>
              <a:rPr lang="en-US" sz="2800" dirty="0">
                <a:latin typeface="Times New Roman" panose="02020603050405020304" pitchFamily="18" charset="0"/>
                <a:cs typeface="Times New Roman" panose="02020603050405020304" pitchFamily="18" charset="0"/>
              </a:rPr>
              <a:t>University of Illinois at Chicago</a:t>
            </a:r>
          </a:p>
          <a:p>
            <a:r>
              <a:rPr lang="en-US" sz="2800" dirty="0">
                <a:latin typeface="Times New Roman" panose="02020603050405020304" pitchFamily="18" charset="0"/>
                <a:cs typeface="Times New Roman" panose="02020603050405020304" pitchFamily="18" charset="0"/>
              </a:rPr>
              <a:t>Chicago, IL 60607</a:t>
            </a:r>
          </a:p>
          <a:p>
            <a:r>
              <a:rPr lang="en-US" sz="2800" i="1" dirty="0">
                <a:latin typeface="Times New Roman" panose="02020603050405020304" pitchFamily="18" charset="0"/>
                <a:cs typeface="Times New Roman" panose="02020603050405020304" pitchFamily="18" charset="0"/>
              </a:rPr>
              <a:t>bdasgup@uic.edu</a:t>
            </a:r>
          </a:p>
        </p:txBody>
      </p:sp>
      <p:sp>
        <p:nvSpPr>
          <p:cNvPr id="2" name="TextBox 1"/>
          <p:cNvSpPr txBox="1"/>
          <p:nvPr/>
        </p:nvSpPr>
        <p:spPr>
          <a:xfrm>
            <a:off x="280218" y="5265174"/>
            <a:ext cx="11363633" cy="461665"/>
          </a:xfrm>
          <a:prstGeom prst="rect">
            <a:avLst/>
          </a:prstGeom>
          <a:noFill/>
        </p:spPr>
        <p:txBody>
          <a:bodyPr wrap="square" rtlCol="0">
            <a:spAutoFit/>
          </a:bodyPr>
          <a:lstStyle/>
          <a:p>
            <a:r>
              <a:rPr lang="en-US" sz="2000" b="1" baseline="30000" dirty="0">
                <a:latin typeface="Times New Roman" panose="02020603050405020304" pitchFamily="18" charset="0"/>
                <a:ea typeface="Tahoma" panose="020B0604030504040204" pitchFamily="34" charset="0"/>
                <a:cs typeface="Times New Roman" panose="02020603050405020304" pitchFamily="18" charset="0"/>
                <a:sym typeface="Symbol" panose="05050102010706020507" pitchFamily="18" charset="2"/>
              </a:rPr>
              <a:t>⸸</a:t>
            </a:r>
            <a:r>
              <a:rPr lang="en-US" sz="2000" b="1" baseline="30000" dirty="0">
                <a:solidFill>
                  <a:srgbClr val="0000FF"/>
                </a:solidFill>
                <a:latin typeface="Times New Roman" panose="02020603050405020304" pitchFamily="18" charset="0"/>
                <a:ea typeface="Tahoma" panose="020B0604030504040204" pitchFamily="34" charset="0"/>
                <a:cs typeface="Times New Roman" panose="02020603050405020304" pitchFamily="18" charset="0"/>
                <a:sym typeface="Symbol" panose="05050102010706020507" pitchFamily="18" charset="2"/>
              </a:rPr>
              <a:t> </a:t>
            </a:r>
            <a:r>
              <a:rPr lang="en-US" sz="2400" b="1" dirty="0"/>
              <a:t>Joint result with </a:t>
            </a:r>
            <a:r>
              <a:rPr lang="en-US" sz="2400" b="1" dirty="0" err="1"/>
              <a:t>Abolfazl</a:t>
            </a:r>
            <a:r>
              <a:rPr lang="en-US" sz="2400" b="1" dirty="0"/>
              <a:t> </a:t>
            </a:r>
            <a:r>
              <a:rPr lang="en-US" sz="2400" b="1" dirty="0" err="1"/>
              <a:t>Asudeh</a:t>
            </a:r>
            <a:r>
              <a:rPr lang="en-US" sz="2400" b="1" dirty="0"/>
              <a:t>, Tanya Berger-Wolf and Anastasios Sidiropoulos</a:t>
            </a:r>
          </a:p>
        </p:txBody>
      </p:sp>
      <p:sp>
        <p:nvSpPr>
          <p:cNvPr id="3" name="Slide Number Placeholder 2">
            <a:extLst>
              <a:ext uri="{FF2B5EF4-FFF2-40B4-BE49-F238E27FC236}">
                <a16:creationId xmlns:a16="http://schemas.microsoft.com/office/drawing/2014/main" id="{05A948A5-7E1E-457E-9A67-C318B0133CA4}"/>
              </a:ext>
            </a:extLst>
          </p:cNvPr>
          <p:cNvSpPr>
            <a:spLocks noGrp="1"/>
          </p:cNvSpPr>
          <p:nvPr>
            <p:ph type="sldNum" sz="quarter" idx="12"/>
          </p:nvPr>
        </p:nvSpPr>
        <p:spPr/>
        <p:txBody>
          <a:bodyPr/>
          <a:lstStyle/>
          <a:p>
            <a:fld id="{E7970281-7070-4FDC-B72E-6F87186A2131}" type="slidenum">
              <a:rPr lang="en-US" smtClean="0"/>
              <a:t>1</a:t>
            </a:fld>
            <a:endParaRPr lang="en-US"/>
          </a:p>
        </p:txBody>
      </p:sp>
    </p:spTree>
    <p:extLst>
      <p:ext uri="{BB962C8B-B14F-4D97-AF65-F5344CB8AC3E}">
        <p14:creationId xmlns:p14="http://schemas.microsoft.com/office/powerpoint/2010/main" val="33018088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lide Number Placeholder 13">
            <a:extLst>
              <a:ext uri="{FF2B5EF4-FFF2-40B4-BE49-F238E27FC236}">
                <a16:creationId xmlns:a16="http://schemas.microsoft.com/office/drawing/2014/main" id="{868B7A4A-8E33-4D68-9D94-5DF34CE65741}"/>
              </a:ext>
            </a:extLst>
          </p:cNvPr>
          <p:cNvSpPr>
            <a:spLocks noGrp="1"/>
          </p:cNvSpPr>
          <p:nvPr>
            <p:ph type="sldNum" sz="quarter" idx="12"/>
          </p:nvPr>
        </p:nvSpPr>
        <p:spPr/>
        <p:txBody>
          <a:bodyPr/>
          <a:lstStyle/>
          <a:p>
            <a:fld id="{E7970281-7070-4FDC-B72E-6F87186A2131}" type="slidenum">
              <a:rPr lang="en-US" smtClean="0"/>
              <a:t>10</a:t>
            </a:fld>
            <a:endParaRPr lang="en-US"/>
          </a:p>
        </p:txBody>
      </p:sp>
      <p:pic>
        <p:nvPicPr>
          <p:cNvPr id="15" name="Picture 14">
            <a:extLst>
              <a:ext uri="{FF2B5EF4-FFF2-40B4-BE49-F238E27FC236}">
                <a16:creationId xmlns:a16="http://schemas.microsoft.com/office/drawing/2014/main" id="{B0635AFA-B85E-488D-86B8-B27F52B97D53}"/>
              </a:ext>
            </a:extLst>
          </p:cNvPr>
          <p:cNvPicPr>
            <a:picLocks noChangeAspect="1"/>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a:off x="415623" y="226857"/>
            <a:ext cx="11171927" cy="3402100"/>
          </a:xfrm>
          <a:prstGeom prst="rect">
            <a:avLst/>
          </a:prstGeom>
        </p:spPr>
      </p:pic>
      <p:pic>
        <p:nvPicPr>
          <p:cNvPr id="24" name="Picture 23">
            <a:extLst>
              <a:ext uri="{FF2B5EF4-FFF2-40B4-BE49-F238E27FC236}">
                <a16:creationId xmlns:a16="http://schemas.microsoft.com/office/drawing/2014/main" id="{405D48DE-4B75-42B2-AA76-C9E938B125E9}"/>
              </a:ext>
            </a:extLst>
          </p:cNvPr>
          <p:cNvPicPr>
            <a:picLocks noChangeAspect="1"/>
          </p:cNvPicPr>
          <p:nvPr>
            <p:custDataLst>
              <p:tags r:id="rId2"/>
            </p:custDataLst>
          </p:nvPr>
        </p:nvPicPr>
        <p:blipFill>
          <a:blip r:embed="rId5">
            <a:extLst>
              <a:ext uri="{28A0092B-C50C-407E-A947-70E740481C1C}">
                <a14:useLocalDpi xmlns:a14="http://schemas.microsoft.com/office/drawing/2010/main" val="0"/>
              </a:ext>
            </a:extLst>
          </a:blip>
          <a:stretch>
            <a:fillRect/>
          </a:stretch>
        </p:blipFill>
        <p:spPr>
          <a:xfrm>
            <a:off x="1706259" y="4494057"/>
            <a:ext cx="7942184" cy="1229277"/>
          </a:xfrm>
          <a:prstGeom prst="rect">
            <a:avLst/>
          </a:prstGeom>
        </p:spPr>
      </p:pic>
    </p:spTree>
    <p:extLst>
      <p:ext uri="{BB962C8B-B14F-4D97-AF65-F5344CB8AC3E}">
        <p14:creationId xmlns:p14="http://schemas.microsoft.com/office/powerpoint/2010/main" val="29043395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lide Number Placeholder 13">
            <a:extLst>
              <a:ext uri="{FF2B5EF4-FFF2-40B4-BE49-F238E27FC236}">
                <a16:creationId xmlns:a16="http://schemas.microsoft.com/office/drawing/2014/main" id="{868B7A4A-8E33-4D68-9D94-5DF34CE65741}"/>
              </a:ext>
            </a:extLst>
          </p:cNvPr>
          <p:cNvSpPr>
            <a:spLocks noGrp="1"/>
          </p:cNvSpPr>
          <p:nvPr>
            <p:ph type="sldNum" sz="quarter" idx="12"/>
          </p:nvPr>
        </p:nvSpPr>
        <p:spPr/>
        <p:txBody>
          <a:bodyPr/>
          <a:lstStyle/>
          <a:p>
            <a:fld id="{E7970281-7070-4FDC-B72E-6F87186A2131}" type="slidenum">
              <a:rPr lang="en-US" smtClean="0"/>
              <a:t>11</a:t>
            </a:fld>
            <a:endParaRPr lang="en-US"/>
          </a:p>
        </p:txBody>
      </p:sp>
      <p:pic>
        <p:nvPicPr>
          <p:cNvPr id="44" name="Picture 43">
            <a:extLst>
              <a:ext uri="{FF2B5EF4-FFF2-40B4-BE49-F238E27FC236}">
                <a16:creationId xmlns:a16="http://schemas.microsoft.com/office/drawing/2014/main" id="{C46E27EC-0B0F-49E0-834E-5E565037ADD3}"/>
              </a:ext>
            </a:extLst>
          </p:cNvPr>
          <p:cNvPicPr>
            <a:picLocks noChangeAspect="1"/>
          </p:cNvPicPr>
          <p:nvPr>
            <p:custDataLst>
              <p:tags r:id="rId1"/>
            </p:custDataLst>
          </p:nvPr>
        </p:nvPicPr>
        <p:blipFill>
          <a:blip r:embed="rId3">
            <a:extLst>
              <a:ext uri="{28A0092B-C50C-407E-A947-70E740481C1C}">
                <a14:useLocalDpi xmlns:a14="http://schemas.microsoft.com/office/drawing/2010/main" val="0"/>
              </a:ext>
            </a:extLst>
          </a:blip>
          <a:stretch>
            <a:fillRect/>
          </a:stretch>
        </p:blipFill>
        <p:spPr>
          <a:xfrm>
            <a:off x="235213" y="627064"/>
            <a:ext cx="11956785" cy="5284487"/>
          </a:xfrm>
          <a:prstGeom prst="rect">
            <a:avLst/>
          </a:prstGeom>
        </p:spPr>
      </p:pic>
    </p:spTree>
    <p:extLst>
      <p:ext uri="{BB962C8B-B14F-4D97-AF65-F5344CB8AC3E}">
        <p14:creationId xmlns:p14="http://schemas.microsoft.com/office/powerpoint/2010/main" val="11124349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lide Number Placeholder 13">
            <a:extLst>
              <a:ext uri="{FF2B5EF4-FFF2-40B4-BE49-F238E27FC236}">
                <a16:creationId xmlns:a16="http://schemas.microsoft.com/office/drawing/2014/main" id="{868B7A4A-8E33-4D68-9D94-5DF34CE65741}"/>
              </a:ext>
            </a:extLst>
          </p:cNvPr>
          <p:cNvSpPr>
            <a:spLocks noGrp="1"/>
          </p:cNvSpPr>
          <p:nvPr>
            <p:ph type="sldNum" sz="quarter" idx="12"/>
          </p:nvPr>
        </p:nvSpPr>
        <p:spPr/>
        <p:txBody>
          <a:bodyPr/>
          <a:lstStyle/>
          <a:p>
            <a:fld id="{E7970281-7070-4FDC-B72E-6F87186A2131}" type="slidenum">
              <a:rPr lang="en-US" smtClean="0"/>
              <a:t>12</a:t>
            </a:fld>
            <a:endParaRPr lang="en-US"/>
          </a:p>
        </p:txBody>
      </p:sp>
      <p:pic>
        <p:nvPicPr>
          <p:cNvPr id="32" name="Picture 31">
            <a:extLst>
              <a:ext uri="{FF2B5EF4-FFF2-40B4-BE49-F238E27FC236}">
                <a16:creationId xmlns:a16="http://schemas.microsoft.com/office/drawing/2014/main" id="{66C083BA-1E3A-44EC-8952-E1F3916BE790}"/>
              </a:ext>
            </a:extLst>
          </p:cNvPr>
          <p:cNvPicPr>
            <a:picLocks noChangeAspect="1"/>
          </p:cNvPicPr>
          <p:nvPr>
            <p:custDataLst>
              <p:tags r:id="rId1"/>
            </p:custDataLst>
          </p:nvPr>
        </p:nvPicPr>
        <p:blipFill>
          <a:blip r:embed="rId3">
            <a:extLst>
              <a:ext uri="{28A0092B-C50C-407E-A947-70E740481C1C}">
                <a14:useLocalDpi xmlns:a14="http://schemas.microsoft.com/office/drawing/2010/main" val="0"/>
              </a:ext>
            </a:extLst>
          </a:blip>
          <a:stretch>
            <a:fillRect/>
          </a:stretch>
        </p:blipFill>
        <p:spPr>
          <a:xfrm>
            <a:off x="82826" y="179389"/>
            <a:ext cx="11956769" cy="5854387"/>
          </a:xfrm>
          <a:prstGeom prst="rect">
            <a:avLst/>
          </a:prstGeom>
        </p:spPr>
      </p:pic>
    </p:spTree>
    <p:extLst>
      <p:ext uri="{BB962C8B-B14F-4D97-AF65-F5344CB8AC3E}">
        <p14:creationId xmlns:p14="http://schemas.microsoft.com/office/powerpoint/2010/main" val="25713052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lide Number Placeholder 13">
            <a:extLst>
              <a:ext uri="{FF2B5EF4-FFF2-40B4-BE49-F238E27FC236}">
                <a16:creationId xmlns:a16="http://schemas.microsoft.com/office/drawing/2014/main" id="{868B7A4A-8E33-4D68-9D94-5DF34CE65741}"/>
              </a:ext>
            </a:extLst>
          </p:cNvPr>
          <p:cNvSpPr>
            <a:spLocks noGrp="1"/>
          </p:cNvSpPr>
          <p:nvPr>
            <p:ph type="sldNum" sz="quarter" idx="12"/>
          </p:nvPr>
        </p:nvSpPr>
        <p:spPr/>
        <p:txBody>
          <a:bodyPr/>
          <a:lstStyle/>
          <a:p>
            <a:fld id="{E7970281-7070-4FDC-B72E-6F87186A2131}" type="slidenum">
              <a:rPr lang="en-US" smtClean="0"/>
              <a:t>13</a:t>
            </a:fld>
            <a:endParaRPr lang="en-US"/>
          </a:p>
        </p:txBody>
      </p:sp>
      <p:pic>
        <p:nvPicPr>
          <p:cNvPr id="30" name="Picture 29">
            <a:extLst>
              <a:ext uri="{FF2B5EF4-FFF2-40B4-BE49-F238E27FC236}">
                <a16:creationId xmlns:a16="http://schemas.microsoft.com/office/drawing/2014/main" id="{C8A05290-27CC-4EAB-BFE4-154C996A32E0}"/>
              </a:ext>
            </a:extLst>
          </p:cNvPr>
          <p:cNvPicPr>
            <a:picLocks noChangeAspect="1"/>
          </p:cNvPicPr>
          <p:nvPr>
            <p:custDataLst>
              <p:tags r:id="rId1"/>
            </p:custDataLst>
          </p:nvPr>
        </p:nvPicPr>
        <p:blipFill>
          <a:blip r:embed="rId3">
            <a:extLst>
              <a:ext uri="{28A0092B-C50C-407E-A947-70E740481C1C}">
                <a14:useLocalDpi xmlns:a14="http://schemas.microsoft.com/office/drawing/2010/main" val="0"/>
              </a:ext>
            </a:extLst>
          </a:blip>
          <a:stretch>
            <a:fillRect/>
          </a:stretch>
        </p:blipFill>
        <p:spPr>
          <a:xfrm>
            <a:off x="862012" y="1550987"/>
            <a:ext cx="10291034" cy="2920139"/>
          </a:xfrm>
          <a:prstGeom prst="rect">
            <a:avLst/>
          </a:prstGeom>
        </p:spPr>
      </p:pic>
    </p:spTree>
    <p:extLst>
      <p:ext uri="{BB962C8B-B14F-4D97-AF65-F5344CB8AC3E}">
        <p14:creationId xmlns:p14="http://schemas.microsoft.com/office/powerpoint/2010/main" val="33878400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lide Number Placeholder 13">
            <a:extLst>
              <a:ext uri="{FF2B5EF4-FFF2-40B4-BE49-F238E27FC236}">
                <a16:creationId xmlns:a16="http://schemas.microsoft.com/office/drawing/2014/main" id="{868B7A4A-8E33-4D68-9D94-5DF34CE65741}"/>
              </a:ext>
            </a:extLst>
          </p:cNvPr>
          <p:cNvSpPr>
            <a:spLocks noGrp="1"/>
          </p:cNvSpPr>
          <p:nvPr>
            <p:ph type="sldNum" sz="quarter" idx="12"/>
          </p:nvPr>
        </p:nvSpPr>
        <p:spPr/>
        <p:txBody>
          <a:bodyPr/>
          <a:lstStyle/>
          <a:p>
            <a:fld id="{E7970281-7070-4FDC-B72E-6F87186A2131}" type="slidenum">
              <a:rPr lang="en-US" smtClean="0"/>
              <a:t>14</a:t>
            </a:fld>
            <a:endParaRPr lang="en-US"/>
          </a:p>
        </p:txBody>
      </p:sp>
      <p:pic>
        <p:nvPicPr>
          <p:cNvPr id="16" name="Picture 15">
            <a:extLst>
              <a:ext uri="{FF2B5EF4-FFF2-40B4-BE49-F238E27FC236}">
                <a16:creationId xmlns:a16="http://schemas.microsoft.com/office/drawing/2014/main" id="{099C0DA0-A3D2-4282-BF57-E6E36DFBC0EE}"/>
              </a:ext>
            </a:extLst>
          </p:cNvPr>
          <p:cNvPicPr>
            <a:picLocks noChangeAspect="1"/>
          </p:cNvPicPr>
          <p:nvPr>
            <p:custDataLst>
              <p:tags r:id="rId1"/>
            </p:custDataLst>
          </p:nvPr>
        </p:nvPicPr>
        <p:blipFill>
          <a:blip r:embed="rId3">
            <a:extLst>
              <a:ext uri="{28A0092B-C50C-407E-A947-70E740481C1C}">
                <a14:useLocalDpi xmlns:a14="http://schemas.microsoft.com/office/drawing/2010/main" val="0"/>
              </a:ext>
            </a:extLst>
          </a:blip>
          <a:stretch>
            <a:fillRect/>
          </a:stretch>
        </p:blipFill>
        <p:spPr>
          <a:xfrm>
            <a:off x="0" y="-106286"/>
            <a:ext cx="11853939" cy="6645197"/>
          </a:xfrm>
          <a:prstGeom prst="rect">
            <a:avLst/>
          </a:prstGeom>
        </p:spPr>
      </p:pic>
    </p:spTree>
    <p:extLst>
      <p:ext uri="{BB962C8B-B14F-4D97-AF65-F5344CB8AC3E}">
        <p14:creationId xmlns:p14="http://schemas.microsoft.com/office/powerpoint/2010/main" val="23574437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lide Number Placeholder 13">
            <a:extLst>
              <a:ext uri="{FF2B5EF4-FFF2-40B4-BE49-F238E27FC236}">
                <a16:creationId xmlns:a16="http://schemas.microsoft.com/office/drawing/2014/main" id="{868B7A4A-8E33-4D68-9D94-5DF34CE65741}"/>
              </a:ext>
            </a:extLst>
          </p:cNvPr>
          <p:cNvSpPr>
            <a:spLocks noGrp="1"/>
          </p:cNvSpPr>
          <p:nvPr>
            <p:ph type="sldNum" sz="quarter" idx="12"/>
          </p:nvPr>
        </p:nvSpPr>
        <p:spPr/>
        <p:txBody>
          <a:bodyPr/>
          <a:lstStyle/>
          <a:p>
            <a:fld id="{E7970281-7070-4FDC-B72E-6F87186A2131}" type="slidenum">
              <a:rPr lang="en-US" smtClean="0"/>
              <a:t>15</a:t>
            </a:fld>
            <a:endParaRPr lang="en-US"/>
          </a:p>
        </p:txBody>
      </p:sp>
      <p:pic>
        <p:nvPicPr>
          <p:cNvPr id="10" name="Picture 9">
            <a:extLst>
              <a:ext uri="{FF2B5EF4-FFF2-40B4-BE49-F238E27FC236}">
                <a16:creationId xmlns:a16="http://schemas.microsoft.com/office/drawing/2014/main" id="{D37FBD7F-72E2-429A-82FF-44892D10DD47}"/>
              </a:ext>
            </a:extLst>
          </p:cNvPr>
          <p:cNvPicPr>
            <a:picLocks noChangeAspect="1"/>
          </p:cNvPicPr>
          <p:nvPr>
            <p:custDataLst>
              <p:tags r:id="rId1"/>
            </p:custDataLst>
          </p:nvPr>
        </p:nvPicPr>
        <p:blipFill>
          <a:blip r:embed="rId3">
            <a:extLst>
              <a:ext uri="{28A0092B-C50C-407E-A947-70E740481C1C}">
                <a14:useLocalDpi xmlns:a14="http://schemas.microsoft.com/office/drawing/2010/main" val="0"/>
              </a:ext>
            </a:extLst>
          </a:blip>
          <a:stretch>
            <a:fillRect/>
          </a:stretch>
        </p:blipFill>
        <p:spPr>
          <a:xfrm>
            <a:off x="0" y="598488"/>
            <a:ext cx="11848690" cy="5272986"/>
          </a:xfrm>
          <a:prstGeom prst="rect">
            <a:avLst/>
          </a:prstGeom>
        </p:spPr>
      </p:pic>
    </p:spTree>
    <p:extLst>
      <p:ext uri="{BB962C8B-B14F-4D97-AF65-F5344CB8AC3E}">
        <p14:creationId xmlns:p14="http://schemas.microsoft.com/office/powerpoint/2010/main" val="42856863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lide Number Placeholder 13">
            <a:extLst>
              <a:ext uri="{FF2B5EF4-FFF2-40B4-BE49-F238E27FC236}">
                <a16:creationId xmlns:a16="http://schemas.microsoft.com/office/drawing/2014/main" id="{868B7A4A-8E33-4D68-9D94-5DF34CE65741}"/>
              </a:ext>
            </a:extLst>
          </p:cNvPr>
          <p:cNvSpPr>
            <a:spLocks noGrp="1"/>
          </p:cNvSpPr>
          <p:nvPr>
            <p:ph type="sldNum" sz="quarter" idx="12"/>
          </p:nvPr>
        </p:nvSpPr>
        <p:spPr/>
        <p:txBody>
          <a:bodyPr/>
          <a:lstStyle/>
          <a:p>
            <a:fld id="{E7970281-7070-4FDC-B72E-6F87186A2131}" type="slidenum">
              <a:rPr lang="en-US" smtClean="0"/>
              <a:t>16</a:t>
            </a:fld>
            <a:endParaRPr lang="en-US"/>
          </a:p>
        </p:txBody>
      </p:sp>
      <p:pic>
        <p:nvPicPr>
          <p:cNvPr id="7" name="Picture 6">
            <a:extLst>
              <a:ext uri="{FF2B5EF4-FFF2-40B4-BE49-F238E27FC236}">
                <a16:creationId xmlns:a16="http://schemas.microsoft.com/office/drawing/2014/main" id="{FA474A1C-25FA-4E3C-A4A7-9DB494550034}"/>
              </a:ext>
            </a:extLst>
          </p:cNvPr>
          <p:cNvPicPr>
            <a:picLocks noChangeAspect="1"/>
          </p:cNvPicPr>
          <p:nvPr>
            <p:custDataLst>
              <p:tags r:id="rId1"/>
            </p:custDataLst>
          </p:nvPr>
        </p:nvPicPr>
        <p:blipFill>
          <a:blip r:embed="rId3">
            <a:extLst>
              <a:ext uri="{28A0092B-C50C-407E-A947-70E740481C1C}">
                <a14:useLocalDpi xmlns:a14="http://schemas.microsoft.com/office/drawing/2010/main" val="0"/>
              </a:ext>
            </a:extLst>
          </a:blip>
          <a:stretch>
            <a:fillRect/>
          </a:stretch>
        </p:blipFill>
        <p:spPr>
          <a:xfrm>
            <a:off x="123826" y="1034318"/>
            <a:ext cx="11866192" cy="4789363"/>
          </a:xfrm>
          <a:prstGeom prst="rect">
            <a:avLst/>
          </a:prstGeom>
        </p:spPr>
      </p:pic>
    </p:spTree>
    <p:extLst>
      <p:ext uri="{BB962C8B-B14F-4D97-AF65-F5344CB8AC3E}">
        <p14:creationId xmlns:p14="http://schemas.microsoft.com/office/powerpoint/2010/main" val="34016256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lide Number Placeholder 13">
            <a:extLst>
              <a:ext uri="{FF2B5EF4-FFF2-40B4-BE49-F238E27FC236}">
                <a16:creationId xmlns:a16="http://schemas.microsoft.com/office/drawing/2014/main" id="{868B7A4A-8E33-4D68-9D94-5DF34CE65741}"/>
              </a:ext>
            </a:extLst>
          </p:cNvPr>
          <p:cNvSpPr>
            <a:spLocks noGrp="1"/>
          </p:cNvSpPr>
          <p:nvPr>
            <p:ph type="sldNum" sz="quarter" idx="12"/>
          </p:nvPr>
        </p:nvSpPr>
        <p:spPr/>
        <p:txBody>
          <a:bodyPr/>
          <a:lstStyle/>
          <a:p>
            <a:fld id="{E7970281-7070-4FDC-B72E-6F87186A2131}" type="slidenum">
              <a:rPr lang="en-US" smtClean="0"/>
              <a:t>17</a:t>
            </a:fld>
            <a:endParaRPr lang="en-US"/>
          </a:p>
        </p:txBody>
      </p:sp>
      <p:pic>
        <p:nvPicPr>
          <p:cNvPr id="21" name="Picture 20">
            <a:extLst>
              <a:ext uri="{FF2B5EF4-FFF2-40B4-BE49-F238E27FC236}">
                <a16:creationId xmlns:a16="http://schemas.microsoft.com/office/drawing/2014/main" id="{F7E7FEC3-C094-4D4B-BD19-E441D4DD83D4}"/>
              </a:ext>
            </a:extLst>
          </p:cNvPr>
          <p:cNvPicPr>
            <a:picLocks noChangeAspect="1"/>
          </p:cNvPicPr>
          <p:nvPr>
            <p:custDataLst>
              <p:tags r:id="rId1"/>
            </p:custDataLst>
          </p:nvPr>
        </p:nvPicPr>
        <p:blipFill>
          <a:blip r:embed="rId3">
            <a:extLst>
              <a:ext uri="{28A0092B-C50C-407E-A947-70E740481C1C}">
                <a14:useLocalDpi xmlns:a14="http://schemas.microsoft.com/office/drawing/2010/main" val="0"/>
              </a:ext>
            </a:extLst>
          </a:blip>
          <a:stretch>
            <a:fillRect/>
          </a:stretch>
        </p:blipFill>
        <p:spPr>
          <a:xfrm>
            <a:off x="114302" y="180975"/>
            <a:ext cx="11859195" cy="6223488"/>
          </a:xfrm>
          <a:prstGeom prst="rect">
            <a:avLst/>
          </a:prstGeom>
        </p:spPr>
      </p:pic>
    </p:spTree>
    <p:extLst>
      <p:ext uri="{BB962C8B-B14F-4D97-AF65-F5344CB8AC3E}">
        <p14:creationId xmlns:p14="http://schemas.microsoft.com/office/powerpoint/2010/main" val="33508446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lide Number Placeholder 13">
            <a:extLst>
              <a:ext uri="{FF2B5EF4-FFF2-40B4-BE49-F238E27FC236}">
                <a16:creationId xmlns:a16="http://schemas.microsoft.com/office/drawing/2014/main" id="{868B7A4A-8E33-4D68-9D94-5DF34CE65741}"/>
              </a:ext>
            </a:extLst>
          </p:cNvPr>
          <p:cNvSpPr>
            <a:spLocks noGrp="1"/>
          </p:cNvSpPr>
          <p:nvPr>
            <p:ph type="sldNum" sz="quarter" idx="12"/>
          </p:nvPr>
        </p:nvSpPr>
        <p:spPr/>
        <p:txBody>
          <a:bodyPr/>
          <a:lstStyle/>
          <a:p>
            <a:fld id="{E7970281-7070-4FDC-B72E-6F87186A2131}" type="slidenum">
              <a:rPr lang="en-US" smtClean="0"/>
              <a:t>18</a:t>
            </a:fld>
            <a:endParaRPr lang="en-US"/>
          </a:p>
        </p:txBody>
      </p:sp>
      <p:pic>
        <p:nvPicPr>
          <p:cNvPr id="33" name="Picture 32">
            <a:extLst>
              <a:ext uri="{FF2B5EF4-FFF2-40B4-BE49-F238E27FC236}">
                <a16:creationId xmlns:a16="http://schemas.microsoft.com/office/drawing/2014/main" id="{0E5BFCAC-9C65-4EBF-96EF-695C66D03A59}"/>
              </a:ext>
            </a:extLst>
          </p:cNvPr>
          <p:cNvPicPr>
            <a:picLocks noChangeAspect="1"/>
          </p:cNvPicPr>
          <p:nvPr>
            <p:custDataLst>
              <p:tags r:id="rId1"/>
            </p:custDataLst>
          </p:nvPr>
        </p:nvPicPr>
        <p:blipFill>
          <a:blip r:embed="rId3">
            <a:extLst>
              <a:ext uri="{28A0092B-C50C-407E-A947-70E740481C1C}">
                <a14:useLocalDpi xmlns:a14="http://schemas.microsoft.com/office/drawing/2010/main" val="0"/>
              </a:ext>
            </a:extLst>
          </a:blip>
          <a:stretch>
            <a:fillRect/>
          </a:stretch>
        </p:blipFill>
        <p:spPr>
          <a:xfrm>
            <a:off x="165526" y="517525"/>
            <a:ext cx="11624675" cy="5659544"/>
          </a:xfrm>
          <a:prstGeom prst="rect">
            <a:avLst/>
          </a:prstGeom>
        </p:spPr>
      </p:pic>
    </p:spTree>
    <p:extLst>
      <p:ext uri="{BB962C8B-B14F-4D97-AF65-F5344CB8AC3E}">
        <p14:creationId xmlns:p14="http://schemas.microsoft.com/office/powerpoint/2010/main" val="255470260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lide Number Placeholder 13">
            <a:extLst>
              <a:ext uri="{FF2B5EF4-FFF2-40B4-BE49-F238E27FC236}">
                <a16:creationId xmlns:a16="http://schemas.microsoft.com/office/drawing/2014/main" id="{868B7A4A-8E33-4D68-9D94-5DF34CE65741}"/>
              </a:ext>
            </a:extLst>
          </p:cNvPr>
          <p:cNvSpPr>
            <a:spLocks noGrp="1"/>
          </p:cNvSpPr>
          <p:nvPr>
            <p:ph type="sldNum" sz="quarter" idx="12"/>
          </p:nvPr>
        </p:nvSpPr>
        <p:spPr/>
        <p:txBody>
          <a:bodyPr/>
          <a:lstStyle/>
          <a:p>
            <a:fld id="{E7970281-7070-4FDC-B72E-6F87186A2131}" type="slidenum">
              <a:rPr lang="en-US" smtClean="0"/>
              <a:t>19</a:t>
            </a:fld>
            <a:endParaRPr lang="en-US"/>
          </a:p>
        </p:txBody>
      </p:sp>
      <p:pic>
        <p:nvPicPr>
          <p:cNvPr id="86" name="Picture 85">
            <a:extLst>
              <a:ext uri="{FF2B5EF4-FFF2-40B4-BE49-F238E27FC236}">
                <a16:creationId xmlns:a16="http://schemas.microsoft.com/office/drawing/2014/main" id="{7B72351E-5E3F-4303-A8A6-6B90A276D0E7}"/>
              </a:ext>
            </a:extLst>
          </p:cNvPr>
          <p:cNvPicPr>
            <a:picLocks noChangeAspect="1"/>
          </p:cNvPicPr>
          <p:nvPr>
            <p:custDataLst>
              <p:tags r:id="rId1"/>
            </p:custDataLst>
          </p:nvPr>
        </p:nvPicPr>
        <p:blipFill>
          <a:blip r:embed="rId3">
            <a:extLst>
              <a:ext uri="{28A0092B-C50C-407E-A947-70E740481C1C}">
                <a14:useLocalDpi xmlns:a14="http://schemas.microsoft.com/office/drawing/2010/main" val="0"/>
              </a:ext>
            </a:extLst>
          </a:blip>
          <a:stretch>
            <a:fillRect/>
          </a:stretch>
        </p:blipFill>
        <p:spPr>
          <a:xfrm>
            <a:off x="83680" y="136525"/>
            <a:ext cx="12024640" cy="6492873"/>
          </a:xfrm>
          <a:prstGeom prst="rect">
            <a:avLst/>
          </a:prstGeom>
        </p:spPr>
      </p:pic>
      <mc:AlternateContent xmlns:mc="http://schemas.openxmlformats.org/markup-compatibility/2006" xmlns:p14="http://schemas.microsoft.com/office/powerpoint/2010/main">
        <mc:Choice Requires="p14">
          <p:contentPart p14:bwMode="auto" r:id="rId4">
            <p14:nvContentPartPr>
              <p14:cNvPr id="79" name="Ink 78">
                <a:extLst>
                  <a:ext uri="{FF2B5EF4-FFF2-40B4-BE49-F238E27FC236}">
                    <a16:creationId xmlns:a16="http://schemas.microsoft.com/office/drawing/2014/main" id="{9B6E9AB5-18F7-490C-B96F-2332DCEA5FE5}"/>
                  </a:ext>
                </a:extLst>
              </p14:cNvPr>
              <p14:cNvContentPartPr/>
              <p14:nvPr/>
            </p14:nvContentPartPr>
            <p14:xfrm>
              <a:off x="7702095" y="2634900"/>
              <a:ext cx="4308120" cy="2922120"/>
            </p14:xfrm>
          </p:contentPart>
        </mc:Choice>
        <mc:Fallback xmlns="">
          <p:pic>
            <p:nvPicPr>
              <p:cNvPr id="79" name="Ink 78">
                <a:extLst>
                  <a:ext uri="{FF2B5EF4-FFF2-40B4-BE49-F238E27FC236}">
                    <a16:creationId xmlns:a16="http://schemas.microsoft.com/office/drawing/2014/main" id="{9B6E9AB5-18F7-490C-B96F-2332DCEA5FE5}"/>
                  </a:ext>
                </a:extLst>
              </p:cNvPr>
              <p:cNvPicPr/>
              <p:nvPr/>
            </p:nvPicPr>
            <p:blipFill>
              <a:blip r:embed="rId5"/>
              <a:stretch>
                <a:fillRect/>
              </a:stretch>
            </p:blipFill>
            <p:spPr>
              <a:xfrm>
                <a:off x="7693455" y="2625900"/>
                <a:ext cx="4325760" cy="2939760"/>
              </a:xfrm>
              <a:prstGeom prst="rect">
                <a:avLst/>
              </a:prstGeom>
            </p:spPr>
          </p:pic>
        </mc:Fallback>
      </mc:AlternateContent>
      <p:grpSp>
        <p:nvGrpSpPr>
          <p:cNvPr id="84" name="Group 83">
            <a:extLst>
              <a:ext uri="{FF2B5EF4-FFF2-40B4-BE49-F238E27FC236}">
                <a16:creationId xmlns:a16="http://schemas.microsoft.com/office/drawing/2014/main" id="{5B1C994A-6070-4D53-9073-6072E2C2C6E2}"/>
              </a:ext>
            </a:extLst>
          </p:cNvPr>
          <p:cNvGrpSpPr/>
          <p:nvPr/>
        </p:nvGrpSpPr>
        <p:grpSpPr>
          <a:xfrm>
            <a:off x="1433415" y="3223140"/>
            <a:ext cx="10347480" cy="1883160"/>
            <a:chOff x="1433415" y="3223140"/>
            <a:chExt cx="10347480" cy="1883160"/>
          </a:xfrm>
        </p:grpSpPr>
        <mc:AlternateContent xmlns:mc="http://schemas.openxmlformats.org/markup-compatibility/2006" xmlns:p14="http://schemas.microsoft.com/office/powerpoint/2010/main">
          <mc:Choice Requires="p14">
            <p:contentPart p14:bwMode="auto" r:id="rId6">
              <p14:nvContentPartPr>
                <p14:cNvPr id="15" name="Ink 14">
                  <a:extLst>
                    <a:ext uri="{FF2B5EF4-FFF2-40B4-BE49-F238E27FC236}">
                      <a16:creationId xmlns:a16="http://schemas.microsoft.com/office/drawing/2014/main" id="{067A632E-3B3F-48C7-9EE7-35317EF798CE}"/>
                    </a:ext>
                  </a:extLst>
                </p14:cNvPr>
                <p14:cNvContentPartPr/>
                <p14:nvPr/>
              </p14:nvContentPartPr>
              <p14:xfrm>
                <a:off x="1433415" y="3223140"/>
                <a:ext cx="2522520" cy="545400"/>
              </p14:xfrm>
            </p:contentPart>
          </mc:Choice>
          <mc:Fallback xmlns="">
            <p:pic>
              <p:nvPicPr>
                <p:cNvPr id="15" name="Ink 14">
                  <a:extLst>
                    <a:ext uri="{FF2B5EF4-FFF2-40B4-BE49-F238E27FC236}">
                      <a16:creationId xmlns:a16="http://schemas.microsoft.com/office/drawing/2014/main" id="{067A632E-3B3F-48C7-9EE7-35317EF798CE}"/>
                    </a:ext>
                  </a:extLst>
                </p:cNvPr>
                <p:cNvPicPr/>
                <p:nvPr/>
              </p:nvPicPr>
              <p:blipFill>
                <a:blip r:embed="rId7"/>
                <a:stretch>
                  <a:fillRect/>
                </a:stretch>
              </p:blipFill>
              <p:spPr>
                <a:xfrm>
                  <a:off x="1424415" y="3214140"/>
                  <a:ext cx="2540160" cy="56304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6" name="Ink 15">
                  <a:extLst>
                    <a:ext uri="{FF2B5EF4-FFF2-40B4-BE49-F238E27FC236}">
                      <a16:creationId xmlns:a16="http://schemas.microsoft.com/office/drawing/2014/main" id="{C65F8970-DA3C-4C0C-B8C3-98AA11F27B00}"/>
                    </a:ext>
                  </a:extLst>
                </p14:cNvPr>
                <p14:cNvContentPartPr/>
                <p14:nvPr/>
              </p14:nvContentPartPr>
              <p14:xfrm>
                <a:off x="4006335" y="3444900"/>
                <a:ext cx="4394880" cy="654480"/>
              </p14:xfrm>
            </p:contentPart>
          </mc:Choice>
          <mc:Fallback xmlns="">
            <p:pic>
              <p:nvPicPr>
                <p:cNvPr id="16" name="Ink 15">
                  <a:extLst>
                    <a:ext uri="{FF2B5EF4-FFF2-40B4-BE49-F238E27FC236}">
                      <a16:creationId xmlns:a16="http://schemas.microsoft.com/office/drawing/2014/main" id="{C65F8970-DA3C-4C0C-B8C3-98AA11F27B00}"/>
                    </a:ext>
                  </a:extLst>
                </p:cNvPr>
                <p:cNvPicPr/>
                <p:nvPr/>
              </p:nvPicPr>
              <p:blipFill>
                <a:blip r:embed="rId9"/>
                <a:stretch>
                  <a:fillRect/>
                </a:stretch>
              </p:blipFill>
              <p:spPr>
                <a:xfrm>
                  <a:off x="3997695" y="3435900"/>
                  <a:ext cx="4412520" cy="67212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8" name="Ink 17">
                  <a:extLst>
                    <a:ext uri="{FF2B5EF4-FFF2-40B4-BE49-F238E27FC236}">
                      <a16:creationId xmlns:a16="http://schemas.microsoft.com/office/drawing/2014/main" id="{73AB4C09-DE5C-4D3E-AF63-8CBD07EEE52D}"/>
                    </a:ext>
                  </a:extLst>
                </p14:cNvPr>
                <p14:cNvContentPartPr/>
                <p14:nvPr/>
              </p14:nvContentPartPr>
              <p14:xfrm>
                <a:off x="8356215" y="3534900"/>
                <a:ext cx="182880" cy="537840"/>
              </p14:xfrm>
            </p:contentPart>
          </mc:Choice>
          <mc:Fallback xmlns="">
            <p:pic>
              <p:nvPicPr>
                <p:cNvPr id="18" name="Ink 17">
                  <a:extLst>
                    <a:ext uri="{FF2B5EF4-FFF2-40B4-BE49-F238E27FC236}">
                      <a16:creationId xmlns:a16="http://schemas.microsoft.com/office/drawing/2014/main" id="{73AB4C09-DE5C-4D3E-AF63-8CBD07EEE52D}"/>
                    </a:ext>
                  </a:extLst>
                </p:cNvPr>
                <p:cNvPicPr/>
                <p:nvPr/>
              </p:nvPicPr>
              <p:blipFill>
                <a:blip r:embed="rId11"/>
                <a:stretch>
                  <a:fillRect/>
                </a:stretch>
              </p:blipFill>
              <p:spPr>
                <a:xfrm>
                  <a:off x="8347215" y="3525900"/>
                  <a:ext cx="200520" cy="55548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9" name="Ink 18">
                  <a:extLst>
                    <a:ext uri="{FF2B5EF4-FFF2-40B4-BE49-F238E27FC236}">
                      <a16:creationId xmlns:a16="http://schemas.microsoft.com/office/drawing/2014/main" id="{108508A6-A847-421E-8D83-1A3BA25E66BF}"/>
                    </a:ext>
                  </a:extLst>
                </p14:cNvPr>
                <p14:cNvContentPartPr/>
                <p14:nvPr/>
              </p14:nvContentPartPr>
              <p14:xfrm>
                <a:off x="8448735" y="3743700"/>
                <a:ext cx="47160" cy="13320"/>
              </p14:xfrm>
            </p:contentPart>
          </mc:Choice>
          <mc:Fallback xmlns="">
            <p:pic>
              <p:nvPicPr>
                <p:cNvPr id="19" name="Ink 18">
                  <a:extLst>
                    <a:ext uri="{FF2B5EF4-FFF2-40B4-BE49-F238E27FC236}">
                      <a16:creationId xmlns:a16="http://schemas.microsoft.com/office/drawing/2014/main" id="{108508A6-A847-421E-8D83-1A3BA25E66BF}"/>
                    </a:ext>
                  </a:extLst>
                </p:cNvPr>
                <p:cNvPicPr/>
                <p:nvPr/>
              </p:nvPicPr>
              <p:blipFill>
                <a:blip r:embed="rId13"/>
                <a:stretch>
                  <a:fillRect/>
                </a:stretch>
              </p:blipFill>
              <p:spPr>
                <a:xfrm>
                  <a:off x="8440095" y="3734700"/>
                  <a:ext cx="64800" cy="3096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20" name="Ink 19">
                  <a:extLst>
                    <a:ext uri="{FF2B5EF4-FFF2-40B4-BE49-F238E27FC236}">
                      <a16:creationId xmlns:a16="http://schemas.microsoft.com/office/drawing/2014/main" id="{CB01291D-333B-4FA0-958C-06D4117E5DE7}"/>
                    </a:ext>
                  </a:extLst>
                </p14:cNvPr>
                <p14:cNvContentPartPr/>
                <p14:nvPr/>
              </p14:nvContentPartPr>
              <p14:xfrm>
                <a:off x="8601735" y="3753420"/>
                <a:ext cx="109800" cy="49680"/>
              </p14:xfrm>
            </p:contentPart>
          </mc:Choice>
          <mc:Fallback xmlns="">
            <p:pic>
              <p:nvPicPr>
                <p:cNvPr id="20" name="Ink 19">
                  <a:extLst>
                    <a:ext uri="{FF2B5EF4-FFF2-40B4-BE49-F238E27FC236}">
                      <a16:creationId xmlns:a16="http://schemas.microsoft.com/office/drawing/2014/main" id="{CB01291D-333B-4FA0-958C-06D4117E5DE7}"/>
                    </a:ext>
                  </a:extLst>
                </p:cNvPr>
                <p:cNvPicPr/>
                <p:nvPr/>
              </p:nvPicPr>
              <p:blipFill>
                <a:blip r:embed="rId15"/>
                <a:stretch>
                  <a:fillRect/>
                </a:stretch>
              </p:blipFill>
              <p:spPr>
                <a:xfrm>
                  <a:off x="8593095" y="3744420"/>
                  <a:ext cx="127440" cy="6732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21" name="Ink 20">
                  <a:extLst>
                    <a:ext uri="{FF2B5EF4-FFF2-40B4-BE49-F238E27FC236}">
                      <a16:creationId xmlns:a16="http://schemas.microsoft.com/office/drawing/2014/main" id="{C758469F-379F-49B3-8A38-6FB119345D9F}"/>
                    </a:ext>
                  </a:extLst>
                </p14:cNvPr>
                <p14:cNvContentPartPr/>
                <p14:nvPr/>
              </p14:nvContentPartPr>
              <p14:xfrm>
                <a:off x="8564655" y="3823980"/>
                <a:ext cx="164160" cy="54720"/>
              </p14:xfrm>
            </p:contentPart>
          </mc:Choice>
          <mc:Fallback xmlns="">
            <p:pic>
              <p:nvPicPr>
                <p:cNvPr id="21" name="Ink 20">
                  <a:extLst>
                    <a:ext uri="{FF2B5EF4-FFF2-40B4-BE49-F238E27FC236}">
                      <a16:creationId xmlns:a16="http://schemas.microsoft.com/office/drawing/2014/main" id="{C758469F-379F-49B3-8A38-6FB119345D9F}"/>
                    </a:ext>
                  </a:extLst>
                </p:cNvPr>
                <p:cNvPicPr/>
                <p:nvPr/>
              </p:nvPicPr>
              <p:blipFill>
                <a:blip r:embed="rId17"/>
                <a:stretch>
                  <a:fillRect/>
                </a:stretch>
              </p:blipFill>
              <p:spPr>
                <a:xfrm>
                  <a:off x="8556015" y="3814980"/>
                  <a:ext cx="181800" cy="7236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22" name="Ink 21">
                  <a:extLst>
                    <a:ext uri="{FF2B5EF4-FFF2-40B4-BE49-F238E27FC236}">
                      <a16:creationId xmlns:a16="http://schemas.microsoft.com/office/drawing/2014/main" id="{73726A54-EE7E-43E6-B16E-CA3294043A92}"/>
                    </a:ext>
                  </a:extLst>
                </p14:cNvPr>
                <p14:cNvContentPartPr/>
                <p14:nvPr/>
              </p14:nvContentPartPr>
              <p14:xfrm>
                <a:off x="8805855" y="3609060"/>
                <a:ext cx="45000" cy="262080"/>
              </p14:xfrm>
            </p:contentPart>
          </mc:Choice>
          <mc:Fallback xmlns="">
            <p:pic>
              <p:nvPicPr>
                <p:cNvPr id="22" name="Ink 21">
                  <a:extLst>
                    <a:ext uri="{FF2B5EF4-FFF2-40B4-BE49-F238E27FC236}">
                      <a16:creationId xmlns:a16="http://schemas.microsoft.com/office/drawing/2014/main" id="{73726A54-EE7E-43E6-B16E-CA3294043A92}"/>
                    </a:ext>
                  </a:extLst>
                </p:cNvPr>
                <p:cNvPicPr/>
                <p:nvPr/>
              </p:nvPicPr>
              <p:blipFill>
                <a:blip r:embed="rId19"/>
                <a:stretch>
                  <a:fillRect/>
                </a:stretch>
              </p:blipFill>
              <p:spPr>
                <a:xfrm>
                  <a:off x="8796855" y="3600420"/>
                  <a:ext cx="62640" cy="27972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47" name="Ink 46">
                  <a:extLst>
                    <a:ext uri="{FF2B5EF4-FFF2-40B4-BE49-F238E27FC236}">
                      <a16:creationId xmlns:a16="http://schemas.microsoft.com/office/drawing/2014/main" id="{EB42B47B-98D4-4CDB-B42D-AED9CDDFAD75}"/>
                    </a:ext>
                  </a:extLst>
                </p14:cNvPr>
                <p14:cNvContentPartPr/>
                <p14:nvPr/>
              </p14:nvContentPartPr>
              <p14:xfrm>
                <a:off x="8044095" y="4225380"/>
                <a:ext cx="266040" cy="272520"/>
              </p14:xfrm>
            </p:contentPart>
          </mc:Choice>
          <mc:Fallback xmlns="">
            <p:pic>
              <p:nvPicPr>
                <p:cNvPr id="47" name="Ink 46">
                  <a:extLst>
                    <a:ext uri="{FF2B5EF4-FFF2-40B4-BE49-F238E27FC236}">
                      <a16:creationId xmlns:a16="http://schemas.microsoft.com/office/drawing/2014/main" id="{EB42B47B-98D4-4CDB-B42D-AED9CDDFAD75}"/>
                    </a:ext>
                  </a:extLst>
                </p:cNvPr>
                <p:cNvPicPr/>
                <p:nvPr/>
              </p:nvPicPr>
              <p:blipFill>
                <a:blip r:embed="rId21"/>
                <a:stretch>
                  <a:fillRect/>
                </a:stretch>
              </p:blipFill>
              <p:spPr>
                <a:xfrm>
                  <a:off x="8035455" y="4216740"/>
                  <a:ext cx="283680" cy="29016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48" name="Ink 47">
                  <a:extLst>
                    <a:ext uri="{FF2B5EF4-FFF2-40B4-BE49-F238E27FC236}">
                      <a16:creationId xmlns:a16="http://schemas.microsoft.com/office/drawing/2014/main" id="{F584FA74-38E9-46B8-84B8-DB695169FC3E}"/>
                    </a:ext>
                  </a:extLst>
                </p14:cNvPr>
                <p14:cNvContentPartPr/>
                <p14:nvPr/>
              </p14:nvContentPartPr>
              <p14:xfrm>
                <a:off x="8362695" y="4266780"/>
                <a:ext cx="158040" cy="38160"/>
              </p14:xfrm>
            </p:contentPart>
          </mc:Choice>
          <mc:Fallback xmlns="">
            <p:pic>
              <p:nvPicPr>
                <p:cNvPr id="48" name="Ink 47">
                  <a:extLst>
                    <a:ext uri="{FF2B5EF4-FFF2-40B4-BE49-F238E27FC236}">
                      <a16:creationId xmlns:a16="http://schemas.microsoft.com/office/drawing/2014/main" id="{F584FA74-38E9-46B8-84B8-DB695169FC3E}"/>
                    </a:ext>
                  </a:extLst>
                </p:cNvPr>
                <p:cNvPicPr/>
                <p:nvPr/>
              </p:nvPicPr>
              <p:blipFill>
                <a:blip r:embed="rId23"/>
                <a:stretch>
                  <a:fillRect/>
                </a:stretch>
              </p:blipFill>
              <p:spPr>
                <a:xfrm>
                  <a:off x="8353695" y="4258140"/>
                  <a:ext cx="175680" cy="55800"/>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49" name="Ink 48">
                  <a:extLst>
                    <a:ext uri="{FF2B5EF4-FFF2-40B4-BE49-F238E27FC236}">
                      <a16:creationId xmlns:a16="http://schemas.microsoft.com/office/drawing/2014/main" id="{C6F5CA22-15AE-412E-AE75-21216508BA00}"/>
                    </a:ext>
                  </a:extLst>
                </p14:cNvPr>
                <p14:cNvContentPartPr/>
                <p14:nvPr/>
              </p14:nvContentPartPr>
              <p14:xfrm>
                <a:off x="8379255" y="4366140"/>
                <a:ext cx="157680" cy="29160"/>
              </p14:xfrm>
            </p:contentPart>
          </mc:Choice>
          <mc:Fallback xmlns="">
            <p:pic>
              <p:nvPicPr>
                <p:cNvPr id="49" name="Ink 48">
                  <a:extLst>
                    <a:ext uri="{FF2B5EF4-FFF2-40B4-BE49-F238E27FC236}">
                      <a16:creationId xmlns:a16="http://schemas.microsoft.com/office/drawing/2014/main" id="{C6F5CA22-15AE-412E-AE75-21216508BA00}"/>
                    </a:ext>
                  </a:extLst>
                </p:cNvPr>
                <p:cNvPicPr/>
                <p:nvPr/>
              </p:nvPicPr>
              <p:blipFill>
                <a:blip r:embed="rId25"/>
                <a:stretch>
                  <a:fillRect/>
                </a:stretch>
              </p:blipFill>
              <p:spPr>
                <a:xfrm>
                  <a:off x="8370255" y="4357140"/>
                  <a:ext cx="175320" cy="46800"/>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50" name="Ink 49">
                  <a:extLst>
                    <a:ext uri="{FF2B5EF4-FFF2-40B4-BE49-F238E27FC236}">
                      <a16:creationId xmlns:a16="http://schemas.microsoft.com/office/drawing/2014/main" id="{C655DCBE-D1E3-47D0-BD51-DB05F9C3F1CC}"/>
                    </a:ext>
                  </a:extLst>
                </p14:cNvPr>
                <p14:cNvContentPartPr/>
                <p14:nvPr/>
              </p14:nvContentPartPr>
              <p14:xfrm>
                <a:off x="8636295" y="4117380"/>
                <a:ext cx="263520" cy="336240"/>
              </p14:xfrm>
            </p:contentPart>
          </mc:Choice>
          <mc:Fallback xmlns="">
            <p:pic>
              <p:nvPicPr>
                <p:cNvPr id="50" name="Ink 49">
                  <a:extLst>
                    <a:ext uri="{FF2B5EF4-FFF2-40B4-BE49-F238E27FC236}">
                      <a16:creationId xmlns:a16="http://schemas.microsoft.com/office/drawing/2014/main" id="{C655DCBE-D1E3-47D0-BD51-DB05F9C3F1CC}"/>
                    </a:ext>
                  </a:extLst>
                </p:cNvPr>
                <p:cNvPicPr/>
                <p:nvPr/>
              </p:nvPicPr>
              <p:blipFill>
                <a:blip r:embed="rId27"/>
                <a:stretch>
                  <a:fillRect/>
                </a:stretch>
              </p:blipFill>
              <p:spPr>
                <a:xfrm>
                  <a:off x="8627295" y="4108380"/>
                  <a:ext cx="281160" cy="353880"/>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24" name="Ink 23">
                  <a:extLst>
                    <a:ext uri="{FF2B5EF4-FFF2-40B4-BE49-F238E27FC236}">
                      <a16:creationId xmlns:a16="http://schemas.microsoft.com/office/drawing/2014/main" id="{6A9D5D87-5349-484F-875A-29851C54072C}"/>
                    </a:ext>
                  </a:extLst>
                </p14:cNvPr>
                <p14:cNvContentPartPr/>
                <p14:nvPr/>
              </p14:nvContentPartPr>
              <p14:xfrm>
                <a:off x="9382935" y="3596820"/>
                <a:ext cx="129960" cy="230760"/>
              </p14:xfrm>
            </p:contentPart>
          </mc:Choice>
          <mc:Fallback xmlns="">
            <p:pic>
              <p:nvPicPr>
                <p:cNvPr id="24" name="Ink 23">
                  <a:extLst>
                    <a:ext uri="{FF2B5EF4-FFF2-40B4-BE49-F238E27FC236}">
                      <a16:creationId xmlns:a16="http://schemas.microsoft.com/office/drawing/2014/main" id="{6A9D5D87-5349-484F-875A-29851C54072C}"/>
                    </a:ext>
                  </a:extLst>
                </p:cNvPr>
                <p:cNvPicPr/>
                <p:nvPr/>
              </p:nvPicPr>
              <p:blipFill>
                <a:blip r:embed="rId29"/>
                <a:stretch>
                  <a:fillRect/>
                </a:stretch>
              </p:blipFill>
              <p:spPr>
                <a:xfrm>
                  <a:off x="9374295" y="3587820"/>
                  <a:ext cx="147600" cy="248400"/>
                </a:xfrm>
                <a:prstGeom prst="rect">
                  <a:avLst/>
                </a:prstGeom>
              </p:spPr>
            </p:pic>
          </mc:Fallback>
        </mc:AlternateContent>
        <mc:AlternateContent xmlns:mc="http://schemas.openxmlformats.org/markup-compatibility/2006" xmlns:p14="http://schemas.microsoft.com/office/powerpoint/2010/main">
          <mc:Choice Requires="p14">
            <p:contentPart p14:bwMode="auto" r:id="rId30">
              <p14:nvContentPartPr>
                <p14:cNvPr id="25" name="Ink 24">
                  <a:extLst>
                    <a:ext uri="{FF2B5EF4-FFF2-40B4-BE49-F238E27FC236}">
                      <a16:creationId xmlns:a16="http://schemas.microsoft.com/office/drawing/2014/main" id="{440FF367-1BB1-43AC-BAFC-8AA65BD3AE3D}"/>
                    </a:ext>
                  </a:extLst>
                </p14:cNvPr>
                <p14:cNvContentPartPr/>
                <p14:nvPr/>
              </p14:nvContentPartPr>
              <p14:xfrm>
                <a:off x="9511815" y="3585300"/>
                <a:ext cx="116280" cy="170280"/>
              </p14:xfrm>
            </p:contentPart>
          </mc:Choice>
          <mc:Fallback xmlns="">
            <p:pic>
              <p:nvPicPr>
                <p:cNvPr id="25" name="Ink 24">
                  <a:extLst>
                    <a:ext uri="{FF2B5EF4-FFF2-40B4-BE49-F238E27FC236}">
                      <a16:creationId xmlns:a16="http://schemas.microsoft.com/office/drawing/2014/main" id="{440FF367-1BB1-43AC-BAFC-8AA65BD3AE3D}"/>
                    </a:ext>
                  </a:extLst>
                </p:cNvPr>
                <p:cNvPicPr/>
                <p:nvPr/>
              </p:nvPicPr>
              <p:blipFill>
                <a:blip r:embed="rId31"/>
                <a:stretch>
                  <a:fillRect/>
                </a:stretch>
              </p:blipFill>
              <p:spPr>
                <a:xfrm>
                  <a:off x="9503175" y="3576300"/>
                  <a:ext cx="133920" cy="187920"/>
                </a:xfrm>
                <a:prstGeom prst="rect">
                  <a:avLst/>
                </a:prstGeom>
              </p:spPr>
            </p:pic>
          </mc:Fallback>
        </mc:AlternateContent>
        <mc:AlternateContent xmlns:mc="http://schemas.openxmlformats.org/markup-compatibility/2006" xmlns:p14="http://schemas.microsoft.com/office/powerpoint/2010/main">
          <mc:Choice Requires="p14">
            <p:contentPart p14:bwMode="auto" r:id="rId32">
              <p14:nvContentPartPr>
                <p14:cNvPr id="26" name="Ink 25">
                  <a:extLst>
                    <a:ext uri="{FF2B5EF4-FFF2-40B4-BE49-F238E27FC236}">
                      <a16:creationId xmlns:a16="http://schemas.microsoft.com/office/drawing/2014/main" id="{95B83E10-6D87-45DB-9B70-91D34FCE7AA8}"/>
                    </a:ext>
                  </a:extLst>
                </p14:cNvPr>
                <p14:cNvContentPartPr/>
                <p14:nvPr/>
              </p14:nvContentPartPr>
              <p14:xfrm>
                <a:off x="9669855" y="3411780"/>
                <a:ext cx="18720" cy="327960"/>
              </p14:xfrm>
            </p:contentPart>
          </mc:Choice>
          <mc:Fallback xmlns="">
            <p:pic>
              <p:nvPicPr>
                <p:cNvPr id="26" name="Ink 25">
                  <a:extLst>
                    <a:ext uri="{FF2B5EF4-FFF2-40B4-BE49-F238E27FC236}">
                      <a16:creationId xmlns:a16="http://schemas.microsoft.com/office/drawing/2014/main" id="{95B83E10-6D87-45DB-9B70-91D34FCE7AA8}"/>
                    </a:ext>
                  </a:extLst>
                </p:cNvPr>
                <p:cNvPicPr/>
                <p:nvPr/>
              </p:nvPicPr>
              <p:blipFill>
                <a:blip r:embed="rId33"/>
                <a:stretch>
                  <a:fillRect/>
                </a:stretch>
              </p:blipFill>
              <p:spPr>
                <a:xfrm>
                  <a:off x="9660855" y="3403140"/>
                  <a:ext cx="36360" cy="345600"/>
                </a:xfrm>
                <a:prstGeom prst="rect">
                  <a:avLst/>
                </a:prstGeom>
              </p:spPr>
            </p:pic>
          </mc:Fallback>
        </mc:AlternateContent>
        <mc:AlternateContent xmlns:mc="http://schemas.openxmlformats.org/markup-compatibility/2006" xmlns:p14="http://schemas.microsoft.com/office/powerpoint/2010/main">
          <mc:Choice Requires="p14">
            <p:contentPart p14:bwMode="auto" r:id="rId34">
              <p14:nvContentPartPr>
                <p14:cNvPr id="27" name="Ink 26">
                  <a:extLst>
                    <a:ext uri="{FF2B5EF4-FFF2-40B4-BE49-F238E27FC236}">
                      <a16:creationId xmlns:a16="http://schemas.microsoft.com/office/drawing/2014/main" id="{68D91F33-56A0-47E7-9E47-785D7A26F2DC}"/>
                    </a:ext>
                  </a:extLst>
                </p14:cNvPr>
                <p14:cNvContentPartPr/>
                <p14:nvPr/>
              </p14:nvContentPartPr>
              <p14:xfrm>
                <a:off x="9661575" y="3581700"/>
                <a:ext cx="76680" cy="12600"/>
              </p14:xfrm>
            </p:contentPart>
          </mc:Choice>
          <mc:Fallback xmlns="">
            <p:pic>
              <p:nvPicPr>
                <p:cNvPr id="27" name="Ink 26">
                  <a:extLst>
                    <a:ext uri="{FF2B5EF4-FFF2-40B4-BE49-F238E27FC236}">
                      <a16:creationId xmlns:a16="http://schemas.microsoft.com/office/drawing/2014/main" id="{68D91F33-56A0-47E7-9E47-785D7A26F2DC}"/>
                    </a:ext>
                  </a:extLst>
                </p:cNvPr>
                <p:cNvPicPr/>
                <p:nvPr/>
              </p:nvPicPr>
              <p:blipFill>
                <a:blip r:embed="rId35"/>
                <a:stretch>
                  <a:fillRect/>
                </a:stretch>
              </p:blipFill>
              <p:spPr>
                <a:xfrm>
                  <a:off x="9652575" y="3572700"/>
                  <a:ext cx="94320" cy="30240"/>
                </a:xfrm>
                <a:prstGeom prst="rect">
                  <a:avLst/>
                </a:prstGeom>
              </p:spPr>
            </p:pic>
          </mc:Fallback>
        </mc:AlternateContent>
        <mc:AlternateContent xmlns:mc="http://schemas.openxmlformats.org/markup-compatibility/2006" xmlns:p14="http://schemas.microsoft.com/office/powerpoint/2010/main">
          <mc:Choice Requires="p14">
            <p:contentPart p14:bwMode="auto" r:id="rId36">
              <p14:nvContentPartPr>
                <p14:cNvPr id="28" name="Ink 27">
                  <a:extLst>
                    <a:ext uri="{FF2B5EF4-FFF2-40B4-BE49-F238E27FC236}">
                      <a16:creationId xmlns:a16="http://schemas.microsoft.com/office/drawing/2014/main" id="{EB2032E1-44B5-492F-A85D-CFCBA925C255}"/>
                    </a:ext>
                  </a:extLst>
                </p14:cNvPr>
                <p14:cNvContentPartPr/>
                <p14:nvPr/>
              </p14:nvContentPartPr>
              <p14:xfrm>
                <a:off x="9722415" y="3587100"/>
                <a:ext cx="154440" cy="190080"/>
              </p14:xfrm>
            </p:contentPart>
          </mc:Choice>
          <mc:Fallback xmlns="">
            <p:pic>
              <p:nvPicPr>
                <p:cNvPr id="28" name="Ink 27">
                  <a:extLst>
                    <a:ext uri="{FF2B5EF4-FFF2-40B4-BE49-F238E27FC236}">
                      <a16:creationId xmlns:a16="http://schemas.microsoft.com/office/drawing/2014/main" id="{EB2032E1-44B5-492F-A85D-CFCBA925C255}"/>
                    </a:ext>
                  </a:extLst>
                </p:cNvPr>
                <p:cNvPicPr/>
                <p:nvPr/>
              </p:nvPicPr>
              <p:blipFill>
                <a:blip r:embed="rId37"/>
                <a:stretch>
                  <a:fillRect/>
                </a:stretch>
              </p:blipFill>
              <p:spPr>
                <a:xfrm>
                  <a:off x="9713415" y="3578460"/>
                  <a:ext cx="172080" cy="207720"/>
                </a:xfrm>
                <a:prstGeom prst="rect">
                  <a:avLst/>
                </a:prstGeom>
              </p:spPr>
            </p:pic>
          </mc:Fallback>
        </mc:AlternateContent>
        <mc:AlternateContent xmlns:mc="http://schemas.openxmlformats.org/markup-compatibility/2006" xmlns:p14="http://schemas.microsoft.com/office/powerpoint/2010/main">
          <mc:Choice Requires="p14">
            <p:contentPart p14:bwMode="auto" r:id="rId38">
              <p14:nvContentPartPr>
                <p14:cNvPr id="29" name="Ink 28">
                  <a:extLst>
                    <a:ext uri="{FF2B5EF4-FFF2-40B4-BE49-F238E27FC236}">
                      <a16:creationId xmlns:a16="http://schemas.microsoft.com/office/drawing/2014/main" id="{F594FEC8-2787-41E2-B99D-914D88B5EEAC}"/>
                    </a:ext>
                  </a:extLst>
                </p14:cNvPr>
                <p14:cNvContentPartPr/>
                <p14:nvPr/>
              </p14:nvContentPartPr>
              <p14:xfrm>
                <a:off x="10090695" y="3531300"/>
                <a:ext cx="332280" cy="212760"/>
              </p14:xfrm>
            </p:contentPart>
          </mc:Choice>
          <mc:Fallback xmlns="">
            <p:pic>
              <p:nvPicPr>
                <p:cNvPr id="29" name="Ink 28">
                  <a:extLst>
                    <a:ext uri="{FF2B5EF4-FFF2-40B4-BE49-F238E27FC236}">
                      <a16:creationId xmlns:a16="http://schemas.microsoft.com/office/drawing/2014/main" id="{F594FEC8-2787-41E2-B99D-914D88B5EEAC}"/>
                    </a:ext>
                  </a:extLst>
                </p:cNvPr>
                <p:cNvPicPr/>
                <p:nvPr/>
              </p:nvPicPr>
              <p:blipFill>
                <a:blip r:embed="rId39"/>
                <a:stretch>
                  <a:fillRect/>
                </a:stretch>
              </p:blipFill>
              <p:spPr>
                <a:xfrm>
                  <a:off x="10081695" y="3522660"/>
                  <a:ext cx="349920" cy="230400"/>
                </a:xfrm>
                <a:prstGeom prst="rect">
                  <a:avLst/>
                </a:prstGeom>
              </p:spPr>
            </p:pic>
          </mc:Fallback>
        </mc:AlternateContent>
        <mc:AlternateContent xmlns:mc="http://schemas.openxmlformats.org/markup-compatibility/2006" xmlns:p14="http://schemas.microsoft.com/office/powerpoint/2010/main">
          <mc:Choice Requires="p14">
            <p:contentPart p14:bwMode="auto" r:id="rId40">
              <p14:nvContentPartPr>
                <p14:cNvPr id="31" name="Ink 30">
                  <a:extLst>
                    <a:ext uri="{FF2B5EF4-FFF2-40B4-BE49-F238E27FC236}">
                      <a16:creationId xmlns:a16="http://schemas.microsoft.com/office/drawing/2014/main" id="{E1F5CA35-7DB9-4A67-906D-FCAB545EE5FA}"/>
                    </a:ext>
                  </a:extLst>
                </p14:cNvPr>
                <p14:cNvContentPartPr/>
                <p14:nvPr/>
              </p14:nvContentPartPr>
              <p14:xfrm>
                <a:off x="10338375" y="3528780"/>
                <a:ext cx="135720" cy="178200"/>
              </p14:xfrm>
            </p:contentPart>
          </mc:Choice>
          <mc:Fallback xmlns="">
            <p:pic>
              <p:nvPicPr>
                <p:cNvPr id="31" name="Ink 30">
                  <a:extLst>
                    <a:ext uri="{FF2B5EF4-FFF2-40B4-BE49-F238E27FC236}">
                      <a16:creationId xmlns:a16="http://schemas.microsoft.com/office/drawing/2014/main" id="{E1F5CA35-7DB9-4A67-906D-FCAB545EE5FA}"/>
                    </a:ext>
                  </a:extLst>
                </p:cNvPr>
                <p:cNvPicPr/>
                <p:nvPr/>
              </p:nvPicPr>
              <p:blipFill>
                <a:blip r:embed="rId41"/>
                <a:stretch>
                  <a:fillRect/>
                </a:stretch>
              </p:blipFill>
              <p:spPr>
                <a:xfrm>
                  <a:off x="10329735" y="3520140"/>
                  <a:ext cx="153360" cy="195840"/>
                </a:xfrm>
                <a:prstGeom prst="rect">
                  <a:avLst/>
                </a:prstGeom>
              </p:spPr>
            </p:pic>
          </mc:Fallback>
        </mc:AlternateContent>
        <mc:AlternateContent xmlns:mc="http://schemas.openxmlformats.org/markup-compatibility/2006" xmlns:p14="http://schemas.microsoft.com/office/powerpoint/2010/main">
          <mc:Choice Requires="p14">
            <p:contentPart p14:bwMode="auto" r:id="rId42">
              <p14:nvContentPartPr>
                <p14:cNvPr id="32" name="Ink 31">
                  <a:extLst>
                    <a:ext uri="{FF2B5EF4-FFF2-40B4-BE49-F238E27FC236}">
                      <a16:creationId xmlns:a16="http://schemas.microsoft.com/office/drawing/2014/main" id="{6D45AEA6-B6D6-4C9E-8408-77E83BC3EF91}"/>
                    </a:ext>
                  </a:extLst>
                </p14:cNvPr>
                <p14:cNvContentPartPr/>
                <p14:nvPr/>
              </p14:nvContentPartPr>
              <p14:xfrm>
                <a:off x="10662375" y="3288300"/>
                <a:ext cx="230400" cy="424080"/>
              </p14:xfrm>
            </p:contentPart>
          </mc:Choice>
          <mc:Fallback xmlns="">
            <p:pic>
              <p:nvPicPr>
                <p:cNvPr id="32" name="Ink 31">
                  <a:extLst>
                    <a:ext uri="{FF2B5EF4-FFF2-40B4-BE49-F238E27FC236}">
                      <a16:creationId xmlns:a16="http://schemas.microsoft.com/office/drawing/2014/main" id="{6D45AEA6-B6D6-4C9E-8408-77E83BC3EF91}"/>
                    </a:ext>
                  </a:extLst>
                </p:cNvPr>
                <p:cNvPicPr/>
                <p:nvPr/>
              </p:nvPicPr>
              <p:blipFill>
                <a:blip r:embed="rId43"/>
                <a:stretch>
                  <a:fillRect/>
                </a:stretch>
              </p:blipFill>
              <p:spPr>
                <a:xfrm>
                  <a:off x="10653375" y="3279660"/>
                  <a:ext cx="248040" cy="441720"/>
                </a:xfrm>
                <a:prstGeom prst="rect">
                  <a:avLst/>
                </a:prstGeom>
              </p:spPr>
            </p:pic>
          </mc:Fallback>
        </mc:AlternateContent>
        <mc:AlternateContent xmlns:mc="http://schemas.openxmlformats.org/markup-compatibility/2006" xmlns:p14="http://schemas.microsoft.com/office/powerpoint/2010/main">
          <mc:Choice Requires="p14">
            <p:contentPart p14:bwMode="auto" r:id="rId44">
              <p14:nvContentPartPr>
                <p14:cNvPr id="34" name="Ink 33">
                  <a:extLst>
                    <a:ext uri="{FF2B5EF4-FFF2-40B4-BE49-F238E27FC236}">
                      <a16:creationId xmlns:a16="http://schemas.microsoft.com/office/drawing/2014/main" id="{4413B40B-33FC-437B-B68D-EF766624A62C}"/>
                    </a:ext>
                  </a:extLst>
                </p14:cNvPr>
                <p14:cNvContentPartPr/>
                <p14:nvPr/>
              </p14:nvContentPartPr>
              <p14:xfrm>
                <a:off x="10978815" y="3509340"/>
                <a:ext cx="26280" cy="144720"/>
              </p14:xfrm>
            </p:contentPart>
          </mc:Choice>
          <mc:Fallback xmlns="">
            <p:pic>
              <p:nvPicPr>
                <p:cNvPr id="34" name="Ink 33">
                  <a:extLst>
                    <a:ext uri="{FF2B5EF4-FFF2-40B4-BE49-F238E27FC236}">
                      <a16:creationId xmlns:a16="http://schemas.microsoft.com/office/drawing/2014/main" id="{4413B40B-33FC-437B-B68D-EF766624A62C}"/>
                    </a:ext>
                  </a:extLst>
                </p:cNvPr>
                <p:cNvPicPr/>
                <p:nvPr/>
              </p:nvPicPr>
              <p:blipFill>
                <a:blip r:embed="rId45"/>
                <a:stretch>
                  <a:fillRect/>
                </a:stretch>
              </p:blipFill>
              <p:spPr>
                <a:xfrm>
                  <a:off x="10970175" y="3500700"/>
                  <a:ext cx="43920" cy="162360"/>
                </a:xfrm>
                <a:prstGeom prst="rect">
                  <a:avLst/>
                </a:prstGeom>
              </p:spPr>
            </p:pic>
          </mc:Fallback>
        </mc:AlternateContent>
        <mc:AlternateContent xmlns:mc="http://schemas.openxmlformats.org/markup-compatibility/2006" xmlns:p14="http://schemas.microsoft.com/office/powerpoint/2010/main">
          <mc:Choice Requires="p14">
            <p:contentPart p14:bwMode="auto" r:id="rId46">
              <p14:nvContentPartPr>
                <p14:cNvPr id="35" name="Ink 34">
                  <a:extLst>
                    <a:ext uri="{FF2B5EF4-FFF2-40B4-BE49-F238E27FC236}">
                      <a16:creationId xmlns:a16="http://schemas.microsoft.com/office/drawing/2014/main" id="{9101AC04-2447-40B6-A5A6-2F21291D5F04}"/>
                    </a:ext>
                  </a:extLst>
                </p14:cNvPr>
                <p14:cNvContentPartPr/>
                <p14:nvPr/>
              </p14:nvContentPartPr>
              <p14:xfrm>
                <a:off x="10946775" y="3398820"/>
                <a:ext cx="29880" cy="25920"/>
              </p14:xfrm>
            </p:contentPart>
          </mc:Choice>
          <mc:Fallback xmlns="">
            <p:pic>
              <p:nvPicPr>
                <p:cNvPr id="35" name="Ink 34">
                  <a:extLst>
                    <a:ext uri="{FF2B5EF4-FFF2-40B4-BE49-F238E27FC236}">
                      <a16:creationId xmlns:a16="http://schemas.microsoft.com/office/drawing/2014/main" id="{9101AC04-2447-40B6-A5A6-2F21291D5F04}"/>
                    </a:ext>
                  </a:extLst>
                </p:cNvPr>
                <p:cNvPicPr/>
                <p:nvPr/>
              </p:nvPicPr>
              <p:blipFill>
                <a:blip r:embed="rId47"/>
                <a:stretch>
                  <a:fillRect/>
                </a:stretch>
              </p:blipFill>
              <p:spPr>
                <a:xfrm>
                  <a:off x="10938135" y="3390180"/>
                  <a:ext cx="47520" cy="43560"/>
                </a:xfrm>
                <a:prstGeom prst="rect">
                  <a:avLst/>
                </a:prstGeom>
              </p:spPr>
            </p:pic>
          </mc:Fallback>
        </mc:AlternateContent>
        <mc:AlternateContent xmlns:mc="http://schemas.openxmlformats.org/markup-compatibility/2006" xmlns:p14="http://schemas.microsoft.com/office/powerpoint/2010/main">
          <mc:Choice Requires="p14">
            <p:contentPart p14:bwMode="auto" r:id="rId48">
              <p14:nvContentPartPr>
                <p14:cNvPr id="36" name="Ink 35">
                  <a:extLst>
                    <a:ext uri="{FF2B5EF4-FFF2-40B4-BE49-F238E27FC236}">
                      <a16:creationId xmlns:a16="http://schemas.microsoft.com/office/drawing/2014/main" id="{5044696A-556B-4D90-BAA5-C906FB924888}"/>
                    </a:ext>
                  </a:extLst>
                </p14:cNvPr>
                <p14:cNvContentPartPr/>
                <p14:nvPr/>
              </p14:nvContentPartPr>
              <p14:xfrm>
                <a:off x="11027415" y="3461460"/>
                <a:ext cx="149760" cy="167760"/>
              </p14:xfrm>
            </p:contentPart>
          </mc:Choice>
          <mc:Fallback xmlns="">
            <p:pic>
              <p:nvPicPr>
                <p:cNvPr id="36" name="Ink 35">
                  <a:extLst>
                    <a:ext uri="{FF2B5EF4-FFF2-40B4-BE49-F238E27FC236}">
                      <a16:creationId xmlns:a16="http://schemas.microsoft.com/office/drawing/2014/main" id="{5044696A-556B-4D90-BAA5-C906FB924888}"/>
                    </a:ext>
                  </a:extLst>
                </p:cNvPr>
                <p:cNvPicPr/>
                <p:nvPr/>
              </p:nvPicPr>
              <p:blipFill>
                <a:blip r:embed="rId49"/>
                <a:stretch>
                  <a:fillRect/>
                </a:stretch>
              </p:blipFill>
              <p:spPr>
                <a:xfrm>
                  <a:off x="11018415" y="3452820"/>
                  <a:ext cx="167400" cy="185400"/>
                </a:xfrm>
                <a:prstGeom prst="rect">
                  <a:avLst/>
                </a:prstGeom>
              </p:spPr>
            </p:pic>
          </mc:Fallback>
        </mc:AlternateContent>
        <mc:AlternateContent xmlns:mc="http://schemas.openxmlformats.org/markup-compatibility/2006" xmlns:p14="http://schemas.microsoft.com/office/powerpoint/2010/main">
          <mc:Choice Requires="p14">
            <p:contentPart p14:bwMode="auto" r:id="rId50">
              <p14:nvContentPartPr>
                <p14:cNvPr id="37" name="Ink 36">
                  <a:extLst>
                    <a:ext uri="{FF2B5EF4-FFF2-40B4-BE49-F238E27FC236}">
                      <a16:creationId xmlns:a16="http://schemas.microsoft.com/office/drawing/2014/main" id="{51B2E62D-567C-4F0B-87C6-94406E871330}"/>
                    </a:ext>
                  </a:extLst>
                </p14:cNvPr>
                <p14:cNvContentPartPr/>
                <p14:nvPr/>
              </p14:nvContentPartPr>
              <p14:xfrm>
                <a:off x="11151615" y="3471540"/>
                <a:ext cx="230760" cy="363600"/>
              </p14:xfrm>
            </p:contentPart>
          </mc:Choice>
          <mc:Fallback xmlns="">
            <p:pic>
              <p:nvPicPr>
                <p:cNvPr id="37" name="Ink 36">
                  <a:extLst>
                    <a:ext uri="{FF2B5EF4-FFF2-40B4-BE49-F238E27FC236}">
                      <a16:creationId xmlns:a16="http://schemas.microsoft.com/office/drawing/2014/main" id="{51B2E62D-567C-4F0B-87C6-94406E871330}"/>
                    </a:ext>
                  </a:extLst>
                </p:cNvPr>
                <p:cNvPicPr/>
                <p:nvPr/>
              </p:nvPicPr>
              <p:blipFill>
                <a:blip r:embed="rId51"/>
                <a:stretch>
                  <a:fillRect/>
                </a:stretch>
              </p:blipFill>
              <p:spPr>
                <a:xfrm>
                  <a:off x="11142615" y="3462900"/>
                  <a:ext cx="248400" cy="381240"/>
                </a:xfrm>
                <a:prstGeom prst="rect">
                  <a:avLst/>
                </a:prstGeom>
              </p:spPr>
            </p:pic>
          </mc:Fallback>
        </mc:AlternateContent>
        <mc:AlternateContent xmlns:mc="http://schemas.openxmlformats.org/markup-compatibility/2006" xmlns:p14="http://schemas.microsoft.com/office/powerpoint/2010/main">
          <mc:Choice Requires="p14">
            <p:contentPart p14:bwMode="auto" r:id="rId52">
              <p14:nvContentPartPr>
                <p14:cNvPr id="38" name="Ink 37">
                  <a:extLst>
                    <a:ext uri="{FF2B5EF4-FFF2-40B4-BE49-F238E27FC236}">
                      <a16:creationId xmlns:a16="http://schemas.microsoft.com/office/drawing/2014/main" id="{AD1C9AAB-9F77-4062-8DA7-E3F9E3623D50}"/>
                    </a:ext>
                  </a:extLst>
                </p14:cNvPr>
                <p14:cNvContentPartPr/>
                <p14:nvPr/>
              </p14:nvContentPartPr>
              <p14:xfrm>
                <a:off x="11251335" y="3346980"/>
                <a:ext cx="34200" cy="6120"/>
              </p14:xfrm>
            </p:contentPart>
          </mc:Choice>
          <mc:Fallback xmlns="">
            <p:pic>
              <p:nvPicPr>
                <p:cNvPr id="38" name="Ink 37">
                  <a:extLst>
                    <a:ext uri="{FF2B5EF4-FFF2-40B4-BE49-F238E27FC236}">
                      <a16:creationId xmlns:a16="http://schemas.microsoft.com/office/drawing/2014/main" id="{AD1C9AAB-9F77-4062-8DA7-E3F9E3623D50}"/>
                    </a:ext>
                  </a:extLst>
                </p:cNvPr>
                <p:cNvPicPr/>
                <p:nvPr/>
              </p:nvPicPr>
              <p:blipFill>
                <a:blip r:embed="rId53"/>
                <a:stretch>
                  <a:fillRect/>
                </a:stretch>
              </p:blipFill>
              <p:spPr>
                <a:xfrm>
                  <a:off x="11242335" y="3337980"/>
                  <a:ext cx="51840" cy="23760"/>
                </a:xfrm>
                <a:prstGeom prst="rect">
                  <a:avLst/>
                </a:prstGeom>
              </p:spPr>
            </p:pic>
          </mc:Fallback>
        </mc:AlternateContent>
        <mc:AlternateContent xmlns:mc="http://schemas.openxmlformats.org/markup-compatibility/2006" xmlns:p14="http://schemas.microsoft.com/office/powerpoint/2010/main">
          <mc:Choice Requires="p14">
            <p:contentPart p14:bwMode="auto" r:id="rId54">
              <p14:nvContentPartPr>
                <p14:cNvPr id="39" name="Ink 38">
                  <a:extLst>
                    <a:ext uri="{FF2B5EF4-FFF2-40B4-BE49-F238E27FC236}">
                      <a16:creationId xmlns:a16="http://schemas.microsoft.com/office/drawing/2014/main" id="{DD1BA177-3521-4FE7-8E48-A84F6376CA11}"/>
                    </a:ext>
                  </a:extLst>
                </p14:cNvPr>
                <p14:cNvContentPartPr/>
                <p14:nvPr/>
              </p14:nvContentPartPr>
              <p14:xfrm>
                <a:off x="11325135" y="3431220"/>
                <a:ext cx="132480" cy="185040"/>
              </p14:xfrm>
            </p:contentPart>
          </mc:Choice>
          <mc:Fallback xmlns="">
            <p:pic>
              <p:nvPicPr>
                <p:cNvPr id="39" name="Ink 38">
                  <a:extLst>
                    <a:ext uri="{FF2B5EF4-FFF2-40B4-BE49-F238E27FC236}">
                      <a16:creationId xmlns:a16="http://schemas.microsoft.com/office/drawing/2014/main" id="{DD1BA177-3521-4FE7-8E48-A84F6376CA11}"/>
                    </a:ext>
                  </a:extLst>
                </p:cNvPr>
                <p:cNvPicPr/>
                <p:nvPr/>
              </p:nvPicPr>
              <p:blipFill>
                <a:blip r:embed="rId55"/>
                <a:stretch>
                  <a:fillRect/>
                </a:stretch>
              </p:blipFill>
              <p:spPr>
                <a:xfrm>
                  <a:off x="11316495" y="3422220"/>
                  <a:ext cx="150120" cy="202680"/>
                </a:xfrm>
                <a:prstGeom prst="rect">
                  <a:avLst/>
                </a:prstGeom>
              </p:spPr>
            </p:pic>
          </mc:Fallback>
        </mc:AlternateContent>
        <mc:AlternateContent xmlns:mc="http://schemas.openxmlformats.org/markup-compatibility/2006" xmlns:p14="http://schemas.microsoft.com/office/powerpoint/2010/main">
          <mc:Choice Requires="p14">
            <p:contentPart p14:bwMode="auto" r:id="rId56">
              <p14:nvContentPartPr>
                <p14:cNvPr id="40" name="Ink 39">
                  <a:extLst>
                    <a:ext uri="{FF2B5EF4-FFF2-40B4-BE49-F238E27FC236}">
                      <a16:creationId xmlns:a16="http://schemas.microsoft.com/office/drawing/2014/main" id="{F9361CA1-C4A5-4B71-854D-02E8E5B45078}"/>
                    </a:ext>
                  </a:extLst>
                </p14:cNvPr>
                <p14:cNvContentPartPr/>
                <p14:nvPr/>
              </p14:nvContentPartPr>
              <p14:xfrm>
                <a:off x="11516655" y="3449220"/>
                <a:ext cx="28800" cy="162000"/>
              </p14:xfrm>
            </p:contentPart>
          </mc:Choice>
          <mc:Fallback xmlns="">
            <p:pic>
              <p:nvPicPr>
                <p:cNvPr id="40" name="Ink 39">
                  <a:extLst>
                    <a:ext uri="{FF2B5EF4-FFF2-40B4-BE49-F238E27FC236}">
                      <a16:creationId xmlns:a16="http://schemas.microsoft.com/office/drawing/2014/main" id="{F9361CA1-C4A5-4B71-854D-02E8E5B45078}"/>
                    </a:ext>
                  </a:extLst>
                </p:cNvPr>
                <p:cNvPicPr/>
                <p:nvPr/>
              </p:nvPicPr>
              <p:blipFill>
                <a:blip r:embed="rId57"/>
                <a:stretch>
                  <a:fillRect/>
                </a:stretch>
              </p:blipFill>
              <p:spPr>
                <a:xfrm>
                  <a:off x="11508015" y="3440220"/>
                  <a:ext cx="46440" cy="179640"/>
                </a:xfrm>
                <a:prstGeom prst="rect">
                  <a:avLst/>
                </a:prstGeom>
              </p:spPr>
            </p:pic>
          </mc:Fallback>
        </mc:AlternateContent>
        <mc:AlternateContent xmlns:mc="http://schemas.openxmlformats.org/markup-compatibility/2006" xmlns:p14="http://schemas.microsoft.com/office/powerpoint/2010/main">
          <mc:Choice Requires="p14">
            <p:contentPart p14:bwMode="auto" r:id="rId58">
              <p14:nvContentPartPr>
                <p14:cNvPr id="41" name="Ink 40">
                  <a:extLst>
                    <a:ext uri="{FF2B5EF4-FFF2-40B4-BE49-F238E27FC236}">
                      <a16:creationId xmlns:a16="http://schemas.microsoft.com/office/drawing/2014/main" id="{B3580721-A5AC-4405-BB48-EF39E93BFB9E}"/>
                    </a:ext>
                  </a:extLst>
                </p14:cNvPr>
                <p14:cNvContentPartPr/>
                <p14:nvPr/>
              </p14:nvContentPartPr>
              <p14:xfrm>
                <a:off x="11519175" y="3345540"/>
                <a:ext cx="18000" cy="16920"/>
              </p14:xfrm>
            </p:contentPart>
          </mc:Choice>
          <mc:Fallback xmlns="">
            <p:pic>
              <p:nvPicPr>
                <p:cNvPr id="41" name="Ink 40">
                  <a:extLst>
                    <a:ext uri="{FF2B5EF4-FFF2-40B4-BE49-F238E27FC236}">
                      <a16:creationId xmlns:a16="http://schemas.microsoft.com/office/drawing/2014/main" id="{B3580721-A5AC-4405-BB48-EF39E93BFB9E}"/>
                    </a:ext>
                  </a:extLst>
                </p:cNvPr>
                <p:cNvPicPr/>
                <p:nvPr/>
              </p:nvPicPr>
              <p:blipFill>
                <a:blip r:embed="rId59"/>
                <a:stretch>
                  <a:fillRect/>
                </a:stretch>
              </p:blipFill>
              <p:spPr>
                <a:xfrm>
                  <a:off x="11510175" y="3336900"/>
                  <a:ext cx="35640" cy="34560"/>
                </a:xfrm>
                <a:prstGeom prst="rect">
                  <a:avLst/>
                </a:prstGeom>
              </p:spPr>
            </p:pic>
          </mc:Fallback>
        </mc:AlternateContent>
        <mc:AlternateContent xmlns:mc="http://schemas.openxmlformats.org/markup-compatibility/2006" xmlns:p14="http://schemas.microsoft.com/office/powerpoint/2010/main">
          <mc:Choice Requires="p14">
            <p:contentPart p14:bwMode="auto" r:id="rId60">
              <p14:nvContentPartPr>
                <p14:cNvPr id="42" name="Ink 41">
                  <a:extLst>
                    <a:ext uri="{FF2B5EF4-FFF2-40B4-BE49-F238E27FC236}">
                      <a16:creationId xmlns:a16="http://schemas.microsoft.com/office/drawing/2014/main" id="{7080E4AE-F03D-4014-9771-42670257CA39}"/>
                    </a:ext>
                  </a:extLst>
                </p14:cNvPr>
                <p14:cNvContentPartPr/>
                <p14:nvPr/>
              </p14:nvContentPartPr>
              <p14:xfrm>
                <a:off x="11544735" y="3433740"/>
                <a:ext cx="154440" cy="145080"/>
              </p14:xfrm>
            </p:contentPart>
          </mc:Choice>
          <mc:Fallback xmlns="">
            <p:pic>
              <p:nvPicPr>
                <p:cNvPr id="42" name="Ink 41">
                  <a:extLst>
                    <a:ext uri="{FF2B5EF4-FFF2-40B4-BE49-F238E27FC236}">
                      <a16:creationId xmlns:a16="http://schemas.microsoft.com/office/drawing/2014/main" id="{7080E4AE-F03D-4014-9771-42670257CA39}"/>
                    </a:ext>
                  </a:extLst>
                </p:cNvPr>
                <p:cNvPicPr/>
                <p:nvPr/>
              </p:nvPicPr>
              <p:blipFill>
                <a:blip r:embed="rId61"/>
                <a:stretch>
                  <a:fillRect/>
                </a:stretch>
              </p:blipFill>
              <p:spPr>
                <a:xfrm>
                  <a:off x="11536095" y="3425100"/>
                  <a:ext cx="172080" cy="162720"/>
                </a:xfrm>
                <a:prstGeom prst="rect">
                  <a:avLst/>
                </a:prstGeom>
              </p:spPr>
            </p:pic>
          </mc:Fallback>
        </mc:AlternateContent>
        <mc:AlternateContent xmlns:mc="http://schemas.openxmlformats.org/markup-compatibility/2006" xmlns:p14="http://schemas.microsoft.com/office/powerpoint/2010/main">
          <mc:Choice Requires="p14">
            <p:contentPart p14:bwMode="auto" r:id="rId62">
              <p14:nvContentPartPr>
                <p14:cNvPr id="43" name="Ink 42">
                  <a:extLst>
                    <a:ext uri="{FF2B5EF4-FFF2-40B4-BE49-F238E27FC236}">
                      <a16:creationId xmlns:a16="http://schemas.microsoft.com/office/drawing/2014/main" id="{2D39117A-D7BB-4947-AD68-50FF9DC8CCFA}"/>
                    </a:ext>
                  </a:extLst>
                </p14:cNvPr>
                <p14:cNvContentPartPr/>
                <p14:nvPr/>
              </p14:nvContentPartPr>
              <p14:xfrm>
                <a:off x="11729775" y="3305580"/>
                <a:ext cx="33840" cy="232560"/>
              </p14:xfrm>
            </p:contentPart>
          </mc:Choice>
          <mc:Fallback xmlns="">
            <p:pic>
              <p:nvPicPr>
                <p:cNvPr id="43" name="Ink 42">
                  <a:extLst>
                    <a:ext uri="{FF2B5EF4-FFF2-40B4-BE49-F238E27FC236}">
                      <a16:creationId xmlns:a16="http://schemas.microsoft.com/office/drawing/2014/main" id="{2D39117A-D7BB-4947-AD68-50FF9DC8CCFA}"/>
                    </a:ext>
                  </a:extLst>
                </p:cNvPr>
                <p:cNvPicPr/>
                <p:nvPr/>
              </p:nvPicPr>
              <p:blipFill>
                <a:blip r:embed="rId63"/>
                <a:stretch>
                  <a:fillRect/>
                </a:stretch>
              </p:blipFill>
              <p:spPr>
                <a:xfrm>
                  <a:off x="11721135" y="3296580"/>
                  <a:ext cx="51480" cy="250200"/>
                </a:xfrm>
                <a:prstGeom prst="rect">
                  <a:avLst/>
                </a:prstGeom>
              </p:spPr>
            </p:pic>
          </mc:Fallback>
        </mc:AlternateContent>
        <mc:AlternateContent xmlns:mc="http://schemas.openxmlformats.org/markup-compatibility/2006" xmlns:p14="http://schemas.microsoft.com/office/powerpoint/2010/main">
          <mc:Choice Requires="p14">
            <p:contentPart p14:bwMode="auto" r:id="rId64">
              <p14:nvContentPartPr>
                <p14:cNvPr id="44" name="Ink 43">
                  <a:extLst>
                    <a:ext uri="{FF2B5EF4-FFF2-40B4-BE49-F238E27FC236}">
                      <a16:creationId xmlns:a16="http://schemas.microsoft.com/office/drawing/2014/main" id="{5BBA047D-F041-4F66-A07D-F3369A1A2AAD}"/>
                    </a:ext>
                  </a:extLst>
                </p14:cNvPr>
                <p14:cNvContentPartPr/>
                <p14:nvPr/>
              </p14:nvContentPartPr>
              <p14:xfrm>
                <a:off x="11744535" y="3423660"/>
                <a:ext cx="36360" cy="2160"/>
              </p14:xfrm>
            </p:contentPart>
          </mc:Choice>
          <mc:Fallback xmlns="">
            <p:pic>
              <p:nvPicPr>
                <p:cNvPr id="44" name="Ink 43">
                  <a:extLst>
                    <a:ext uri="{FF2B5EF4-FFF2-40B4-BE49-F238E27FC236}">
                      <a16:creationId xmlns:a16="http://schemas.microsoft.com/office/drawing/2014/main" id="{5BBA047D-F041-4F66-A07D-F3369A1A2AAD}"/>
                    </a:ext>
                  </a:extLst>
                </p:cNvPr>
                <p:cNvPicPr/>
                <p:nvPr/>
              </p:nvPicPr>
              <p:blipFill>
                <a:blip r:embed="rId65"/>
                <a:stretch>
                  <a:fillRect/>
                </a:stretch>
              </p:blipFill>
              <p:spPr>
                <a:xfrm>
                  <a:off x="11735535" y="3415020"/>
                  <a:ext cx="54000" cy="19800"/>
                </a:xfrm>
                <a:prstGeom prst="rect">
                  <a:avLst/>
                </a:prstGeom>
              </p:spPr>
            </p:pic>
          </mc:Fallback>
        </mc:AlternateContent>
        <mc:AlternateContent xmlns:mc="http://schemas.openxmlformats.org/markup-compatibility/2006" xmlns:p14="http://schemas.microsoft.com/office/powerpoint/2010/main">
          <mc:Choice Requires="p14">
            <p:contentPart p14:bwMode="auto" r:id="rId66">
              <p14:nvContentPartPr>
                <p14:cNvPr id="51" name="Ink 50">
                  <a:extLst>
                    <a:ext uri="{FF2B5EF4-FFF2-40B4-BE49-F238E27FC236}">
                      <a16:creationId xmlns:a16="http://schemas.microsoft.com/office/drawing/2014/main" id="{2D48198A-D7D3-4436-B6C7-CE8889F898FF}"/>
                    </a:ext>
                  </a:extLst>
                </p14:cNvPr>
                <p14:cNvContentPartPr/>
                <p14:nvPr/>
              </p14:nvContentPartPr>
              <p14:xfrm>
                <a:off x="9261255" y="4104060"/>
                <a:ext cx="231120" cy="224640"/>
              </p14:xfrm>
            </p:contentPart>
          </mc:Choice>
          <mc:Fallback xmlns="">
            <p:pic>
              <p:nvPicPr>
                <p:cNvPr id="51" name="Ink 50">
                  <a:extLst>
                    <a:ext uri="{FF2B5EF4-FFF2-40B4-BE49-F238E27FC236}">
                      <a16:creationId xmlns:a16="http://schemas.microsoft.com/office/drawing/2014/main" id="{2D48198A-D7D3-4436-B6C7-CE8889F898FF}"/>
                    </a:ext>
                  </a:extLst>
                </p:cNvPr>
                <p:cNvPicPr/>
                <p:nvPr/>
              </p:nvPicPr>
              <p:blipFill>
                <a:blip r:embed="rId67"/>
                <a:stretch>
                  <a:fillRect/>
                </a:stretch>
              </p:blipFill>
              <p:spPr>
                <a:xfrm>
                  <a:off x="9252615" y="4095420"/>
                  <a:ext cx="248760" cy="242280"/>
                </a:xfrm>
                <a:prstGeom prst="rect">
                  <a:avLst/>
                </a:prstGeom>
              </p:spPr>
            </p:pic>
          </mc:Fallback>
        </mc:AlternateContent>
        <mc:AlternateContent xmlns:mc="http://schemas.openxmlformats.org/markup-compatibility/2006" xmlns:p14="http://schemas.microsoft.com/office/powerpoint/2010/main">
          <mc:Choice Requires="p14">
            <p:contentPart p14:bwMode="auto" r:id="rId68">
              <p14:nvContentPartPr>
                <p14:cNvPr id="52" name="Ink 51">
                  <a:extLst>
                    <a:ext uri="{FF2B5EF4-FFF2-40B4-BE49-F238E27FC236}">
                      <a16:creationId xmlns:a16="http://schemas.microsoft.com/office/drawing/2014/main" id="{197B292B-189A-4292-B0B5-5AE6D4D673E1}"/>
                    </a:ext>
                  </a:extLst>
                </p14:cNvPr>
                <p14:cNvContentPartPr/>
                <p14:nvPr/>
              </p14:nvContentPartPr>
              <p14:xfrm>
                <a:off x="9546735" y="4090020"/>
                <a:ext cx="96120" cy="220680"/>
              </p14:xfrm>
            </p:contentPart>
          </mc:Choice>
          <mc:Fallback xmlns="">
            <p:pic>
              <p:nvPicPr>
                <p:cNvPr id="52" name="Ink 51">
                  <a:extLst>
                    <a:ext uri="{FF2B5EF4-FFF2-40B4-BE49-F238E27FC236}">
                      <a16:creationId xmlns:a16="http://schemas.microsoft.com/office/drawing/2014/main" id="{197B292B-189A-4292-B0B5-5AE6D4D673E1}"/>
                    </a:ext>
                  </a:extLst>
                </p:cNvPr>
                <p:cNvPicPr/>
                <p:nvPr/>
              </p:nvPicPr>
              <p:blipFill>
                <a:blip r:embed="rId69"/>
                <a:stretch>
                  <a:fillRect/>
                </a:stretch>
              </p:blipFill>
              <p:spPr>
                <a:xfrm>
                  <a:off x="9538095" y="4081380"/>
                  <a:ext cx="113760" cy="238320"/>
                </a:xfrm>
                <a:prstGeom prst="rect">
                  <a:avLst/>
                </a:prstGeom>
              </p:spPr>
            </p:pic>
          </mc:Fallback>
        </mc:AlternateContent>
        <mc:AlternateContent xmlns:mc="http://schemas.openxmlformats.org/markup-compatibility/2006" xmlns:p14="http://schemas.microsoft.com/office/powerpoint/2010/main">
          <mc:Choice Requires="p14">
            <p:contentPart p14:bwMode="auto" r:id="rId70">
              <p14:nvContentPartPr>
                <p14:cNvPr id="53" name="Ink 52">
                  <a:extLst>
                    <a:ext uri="{FF2B5EF4-FFF2-40B4-BE49-F238E27FC236}">
                      <a16:creationId xmlns:a16="http://schemas.microsoft.com/office/drawing/2014/main" id="{711D860A-E7FB-47D4-B9F4-51424FDC128C}"/>
                    </a:ext>
                  </a:extLst>
                </p14:cNvPr>
                <p14:cNvContentPartPr/>
                <p14:nvPr/>
              </p14:nvContentPartPr>
              <p14:xfrm>
                <a:off x="9871455" y="4047540"/>
                <a:ext cx="157680" cy="209880"/>
              </p14:xfrm>
            </p:contentPart>
          </mc:Choice>
          <mc:Fallback xmlns="">
            <p:pic>
              <p:nvPicPr>
                <p:cNvPr id="53" name="Ink 52">
                  <a:extLst>
                    <a:ext uri="{FF2B5EF4-FFF2-40B4-BE49-F238E27FC236}">
                      <a16:creationId xmlns:a16="http://schemas.microsoft.com/office/drawing/2014/main" id="{711D860A-E7FB-47D4-B9F4-51424FDC128C}"/>
                    </a:ext>
                  </a:extLst>
                </p:cNvPr>
                <p:cNvPicPr/>
                <p:nvPr/>
              </p:nvPicPr>
              <p:blipFill>
                <a:blip r:embed="rId71"/>
                <a:stretch>
                  <a:fillRect/>
                </a:stretch>
              </p:blipFill>
              <p:spPr>
                <a:xfrm>
                  <a:off x="9862455" y="4038900"/>
                  <a:ext cx="175320" cy="227520"/>
                </a:xfrm>
                <a:prstGeom prst="rect">
                  <a:avLst/>
                </a:prstGeom>
              </p:spPr>
            </p:pic>
          </mc:Fallback>
        </mc:AlternateContent>
        <mc:AlternateContent xmlns:mc="http://schemas.openxmlformats.org/markup-compatibility/2006" xmlns:p14="http://schemas.microsoft.com/office/powerpoint/2010/main">
          <mc:Choice Requires="p14">
            <p:contentPart p14:bwMode="auto" r:id="rId72">
              <p14:nvContentPartPr>
                <p14:cNvPr id="54" name="Ink 53">
                  <a:extLst>
                    <a:ext uri="{FF2B5EF4-FFF2-40B4-BE49-F238E27FC236}">
                      <a16:creationId xmlns:a16="http://schemas.microsoft.com/office/drawing/2014/main" id="{55CA9DC8-45AA-4234-80C5-4D7AEDBB2844}"/>
                    </a:ext>
                  </a:extLst>
                </p14:cNvPr>
                <p14:cNvContentPartPr/>
                <p14:nvPr/>
              </p14:nvContentPartPr>
              <p14:xfrm>
                <a:off x="10017975" y="4066260"/>
                <a:ext cx="208800" cy="150120"/>
              </p14:xfrm>
            </p:contentPart>
          </mc:Choice>
          <mc:Fallback xmlns="">
            <p:pic>
              <p:nvPicPr>
                <p:cNvPr id="54" name="Ink 53">
                  <a:extLst>
                    <a:ext uri="{FF2B5EF4-FFF2-40B4-BE49-F238E27FC236}">
                      <a16:creationId xmlns:a16="http://schemas.microsoft.com/office/drawing/2014/main" id="{55CA9DC8-45AA-4234-80C5-4D7AEDBB2844}"/>
                    </a:ext>
                  </a:extLst>
                </p:cNvPr>
                <p:cNvPicPr/>
                <p:nvPr/>
              </p:nvPicPr>
              <p:blipFill>
                <a:blip r:embed="rId73"/>
                <a:stretch>
                  <a:fillRect/>
                </a:stretch>
              </p:blipFill>
              <p:spPr>
                <a:xfrm>
                  <a:off x="10009335" y="4057620"/>
                  <a:ext cx="226440" cy="167760"/>
                </a:xfrm>
                <a:prstGeom prst="rect">
                  <a:avLst/>
                </a:prstGeom>
              </p:spPr>
            </p:pic>
          </mc:Fallback>
        </mc:AlternateContent>
        <mc:AlternateContent xmlns:mc="http://schemas.openxmlformats.org/markup-compatibility/2006" xmlns:p14="http://schemas.microsoft.com/office/powerpoint/2010/main">
          <mc:Choice Requires="p14">
            <p:contentPart p14:bwMode="auto" r:id="rId74">
              <p14:nvContentPartPr>
                <p14:cNvPr id="55" name="Ink 54">
                  <a:extLst>
                    <a:ext uri="{FF2B5EF4-FFF2-40B4-BE49-F238E27FC236}">
                      <a16:creationId xmlns:a16="http://schemas.microsoft.com/office/drawing/2014/main" id="{D7D1D93D-8548-41F5-968C-97578EB9BD31}"/>
                    </a:ext>
                  </a:extLst>
                </p14:cNvPr>
                <p14:cNvContentPartPr/>
                <p14:nvPr/>
              </p14:nvContentPartPr>
              <p14:xfrm>
                <a:off x="10219215" y="3900660"/>
                <a:ext cx="31680" cy="292320"/>
              </p14:xfrm>
            </p:contentPart>
          </mc:Choice>
          <mc:Fallback xmlns="">
            <p:pic>
              <p:nvPicPr>
                <p:cNvPr id="55" name="Ink 54">
                  <a:extLst>
                    <a:ext uri="{FF2B5EF4-FFF2-40B4-BE49-F238E27FC236}">
                      <a16:creationId xmlns:a16="http://schemas.microsoft.com/office/drawing/2014/main" id="{D7D1D93D-8548-41F5-968C-97578EB9BD31}"/>
                    </a:ext>
                  </a:extLst>
                </p:cNvPr>
                <p:cNvPicPr/>
                <p:nvPr/>
              </p:nvPicPr>
              <p:blipFill>
                <a:blip r:embed="rId75"/>
                <a:stretch>
                  <a:fillRect/>
                </a:stretch>
              </p:blipFill>
              <p:spPr>
                <a:xfrm>
                  <a:off x="10210575" y="3892020"/>
                  <a:ext cx="49320" cy="309960"/>
                </a:xfrm>
                <a:prstGeom prst="rect">
                  <a:avLst/>
                </a:prstGeom>
              </p:spPr>
            </p:pic>
          </mc:Fallback>
        </mc:AlternateContent>
        <mc:AlternateContent xmlns:mc="http://schemas.openxmlformats.org/markup-compatibility/2006" xmlns:p14="http://schemas.microsoft.com/office/powerpoint/2010/main">
          <mc:Choice Requires="p14">
            <p:contentPart p14:bwMode="auto" r:id="rId76">
              <p14:nvContentPartPr>
                <p14:cNvPr id="56" name="Ink 55">
                  <a:extLst>
                    <a:ext uri="{FF2B5EF4-FFF2-40B4-BE49-F238E27FC236}">
                      <a16:creationId xmlns:a16="http://schemas.microsoft.com/office/drawing/2014/main" id="{E4B1AA28-B25E-4E99-B17F-DB52A6AB1D30}"/>
                    </a:ext>
                  </a:extLst>
                </p14:cNvPr>
                <p14:cNvContentPartPr/>
                <p14:nvPr/>
              </p14:nvContentPartPr>
              <p14:xfrm>
                <a:off x="10237935" y="4041420"/>
                <a:ext cx="115200" cy="12240"/>
              </p14:xfrm>
            </p:contentPart>
          </mc:Choice>
          <mc:Fallback xmlns="">
            <p:pic>
              <p:nvPicPr>
                <p:cNvPr id="56" name="Ink 55">
                  <a:extLst>
                    <a:ext uri="{FF2B5EF4-FFF2-40B4-BE49-F238E27FC236}">
                      <a16:creationId xmlns:a16="http://schemas.microsoft.com/office/drawing/2014/main" id="{E4B1AA28-B25E-4E99-B17F-DB52A6AB1D30}"/>
                    </a:ext>
                  </a:extLst>
                </p:cNvPr>
                <p:cNvPicPr/>
                <p:nvPr/>
              </p:nvPicPr>
              <p:blipFill>
                <a:blip r:embed="rId77"/>
                <a:stretch>
                  <a:fillRect/>
                </a:stretch>
              </p:blipFill>
              <p:spPr>
                <a:xfrm>
                  <a:off x="10229295" y="4032780"/>
                  <a:ext cx="132840" cy="29880"/>
                </a:xfrm>
                <a:prstGeom prst="rect">
                  <a:avLst/>
                </a:prstGeom>
              </p:spPr>
            </p:pic>
          </mc:Fallback>
        </mc:AlternateContent>
        <mc:AlternateContent xmlns:mc="http://schemas.openxmlformats.org/markup-compatibility/2006" xmlns:p14="http://schemas.microsoft.com/office/powerpoint/2010/main">
          <mc:Choice Requires="p14">
            <p:contentPart p14:bwMode="auto" r:id="rId78">
              <p14:nvContentPartPr>
                <p14:cNvPr id="57" name="Ink 56">
                  <a:extLst>
                    <a:ext uri="{FF2B5EF4-FFF2-40B4-BE49-F238E27FC236}">
                      <a16:creationId xmlns:a16="http://schemas.microsoft.com/office/drawing/2014/main" id="{9CFBCC32-D75E-4715-9BB8-4768C0B60FA0}"/>
                    </a:ext>
                  </a:extLst>
                </p14:cNvPr>
                <p14:cNvContentPartPr/>
                <p14:nvPr/>
              </p14:nvContentPartPr>
              <p14:xfrm>
                <a:off x="10615215" y="3858900"/>
                <a:ext cx="142920" cy="296280"/>
              </p14:xfrm>
            </p:contentPart>
          </mc:Choice>
          <mc:Fallback xmlns="">
            <p:pic>
              <p:nvPicPr>
                <p:cNvPr id="57" name="Ink 56">
                  <a:extLst>
                    <a:ext uri="{FF2B5EF4-FFF2-40B4-BE49-F238E27FC236}">
                      <a16:creationId xmlns:a16="http://schemas.microsoft.com/office/drawing/2014/main" id="{9CFBCC32-D75E-4715-9BB8-4768C0B60FA0}"/>
                    </a:ext>
                  </a:extLst>
                </p:cNvPr>
                <p:cNvPicPr/>
                <p:nvPr/>
              </p:nvPicPr>
              <p:blipFill>
                <a:blip r:embed="rId79"/>
                <a:stretch>
                  <a:fillRect/>
                </a:stretch>
              </p:blipFill>
              <p:spPr>
                <a:xfrm>
                  <a:off x="10606215" y="3849900"/>
                  <a:ext cx="160560" cy="313920"/>
                </a:xfrm>
                <a:prstGeom prst="rect">
                  <a:avLst/>
                </a:prstGeom>
              </p:spPr>
            </p:pic>
          </mc:Fallback>
        </mc:AlternateContent>
        <mc:AlternateContent xmlns:mc="http://schemas.openxmlformats.org/markup-compatibility/2006" xmlns:p14="http://schemas.microsoft.com/office/powerpoint/2010/main">
          <mc:Choice Requires="p14">
            <p:contentPart p14:bwMode="auto" r:id="rId80">
              <p14:nvContentPartPr>
                <p14:cNvPr id="58" name="Ink 57">
                  <a:extLst>
                    <a:ext uri="{FF2B5EF4-FFF2-40B4-BE49-F238E27FC236}">
                      <a16:creationId xmlns:a16="http://schemas.microsoft.com/office/drawing/2014/main" id="{3C906997-DE21-455C-BFF6-DDEC86AB1320}"/>
                    </a:ext>
                  </a:extLst>
                </p14:cNvPr>
                <p14:cNvContentPartPr/>
                <p14:nvPr/>
              </p14:nvContentPartPr>
              <p14:xfrm>
                <a:off x="10763175" y="3967260"/>
                <a:ext cx="174960" cy="152640"/>
              </p14:xfrm>
            </p:contentPart>
          </mc:Choice>
          <mc:Fallback xmlns="">
            <p:pic>
              <p:nvPicPr>
                <p:cNvPr id="58" name="Ink 57">
                  <a:extLst>
                    <a:ext uri="{FF2B5EF4-FFF2-40B4-BE49-F238E27FC236}">
                      <a16:creationId xmlns:a16="http://schemas.microsoft.com/office/drawing/2014/main" id="{3C906997-DE21-455C-BFF6-DDEC86AB1320}"/>
                    </a:ext>
                  </a:extLst>
                </p:cNvPr>
                <p:cNvPicPr/>
                <p:nvPr/>
              </p:nvPicPr>
              <p:blipFill>
                <a:blip r:embed="rId81"/>
                <a:stretch>
                  <a:fillRect/>
                </a:stretch>
              </p:blipFill>
              <p:spPr>
                <a:xfrm>
                  <a:off x="10754535" y="3958260"/>
                  <a:ext cx="192600" cy="170280"/>
                </a:xfrm>
                <a:prstGeom prst="rect">
                  <a:avLst/>
                </a:prstGeom>
              </p:spPr>
            </p:pic>
          </mc:Fallback>
        </mc:AlternateContent>
        <mc:AlternateContent xmlns:mc="http://schemas.openxmlformats.org/markup-compatibility/2006" xmlns:p14="http://schemas.microsoft.com/office/powerpoint/2010/main">
          <mc:Choice Requires="p14">
            <p:contentPart p14:bwMode="auto" r:id="rId82">
              <p14:nvContentPartPr>
                <p14:cNvPr id="59" name="Ink 58">
                  <a:extLst>
                    <a:ext uri="{FF2B5EF4-FFF2-40B4-BE49-F238E27FC236}">
                      <a16:creationId xmlns:a16="http://schemas.microsoft.com/office/drawing/2014/main" id="{B4D5BFE1-AFBE-4F2E-8C16-FE8702DC795E}"/>
                    </a:ext>
                  </a:extLst>
                </p14:cNvPr>
                <p14:cNvContentPartPr/>
                <p14:nvPr/>
              </p14:nvContentPartPr>
              <p14:xfrm>
                <a:off x="10919775" y="3942060"/>
                <a:ext cx="142200" cy="178200"/>
              </p14:xfrm>
            </p:contentPart>
          </mc:Choice>
          <mc:Fallback xmlns="">
            <p:pic>
              <p:nvPicPr>
                <p:cNvPr id="59" name="Ink 58">
                  <a:extLst>
                    <a:ext uri="{FF2B5EF4-FFF2-40B4-BE49-F238E27FC236}">
                      <a16:creationId xmlns:a16="http://schemas.microsoft.com/office/drawing/2014/main" id="{B4D5BFE1-AFBE-4F2E-8C16-FE8702DC795E}"/>
                    </a:ext>
                  </a:extLst>
                </p:cNvPr>
                <p:cNvPicPr/>
                <p:nvPr/>
              </p:nvPicPr>
              <p:blipFill>
                <a:blip r:embed="rId83"/>
                <a:stretch>
                  <a:fillRect/>
                </a:stretch>
              </p:blipFill>
              <p:spPr>
                <a:xfrm>
                  <a:off x="10911135" y="3933420"/>
                  <a:ext cx="159840" cy="195840"/>
                </a:xfrm>
                <a:prstGeom prst="rect">
                  <a:avLst/>
                </a:prstGeom>
              </p:spPr>
            </p:pic>
          </mc:Fallback>
        </mc:AlternateContent>
        <mc:AlternateContent xmlns:mc="http://schemas.openxmlformats.org/markup-compatibility/2006" xmlns:p14="http://schemas.microsoft.com/office/powerpoint/2010/main">
          <mc:Choice Requires="p14">
            <p:contentPart p14:bwMode="auto" r:id="rId84">
              <p14:nvContentPartPr>
                <p14:cNvPr id="64" name="Ink 63">
                  <a:extLst>
                    <a:ext uri="{FF2B5EF4-FFF2-40B4-BE49-F238E27FC236}">
                      <a16:creationId xmlns:a16="http://schemas.microsoft.com/office/drawing/2014/main" id="{C8D13B41-0CD8-4A2E-8E7C-1BF820E246C9}"/>
                    </a:ext>
                  </a:extLst>
                </p14:cNvPr>
                <p14:cNvContentPartPr/>
                <p14:nvPr/>
              </p14:nvContentPartPr>
              <p14:xfrm>
                <a:off x="9515415" y="4490340"/>
                <a:ext cx="306720" cy="207720"/>
              </p14:xfrm>
            </p:contentPart>
          </mc:Choice>
          <mc:Fallback xmlns="">
            <p:pic>
              <p:nvPicPr>
                <p:cNvPr id="64" name="Ink 63">
                  <a:extLst>
                    <a:ext uri="{FF2B5EF4-FFF2-40B4-BE49-F238E27FC236}">
                      <a16:creationId xmlns:a16="http://schemas.microsoft.com/office/drawing/2014/main" id="{C8D13B41-0CD8-4A2E-8E7C-1BF820E246C9}"/>
                    </a:ext>
                  </a:extLst>
                </p:cNvPr>
                <p:cNvPicPr/>
                <p:nvPr/>
              </p:nvPicPr>
              <p:blipFill>
                <a:blip r:embed="rId85"/>
                <a:stretch>
                  <a:fillRect/>
                </a:stretch>
              </p:blipFill>
              <p:spPr>
                <a:xfrm>
                  <a:off x="9506775" y="4481340"/>
                  <a:ext cx="324360" cy="225360"/>
                </a:xfrm>
                <a:prstGeom prst="rect">
                  <a:avLst/>
                </a:prstGeom>
              </p:spPr>
            </p:pic>
          </mc:Fallback>
        </mc:AlternateContent>
        <mc:AlternateContent xmlns:mc="http://schemas.openxmlformats.org/markup-compatibility/2006" xmlns:p14="http://schemas.microsoft.com/office/powerpoint/2010/main">
          <mc:Choice Requires="p14">
            <p:contentPart p14:bwMode="auto" r:id="rId86">
              <p14:nvContentPartPr>
                <p14:cNvPr id="65" name="Ink 64">
                  <a:extLst>
                    <a:ext uri="{FF2B5EF4-FFF2-40B4-BE49-F238E27FC236}">
                      <a16:creationId xmlns:a16="http://schemas.microsoft.com/office/drawing/2014/main" id="{34A037B9-FD97-4B9D-9F9F-D276E19D2EF8}"/>
                    </a:ext>
                  </a:extLst>
                </p14:cNvPr>
                <p14:cNvContentPartPr/>
                <p14:nvPr/>
              </p14:nvContentPartPr>
              <p14:xfrm>
                <a:off x="9845535" y="4465500"/>
                <a:ext cx="264960" cy="210960"/>
              </p14:xfrm>
            </p:contentPart>
          </mc:Choice>
          <mc:Fallback xmlns="">
            <p:pic>
              <p:nvPicPr>
                <p:cNvPr id="65" name="Ink 64">
                  <a:extLst>
                    <a:ext uri="{FF2B5EF4-FFF2-40B4-BE49-F238E27FC236}">
                      <a16:creationId xmlns:a16="http://schemas.microsoft.com/office/drawing/2014/main" id="{34A037B9-FD97-4B9D-9F9F-D276E19D2EF8}"/>
                    </a:ext>
                  </a:extLst>
                </p:cNvPr>
                <p:cNvPicPr/>
                <p:nvPr/>
              </p:nvPicPr>
              <p:blipFill>
                <a:blip r:embed="rId87"/>
                <a:stretch>
                  <a:fillRect/>
                </a:stretch>
              </p:blipFill>
              <p:spPr>
                <a:xfrm>
                  <a:off x="9836535" y="4456500"/>
                  <a:ext cx="282600" cy="228600"/>
                </a:xfrm>
                <a:prstGeom prst="rect">
                  <a:avLst/>
                </a:prstGeom>
              </p:spPr>
            </p:pic>
          </mc:Fallback>
        </mc:AlternateContent>
        <mc:AlternateContent xmlns:mc="http://schemas.openxmlformats.org/markup-compatibility/2006" xmlns:p14="http://schemas.microsoft.com/office/powerpoint/2010/main">
          <mc:Choice Requires="p14">
            <p:contentPart p14:bwMode="auto" r:id="rId88">
              <p14:nvContentPartPr>
                <p14:cNvPr id="66" name="Ink 65">
                  <a:extLst>
                    <a:ext uri="{FF2B5EF4-FFF2-40B4-BE49-F238E27FC236}">
                      <a16:creationId xmlns:a16="http://schemas.microsoft.com/office/drawing/2014/main" id="{D8407268-D830-421C-89EF-68735033A604}"/>
                    </a:ext>
                  </a:extLst>
                </p14:cNvPr>
                <p14:cNvContentPartPr/>
                <p14:nvPr/>
              </p14:nvContentPartPr>
              <p14:xfrm>
                <a:off x="10059015" y="4454340"/>
                <a:ext cx="140040" cy="211680"/>
              </p14:xfrm>
            </p:contentPart>
          </mc:Choice>
          <mc:Fallback xmlns="">
            <p:pic>
              <p:nvPicPr>
                <p:cNvPr id="66" name="Ink 65">
                  <a:extLst>
                    <a:ext uri="{FF2B5EF4-FFF2-40B4-BE49-F238E27FC236}">
                      <a16:creationId xmlns:a16="http://schemas.microsoft.com/office/drawing/2014/main" id="{D8407268-D830-421C-89EF-68735033A604}"/>
                    </a:ext>
                  </a:extLst>
                </p:cNvPr>
                <p:cNvPicPr/>
                <p:nvPr/>
              </p:nvPicPr>
              <p:blipFill>
                <a:blip r:embed="rId89"/>
                <a:stretch>
                  <a:fillRect/>
                </a:stretch>
              </p:blipFill>
              <p:spPr>
                <a:xfrm>
                  <a:off x="10050015" y="4445340"/>
                  <a:ext cx="157680" cy="229320"/>
                </a:xfrm>
                <a:prstGeom prst="rect">
                  <a:avLst/>
                </a:prstGeom>
              </p:spPr>
            </p:pic>
          </mc:Fallback>
        </mc:AlternateContent>
        <mc:AlternateContent xmlns:mc="http://schemas.openxmlformats.org/markup-compatibility/2006" xmlns:p14="http://schemas.microsoft.com/office/powerpoint/2010/main">
          <mc:Choice Requires="p14">
            <p:contentPart p14:bwMode="auto" r:id="rId90">
              <p14:nvContentPartPr>
                <p14:cNvPr id="67" name="Ink 66">
                  <a:extLst>
                    <a:ext uri="{FF2B5EF4-FFF2-40B4-BE49-F238E27FC236}">
                      <a16:creationId xmlns:a16="http://schemas.microsoft.com/office/drawing/2014/main" id="{52FA5D0C-6F99-4D20-9522-5D41DA39EB74}"/>
                    </a:ext>
                  </a:extLst>
                </p14:cNvPr>
                <p14:cNvContentPartPr/>
                <p14:nvPr/>
              </p14:nvContentPartPr>
              <p14:xfrm>
                <a:off x="10404255" y="4381980"/>
                <a:ext cx="53640" cy="212400"/>
              </p14:xfrm>
            </p:contentPart>
          </mc:Choice>
          <mc:Fallback xmlns="">
            <p:pic>
              <p:nvPicPr>
                <p:cNvPr id="67" name="Ink 66">
                  <a:extLst>
                    <a:ext uri="{FF2B5EF4-FFF2-40B4-BE49-F238E27FC236}">
                      <a16:creationId xmlns:a16="http://schemas.microsoft.com/office/drawing/2014/main" id="{52FA5D0C-6F99-4D20-9522-5D41DA39EB74}"/>
                    </a:ext>
                  </a:extLst>
                </p:cNvPr>
                <p:cNvPicPr/>
                <p:nvPr/>
              </p:nvPicPr>
              <p:blipFill>
                <a:blip r:embed="rId91"/>
                <a:stretch>
                  <a:fillRect/>
                </a:stretch>
              </p:blipFill>
              <p:spPr>
                <a:xfrm>
                  <a:off x="10395615" y="4373340"/>
                  <a:ext cx="71280" cy="230040"/>
                </a:xfrm>
                <a:prstGeom prst="rect">
                  <a:avLst/>
                </a:prstGeom>
              </p:spPr>
            </p:pic>
          </mc:Fallback>
        </mc:AlternateContent>
        <mc:AlternateContent xmlns:mc="http://schemas.openxmlformats.org/markup-compatibility/2006" xmlns:p14="http://schemas.microsoft.com/office/powerpoint/2010/main">
          <mc:Choice Requires="p14">
            <p:contentPart p14:bwMode="auto" r:id="rId92">
              <p14:nvContentPartPr>
                <p14:cNvPr id="68" name="Ink 67">
                  <a:extLst>
                    <a:ext uri="{FF2B5EF4-FFF2-40B4-BE49-F238E27FC236}">
                      <a16:creationId xmlns:a16="http://schemas.microsoft.com/office/drawing/2014/main" id="{CE00EBFE-0D8C-42BE-99A5-5B6EA855FB6E}"/>
                    </a:ext>
                  </a:extLst>
                </p14:cNvPr>
                <p14:cNvContentPartPr/>
                <p14:nvPr/>
              </p14:nvContentPartPr>
              <p14:xfrm>
                <a:off x="10361055" y="4337700"/>
                <a:ext cx="375120" cy="274680"/>
              </p14:xfrm>
            </p:contentPart>
          </mc:Choice>
          <mc:Fallback xmlns="">
            <p:pic>
              <p:nvPicPr>
                <p:cNvPr id="68" name="Ink 67">
                  <a:extLst>
                    <a:ext uri="{FF2B5EF4-FFF2-40B4-BE49-F238E27FC236}">
                      <a16:creationId xmlns:a16="http://schemas.microsoft.com/office/drawing/2014/main" id="{CE00EBFE-0D8C-42BE-99A5-5B6EA855FB6E}"/>
                    </a:ext>
                  </a:extLst>
                </p:cNvPr>
                <p:cNvPicPr/>
                <p:nvPr/>
              </p:nvPicPr>
              <p:blipFill>
                <a:blip r:embed="rId93"/>
                <a:stretch>
                  <a:fillRect/>
                </a:stretch>
              </p:blipFill>
              <p:spPr>
                <a:xfrm>
                  <a:off x="10352055" y="4328700"/>
                  <a:ext cx="392760" cy="292320"/>
                </a:xfrm>
                <a:prstGeom prst="rect">
                  <a:avLst/>
                </a:prstGeom>
              </p:spPr>
            </p:pic>
          </mc:Fallback>
        </mc:AlternateContent>
        <mc:AlternateContent xmlns:mc="http://schemas.openxmlformats.org/markup-compatibility/2006" xmlns:p14="http://schemas.microsoft.com/office/powerpoint/2010/main">
          <mc:Choice Requires="p14">
            <p:contentPart p14:bwMode="auto" r:id="rId94">
              <p14:nvContentPartPr>
                <p14:cNvPr id="69" name="Ink 68">
                  <a:extLst>
                    <a:ext uri="{FF2B5EF4-FFF2-40B4-BE49-F238E27FC236}">
                      <a16:creationId xmlns:a16="http://schemas.microsoft.com/office/drawing/2014/main" id="{D8EB6FAC-2C07-417E-B321-BA59659E604A}"/>
                    </a:ext>
                  </a:extLst>
                </p14:cNvPr>
                <p14:cNvContentPartPr/>
                <p14:nvPr/>
              </p14:nvContentPartPr>
              <p14:xfrm>
                <a:off x="10734015" y="4338420"/>
                <a:ext cx="411840" cy="209160"/>
              </p14:xfrm>
            </p:contentPart>
          </mc:Choice>
          <mc:Fallback xmlns="">
            <p:pic>
              <p:nvPicPr>
                <p:cNvPr id="69" name="Ink 68">
                  <a:extLst>
                    <a:ext uri="{FF2B5EF4-FFF2-40B4-BE49-F238E27FC236}">
                      <a16:creationId xmlns:a16="http://schemas.microsoft.com/office/drawing/2014/main" id="{D8EB6FAC-2C07-417E-B321-BA59659E604A}"/>
                    </a:ext>
                  </a:extLst>
                </p:cNvPr>
                <p:cNvPicPr/>
                <p:nvPr/>
              </p:nvPicPr>
              <p:blipFill>
                <a:blip r:embed="rId95"/>
                <a:stretch>
                  <a:fillRect/>
                </a:stretch>
              </p:blipFill>
              <p:spPr>
                <a:xfrm>
                  <a:off x="10725015" y="4329420"/>
                  <a:ext cx="429480" cy="226800"/>
                </a:xfrm>
                <a:prstGeom prst="rect">
                  <a:avLst/>
                </a:prstGeom>
              </p:spPr>
            </p:pic>
          </mc:Fallback>
        </mc:AlternateContent>
        <mc:AlternateContent xmlns:mc="http://schemas.openxmlformats.org/markup-compatibility/2006" xmlns:p14="http://schemas.microsoft.com/office/powerpoint/2010/main">
          <mc:Choice Requires="p14">
            <p:contentPart p14:bwMode="auto" r:id="rId96">
              <p14:nvContentPartPr>
                <p14:cNvPr id="70" name="Ink 69">
                  <a:extLst>
                    <a:ext uri="{FF2B5EF4-FFF2-40B4-BE49-F238E27FC236}">
                      <a16:creationId xmlns:a16="http://schemas.microsoft.com/office/drawing/2014/main" id="{1C48CA8E-EFE4-48E3-8293-99AC5E88B3AE}"/>
                    </a:ext>
                  </a:extLst>
                </p14:cNvPr>
                <p14:cNvContentPartPr/>
                <p14:nvPr/>
              </p14:nvContentPartPr>
              <p14:xfrm>
                <a:off x="11361855" y="4140780"/>
                <a:ext cx="300240" cy="300600"/>
              </p14:xfrm>
            </p:contentPart>
          </mc:Choice>
          <mc:Fallback xmlns="">
            <p:pic>
              <p:nvPicPr>
                <p:cNvPr id="70" name="Ink 69">
                  <a:extLst>
                    <a:ext uri="{FF2B5EF4-FFF2-40B4-BE49-F238E27FC236}">
                      <a16:creationId xmlns:a16="http://schemas.microsoft.com/office/drawing/2014/main" id="{1C48CA8E-EFE4-48E3-8293-99AC5E88B3AE}"/>
                    </a:ext>
                  </a:extLst>
                </p:cNvPr>
                <p:cNvPicPr/>
                <p:nvPr/>
              </p:nvPicPr>
              <p:blipFill>
                <a:blip r:embed="rId97"/>
                <a:stretch>
                  <a:fillRect/>
                </a:stretch>
              </p:blipFill>
              <p:spPr>
                <a:xfrm>
                  <a:off x="11353215" y="4131780"/>
                  <a:ext cx="317880" cy="318240"/>
                </a:xfrm>
                <a:prstGeom prst="rect">
                  <a:avLst/>
                </a:prstGeom>
              </p:spPr>
            </p:pic>
          </mc:Fallback>
        </mc:AlternateContent>
        <mc:AlternateContent xmlns:mc="http://schemas.openxmlformats.org/markup-compatibility/2006" xmlns:p14="http://schemas.microsoft.com/office/powerpoint/2010/main">
          <mc:Choice Requires="p14">
            <p:contentPart p14:bwMode="auto" r:id="rId98">
              <p14:nvContentPartPr>
                <p14:cNvPr id="71" name="Ink 70">
                  <a:extLst>
                    <a:ext uri="{FF2B5EF4-FFF2-40B4-BE49-F238E27FC236}">
                      <a16:creationId xmlns:a16="http://schemas.microsoft.com/office/drawing/2014/main" id="{67DAA6D1-08E6-40C3-B305-4D3EE569DDFE}"/>
                    </a:ext>
                  </a:extLst>
                </p14:cNvPr>
                <p14:cNvContentPartPr/>
                <p14:nvPr/>
              </p14:nvContentPartPr>
              <p14:xfrm>
                <a:off x="9966495" y="4861140"/>
                <a:ext cx="164880" cy="245160"/>
              </p14:xfrm>
            </p:contentPart>
          </mc:Choice>
          <mc:Fallback xmlns="">
            <p:pic>
              <p:nvPicPr>
                <p:cNvPr id="71" name="Ink 70">
                  <a:extLst>
                    <a:ext uri="{FF2B5EF4-FFF2-40B4-BE49-F238E27FC236}">
                      <a16:creationId xmlns:a16="http://schemas.microsoft.com/office/drawing/2014/main" id="{67DAA6D1-08E6-40C3-B305-4D3EE569DDFE}"/>
                    </a:ext>
                  </a:extLst>
                </p:cNvPr>
                <p:cNvPicPr/>
                <p:nvPr/>
              </p:nvPicPr>
              <p:blipFill>
                <a:blip r:embed="rId99"/>
                <a:stretch>
                  <a:fillRect/>
                </a:stretch>
              </p:blipFill>
              <p:spPr>
                <a:xfrm>
                  <a:off x="9957495" y="4852500"/>
                  <a:ext cx="182520" cy="262800"/>
                </a:xfrm>
                <a:prstGeom prst="rect">
                  <a:avLst/>
                </a:prstGeom>
              </p:spPr>
            </p:pic>
          </mc:Fallback>
        </mc:AlternateContent>
        <mc:AlternateContent xmlns:mc="http://schemas.openxmlformats.org/markup-compatibility/2006" xmlns:p14="http://schemas.microsoft.com/office/powerpoint/2010/main">
          <mc:Choice Requires="p14">
            <p:contentPart p14:bwMode="auto" r:id="rId100">
              <p14:nvContentPartPr>
                <p14:cNvPr id="72" name="Ink 71">
                  <a:extLst>
                    <a:ext uri="{FF2B5EF4-FFF2-40B4-BE49-F238E27FC236}">
                      <a16:creationId xmlns:a16="http://schemas.microsoft.com/office/drawing/2014/main" id="{82AC86D1-1672-4372-B3FD-F42C6CDA0366}"/>
                    </a:ext>
                  </a:extLst>
                </p14:cNvPr>
                <p14:cNvContentPartPr/>
                <p14:nvPr/>
              </p14:nvContentPartPr>
              <p14:xfrm>
                <a:off x="10215255" y="4769340"/>
                <a:ext cx="22680" cy="281880"/>
              </p14:xfrm>
            </p:contentPart>
          </mc:Choice>
          <mc:Fallback xmlns="">
            <p:pic>
              <p:nvPicPr>
                <p:cNvPr id="72" name="Ink 71">
                  <a:extLst>
                    <a:ext uri="{FF2B5EF4-FFF2-40B4-BE49-F238E27FC236}">
                      <a16:creationId xmlns:a16="http://schemas.microsoft.com/office/drawing/2014/main" id="{82AC86D1-1672-4372-B3FD-F42C6CDA0366}"/>
                    </a:ext>
                  </a:extLst>
                </p:cNvPr>
                <p:cNvPicPr/>
                <p:nvPr/>
              </p:nvPicPr>
              <p:blipFill>
                <a:blip r:embed="rId101"/>
                <a:stretch>
                  <a:fillRect/>
                </a:stretch>
              </p:blipFill>
              <p:spPr>
                <a:xfrm>
                  <a:off x="10206615" y="4760340"/>
                  <a:ext cx="40320" cy="299520"/>
                </a:xfrm>
                <a:prstGeom prst="rect">
                  <a:avLst/>
                </a:prstGeom>
              </p:spPr>
            </p:pic>
          </mc:Fallback>
        </mc:AlternateContent>
        <mc:AlternateContent xmlns:mc="http://schemas.openxmlformats.org/markup-compatibility/2006" xmlns:p14="http://schemas.microsoft.com/office/powerpoint/2010/main">
          <mc:Choice Requires="p14">
            <p:contentPart p14:bwMode="auto" r:id="rId102">
              <p14:nvContentPartPr>
                <p14:cNvPr id="73" name="Ink 72">
                  <a:extLst>
                    <a:ext uri="{FF2B5EF4-FFF2-40B4-BE49-F238E27FC236}">
                      <a16:creationId xmlns:a16="http://schemas.microsoft.com/office/drawing/2014/main" id="{8F36A73F-E44C-47F7-9AF1-DA47CBD50687}"/>
                    </a:ext>
                  </a:extLst>
                </p14:cNvPr>
                <p14:cNvContentPartPr/>
                <p14:nvPr/>
              </p14:nvContentPartPr>
              <p14:xfrm>
                <a:off x="10297695" y="4801380"/>
                <a:ext cx="193680" cy="200160"/>
              </p14:xfrm>
            </p:contentPart>
          </mc:Choice>
          <mc:Fallback xmlns="">
            <p:pic>
              <p:nvPicPr>
                <p:cNvPr id="73" name="Ink 72">
                  <a:extLst>
                    <a:ext uri="{FF2B5EF4-FFF2-40B4-BE49-F238E27FC236}">
                      <a16:creationId xmlns:a16="http://schemas.microsoft.com/office/drawing/2014/main" id="{8F36A73F-E44C-47F7-9AF1-DA47CBD50687}"/>
                    </a:ext>
                  </a:extLst>
                </p:cNvPr>
                <p:cNvPicPr/>
                <p:nvPr/>
              </p:nvPicPr>
              <p:blipFill>
                <a:blip r:embed="rId103"/>
                <a:stretch>
                  <a:fillRect/>
                </a:stretch>
              </p:blipFill>
              <p:spPr>
                <a:xfrm>
                  <a:off x="10288695" y="4792380"/>
                  <a:ext cx="211320" cy="217800"/>
                </a:xfrm>
                <a:prstGeom prst="rect">
                  <a:avLst/>
                </a:prstGeom>
              </p:spPr>
            </p:pic>
          </mc:Fallback>
        </mc:AlternateContent>
        <mc:AlternateContent xmlns:mc="http://schemas.openxmlformats.org/markup-compatibility/2006" xmlns:p14="http://schemas.microsoft.com/office/powerpoint/2010/main">
          <mc:Choice Requires="p14">
            <p:contentPart p14:bwMode="auto" r:id="rId104">
              <p14:nvContentPartPr>
                <p14:cNvPr id="74" name="Ink 73">
                  <a:extLst>
                    <a:ext uri="{FF2B5EF4-FFF2-40B4-BE49-F238E27FC236}">
                      <a16:creationId xmlns:a16="http://schemas.microsoft.com/office/drawing/2014/main" id="{41F8CF19-9524-4D32-A5E8-5170DA502D93}"/>
                    </a:ext>
                  </a:extLst>
                </p14:cNvPr>
                <p14:cNvContentPartPr/>
                <p14:nvPr/>
              </p14:nvContentPartPr>
              <p14:xfrm>
                <a:off x="10472295" y="4772220"/>
                <a:ext cx="781920" cy="214920"/>
              </p14:xfrm>
            </p:contentPart>
          </mc:Choice>
          <mc:Fallback xmlns="">
            <p:pic>
              <p:nvPicPr>
                <p:cNvPr id="74" name="Ink 73">
                  <a:extLst>
                    <a:ext uri="{FF2B5EF4-FFF2-40B4-BE49-F238E27FC236}">
                      <a16:creationId xmlns:a16="http://schemas.microsoft.com/office/drawing/2014/main" id="{41F8CF19-9524-4D32-A5E8-5170DA502D93}"/>
                    </a:ext>
                  </a:extLst>
                </p:cNvPr>
                <p:cNvPicPr/>
                <p:nvPr/>
              </p:nvPicPr>
              <p:blipFill>
                <a:blip r:embed="rId105"/>
                <a:stretch>
                  <a:fillRect/>
                </a:stretch>
              </p:blipFill>
              <p:spPr>
                <a:xfrm>
                  <a:off x="10463295" y="4763580"/>
                  <a:ext cx="799560" cy="232560"/>
                </a:xfrm>
                <a:prstGeom prst="rect">
                  <a:avLst/>
                </a:prstGeom>
              </p:spPr>
            </p:pic>
          </mc:Fallback>
        </mc:AlternateContent>
        <mc:AlternateContent xmlns:mc="http://schemas.openxmlformats.org/markup-compatibility/2006" xmlns:p14="http://schemas.microsoft.com/office/powerpoint/2010/main">
          <mc:Choice Requires="p14">
            <p:contentPart p14:bwMode="auto" r:id="rId106">
              <p14:nvContentPartPr>
                <p14:cNvPr id="75" name="Ink 74">
                  <a:extLst>
                    <a:ext uri="{FF2B5EF4-FFF2-40B4-BE49-F238E27FC236}">
                      <a16:creationId xmlns:a16="http://schemas.microsoft.com/office/drawing/2014/main" id="{85CEF5CA-95AA-4C5E-A1FE-DA0913F9FBC9}"/>
                    </a:ext>
                  </a:extLst>
                </p14:cNvPr>
                <p14:cNvContentPartPr/>
                <p14:nvPr/>
              </p14:nvContentPartPr>
              <p14:xfrm>
                <a:off x="11256015" y="4625700"/>
                <a:ext cx="42840" cy="254520"/>
              </p14:xfrm>
            </p:contentPart>
          </mc:Choice>
          <mc:Fallback xmlns="">
            <p:pic>
              <p:nvPicPr>
                <p:cNvPr id="75" name="Ink 74">
                  <a:extLst>
                    <a:ext uri="{FF2B5EF4-FFF2-40B4-BE49-F238E27FC236}">
                      <a16:creationId xmlns:a16="http://schemas.microsoft.com/office/drawing/2014/main" id="{85CEF5CA-95AA-4C5E-A1FE-DA0913F9FBC9}"/>
                    </a:ext>
                  </a:extLst>
                </p:cNvPr>
                <p:cNvPicPr/>
                <p:nvPr/>
              </p:nvPicPr>
              <p:blipFill>
                <a:blip r:embed="rId107"/>
                <a:stretch>
                  <a:fillRect/>
                </a:stretch>
              </p:blipFill>
              <p:spPr>
                <a:xfrm>
                  <a:off x="11247375" y="4616700"/>
                  <a:ext cx="60480" cy="272160"/>
                </a:xfrm>
                <a:prstGeom prst="rect">
                  <a:avLst/>
                </a:prstGeom>
              </p:spPr>
            </p:pic>
          </mc:Fallback>
        </mc:AlternateContent>
        <mc:AlternateContent xmlns:mc="http://schemas.openxmlformats.org/markup-compatibility/2006" xmlns:p14="http://schemas.microsoft.com/office/powerpoint/2010/main">
          <mc:Choice Requires="p14">
            <p:contentPart p14:bwMode="auto" r:id="rId108">
              <p14:nvContentPartPr>
                <p14:cNvPr id="76" name="Ink 75">
                  <a:extLst>
                    <a:ext uri="{FF2B5EF4-FFF2-40B4-BE49-F238E27FC236}">
                      <a16:creationId xmlns:a16="http://schemas.microsoft.com/office/drawing/2014/main" id="{F077E823-7578-4BA1-9A62-222FC1749695}"/>
                    </a:ext>
                  </a:extLst>
                </p14:cNvPr>
                <p14:cNvContentPartPr/>
                <p14:nvPr/>
              </p14:nvContentPartPr>
              <p14:xfrm>
                <a:off x="11265375" y="4747380"/>
                <a:ext cx="61920" cy="20880"/>
              </p14:xfrm>
            </p:contentPart>
          </mc:Choice>
          <mc:Fallback xmlns="">
            <p:pic>
              <p:nvPicPr>
                <p:cNvPr id="76" name="Ink 75">
                  <a:extLst>
                    <a:ext uri="{FF2B5EF4-FFF2-40B4-BE49-F238E27FC236}">
                      <a16:creationId xmlns:a16="http://schemas.microsoft.com/office/drawing/2014/main" id="{F077E823-7578-4BA1-9A62-222FC1749695}"/>
                    </a:ext>
                  </a:extLst>
                </p:cNvPr>
                <p:cNvPicPr/>
                <p:nvPr/>
              </p:nvPicPr>
              <p:blipFill>
                <a:blip r:embed="rId109"/>
                <a:stretch>
                  <a:fillRect/>
                </a:stretch>
              </p:blipFill>
              <p:spPr>
                <a:xfrm>
                  <a:off x="11256735" y="4738740"/>
                  <a:ext cx="79560" cy="38520"/>
                </a:xfrm>
                <a:prstGeom prst="rect">
                  <a:avLst/>
                </a:prstGeom>
              </p:spPr>
            </p:pic>
          </mc:Fallback>
        </mc:AlternateContent>
        <mc:AlternateContent xmlns:mc="http://schemas.openxmlformats.org/markup-compatibility/2006" xmlns:p14="http://schemas.microsoft.com/office/powerpoint/2010/main">
          <mc:Choice Requires="p14">
            <p:contentPart p14:bwMode="auto" r:id="rId110">
              <p14:nvContentPartPr>
                <p14:cNvPr id="77" name="Ink 76">
                  <a:extLst>
                    <a:ext uri="{FF2B5EF4-FFF2-40B4-BE49-F238E27FC236}">
                      <a16:creationId xmlns:a16="http://schemas.microsoft.com/office/drawing/2014/main" id="{7ACF8923-83AE-4334-8348-6C6DCCA76948}"/>
                    </a:ext>
                  </a:extLst>
                </p14:cNvPr>
                <p14:cNvContentPartPr/>
                <p14:nvPr/>
              </p14:nvContentPartPr>
              <p14:xfrm>
                <a:off x="11446095" y="4661340"/>
                <a:ext cx="133560" cy="180360"/>
              </p14:xfrm>
            </p:contentPart>
          </mc:Choice>
          <mc:Fallback xmlns="">
            <p:pic>
              <p:nvPicPr>
                <p:cNvPr id="77" name="Ink 76">
                  <a:extLst>
                    <a:ext uri="{FF2B5EF4-FFF2-40B4-BE49-F238E27FC236}">
                      <a16:creationId xmlns:a16="http://schemas.microsoft.com/office/drawing/2014/main" id="{7ACF8923-83AE-4334-8348-6C6DCCA76948}"/>
                    </a:ext>
                  </a:extLst>
                </p:cNvPr>
                <p:cNvPicPr/>
                <p:nvPr/>
              </p:nvPicPr>
              <p:blipFill>
                <a:blip r:embed="rId111"/>
                <a:stretch>
                  <a:fillRect/>
                </a:stretch>
              </p:blipFill>
              <p:spPr>
                <a:xfrm>
                  <a:off x="11437455" y="4652700"/>
                  <a:ext cx="151200" cy="198000"/>
                </a:xfrm>
                <a:prstGeom prst="rect">
                  <a:avLst/>
                </a:prstGeom>
              </p:spPr>
            </p:pic>
          </mc:Fallback>
        </mc:AlternateContent>
        <mc:AlternateContent xmlns:mc="http://schemas.openxmlformats.org/markup-compatibility/2006" xmlns:p14="http://schemas.microsoft.com/office/powerpoint/2010/main">
          <mc:Choice Requires="p14">
            <p:contentPart p14:bwMode="auto" r:id="rId112">
              <p14:nvContentPartPr>
                <p14:cNvPr id="81" name="Ink 80">
                  <a:extLst>
                    <a:ext uri="{FF2B5EF4-FFF2-40B4-BE49-F238E27FC236}">
                      <a16:creationId xmlns:a16="http://schemas.microsoft.com/office/drawing/2014/main" id="{EFA14ED5-2C6D-403D-B927-622B065F914B}"/>
                    </a:ext>
                  </a:extLst>
                </p14:cNvPr>
                <p14:cNvContentPartPr/>
                <p14:nvPr/>
              </p14:nvContentPartPr>
              <p14:xfrm>
                <a:off x="9026535" y="3598260"/>
                <a:ext cx="201960" cy="219600"/>
              </p14:xfrm>
            </p:contentPart>
          </mc:Choice>
          <mc:Fallback xmlns="">
            <p:pic>
              <p:nvPicPr>
                <p:cNvPr id="81" name="Ink 80">
                  <a:extLst>
                    <a:ext uri="{FF2B5EF4-FFF2-40B4-BE49-F238E27FC236}">
                      <a16:creationId xmlns:a16="http://schemas.microsoft.com/office/drawing/2014/main" id="{EFA14ED5-2C6D-403D-B927-622B065F914B}"/>
                    </a:ext>
                  </a:extLst>
                </p:cNvPr>
                <p:cNvPicPr/>
                <p:nvPr/>
              </p:nvPicPr>
              <p:blipFill>
                <a:blip r:embed="rId113"/>
                <a:stretch>
                  <a:fillRect/>
                </a:stretch>
              </p:blipFill>
              <p:spPr>
                <a:xfrm>
                  <a:off x="9017535" y="3589260"/>
                  <a:ext cx="219600" cy="237240"/>
                </a:xfrm>
                <a:prstGeom prst="rect">
                  <a:avLst/>
                </a:prstGeom>
              </p:spPr>
            </p:pic>
          </mc:Fallback>
        </mc:AlternateContent>
        <mc:AlternateContent xmlns:mc="http://schemas.openxmlformats.org/markup-compatibility/2006" xmlns:p14="http://schemas.microsoft.com/office/powerpoint/2010/main">
          <mc:Choice Requires="p14">
            <p:contentPart p14:bwMode="auto" r:id="rId114">
              <p14:nvContentPartPr>
                <p14:cNvPr id="83" name="Ink 82">
                  <a:extLst>
                    <a:ext uri="{FF2B5EF4-FFF2-40B4-BE49-F238E27FC236}">
                      <a16:creationId xmlns:a16="http://schemas.microsoft.com/office/drawing/2014/main" id="{62B80D33-B7A2-48F2-A8E6-FBD231CA7675}"/>
                    </a:ext>
                  </a:extLst>
                </p14:cNvPr>
                <p14:cNvContentPartPr/>
                <p14:nvPr/>
              </p14:nvContentPartPr>
              <p14:xfrm>
                <a:off x="8996295" y="4125660"/>
                <a:ext cx="204120" cy="290520"/>
              </p14:xfrm>
            </p:contentPart>
          </mc:Choice>
          <mc:Fallback xmlns="">
            <p:pic>
              <p:nvPicPr>
                <p:cNvPr id="83" name="Ink 82">
                  <a:extLst>
                    <a:ext uri="{FF2B5EF4-FFF2-40B4-BE49-F238E27FC236}">
                      <a16:creationId xmlns:a16="http://schemas.microsoft.com/office/drawing/2014/main" id="{62B80D33-B7A2-48F2-A8E6-FBD231CA7675}"/>
                    </a:ext>
                  </a:extLst>
                </p:cNvPr>
                <p:cNvPicPr/>
                <p:nvPr/>
              </p:nvPicPr>
              <p:blipFill>
                <a:blip r:embed="rId115"/>
                <a:stretch>
                  <a:fillRect/>
                </a:stretch>
              </p:blipFill>
              <p:spPr>
                <a:xfrm>
                  <a:off x="8987655" y="4116660"/>
                  <a:ext cx="221760" cy="308160"/>
                </a:xfrm>
                <a:prstGeom prst="rect">
                  <a:avLst/>
                </a:prstGeom>
              </p:spPr>
            </p:pic>
          </mc:Fallback>
        </mc:AlternateContent>
      </p:grpSp>
    </p:spTree>
    <p:extLst>
      <p:ext uri="{BB962C8B-B14F-4D97-AF65-F5344CB8AC3E}">
        <p14:creationId xmlns:p14="http://schemas.microsoft.com/office/powerpoint/2010/main" val="19197336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2C028FEA-5CD2-4491-AA86-64C926969F87}"/>
              </a:ext>
            </a:extLst>
          </p:cNvPr>
          <p:cNvPicPr>
            <a:picLocks noChangeAspect="1"/>
          </p:cNvPicPr>
          <p:nvPr>
            <p:custDataLst>
              <p:tags r:id="rId1"/>
            </p:custDataLst>
          </p:nvPr>
        </p:nvPicPr>
        <p:blipFill>
          <a:blip r:embed="rId3">
            <a:extLst>
              <a:ext uri="{28A0092B-C50C-407E-A947-70E740481C1C}">
                <a14:useLocalDpi xmlns:a14="http://schemas.microsoft.com/office/drawing/2010/main" val="0"/>
              </a:ext>
            </a:extLst>
          </a:blip>
          <a:stretch>
            <a:fillRect/>
          </a:stretch>
        </p:blipFill>
        <p:spPr>
          <a:xfrm>
            <a:off x="649979" y="784114"/>
            <a:ext cx="9465571" cy="5418578"/>
          </a:xfrm>
          <a:prstGeom prst="rect">
            <a:avLst/>
          </a:prstGeom>
        </p:spPr>
      </p:pic>
      <p:sp>
        <p:nvSpPr>
          <p:cNvPr id="14" name="Slide Number Placeholder 13">
            <a:extLst>
              <a:ext uri="{FF2B5EF4-FFF2-40B4-BE49-F238E27FC236}">
                <a16:creationId xmlns:a16="http://schemas.microsoft.com/office/drawing/2014/main" id="{868B7A4A-8E33-4D68-9D94-5DF34CE65741}"/>
              </a:ext>
            </a:extLst>
          </p:cNvPr>
          <p:cNvSpPr>
            <a:spLocks noGrp="1"/>
          </p:cNvSpPr>
          <p:nvPr>
            <p:ph type="sldNum" sz="quarter" idx="12"/>
          </p:nvPr>
        </p:nvSpPr>
        <p:spPr/>
        <p:txBody>
          <a:bodyPr/>
          <a:lstStyle/>
          <a:p>
            <a:fld id="{E7970281-7070-4FDC-B72E-6F87186A2131}" type="slidenum">
              <a:rPr lang="en-US" smtClean="0"/>
              <a:t>2</a:t>
            </a:fld>
            <a:endParaRPr lang="en-US"/>
          </a:p>
        </p:txBody>
      </p:sp>
      <p:sp>
        <p:nvSpPr>
          <p:cNvPr id="11" name="Rectangle: Rounded Corners 10">
            <a:extLst>
              <a:ext uri="{FF2B5EF4-FFF2-40B4-BE49-F238E27FC236}">
                <a16:creationId xmlns:a16="http://schemas.microsoft.com/office/drawing/2014/main" id="{9D97C9DC-0375-4377-95A1-35F5D86E6728}"/>
              </a:ext>
            </a:extLst>
          </p:cNvPr>
          <p:cNvSpPr/>
          <p:nvPr/>
        </p:nvSpPr>
        <p:spPr>
          <a:xfrm>
            <a:off x="3248946" y="573881"/>
            <a:ext cx="7000876" cy="671512"/>
          </a:xfrm>
          <a:prstGeom prst="roundRect">
            <a:avLst/>
          </a:prstGeom>
          <a:solidFill>
            <a:srgbClr val="FFFF00">
              <a:alpha val="11000"/>
            </a:srgbClr>
          </a:solid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D85BBDED-7610-4D1E-98AF-E617E606F6B1}"/>
              </a:ext>
            </a:extLst>
          </p:cNvPr>
          <p:cNvSpPr txBox="1"/>
          <p:nvPr/>
        </p:nvSpPr>
        <p:spPr>
          <a:xfrm flipH="1">
            <a:off x="6565582" y="5309632"/>
            <a:ext cx="4021456" cy="461665"/>
          </a:xfrm>
          <a:prstGeom prst="rect">
            <a:avLst/>
          </a:prstGeom>
          <a:noFill/>
        </p:spPr>
        <p:txBody>
          <a:bodyPr wrap="square" rtlCol="0">
            <a:spAutoFit/>
          </a:bodyPr>
          <a:lstStyle/>
          <a:p>
            <a:r>
              <a:rPr lang="en-US" sz="2400" b="1" dirty="0">
                <a:latin typeface="Times New Roman" panose="02020603050405020304" pitchFamily="18" charset="0"/>
                <a:cs typeface="Times New Roman" panose="02020603050405020304" pitchFamily="18" charset="0"/>
              </a:rPr>
              <a:t>framework for this talk</a:t>
            </a:r>
          </a:p>
        </p:txBody>
      </p:sp>
      <p:sp>
        <p:nvSpPr>
          <p:cNvPr id="16" name="Oval 15">
            <a:extLst>
              <a:ext uri="{FF2B5EF4-FFF2-40B4-BE49-F238E27FC236}">
                <a16:creationId xmlns:a16="http://schemas.microsoft.com/office/drawing/2014/main" id="{F78356F7-B4E4-4999-BA3F-924FB75B9255}"/>
              </a:ext>
            </a:extLst>
          </p:cNvPr>
          <p:cNvSpPr/>
          <p:nvPr/>
        </p:nvSpPr>
        <p:spPr>
          <a:xfrm>
            <a:off x="6391275" y="5142210"/>
            <a:ext cx="3724275" cy="814389"/>
          </a:xfrm>
          <a:prstGeom prst="ellipse">
            <a:avLst/>
          </a:prstGeom>
          <a:noFill/>
          <a:ln w="412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Arrow Connector 17">
            <a:extLst>
              <a:ext uri="{FF2B5EF4-FFF2-40B4-BE49-F238E27FC236}">
                <a16:creationId xmlns:a16="http://schemas.microsoft.com/office/drawing/2014/main" id="{7C294C0E-B859-4050-BF7E-19E01F1E71A9}"/>
              </a:ext>
            </a:extLst>
          </p:cNvPr>
          <p:cNvCxnSpPr>
            <a:cxnSpLocks/>
          </p:cNvCxnSpPr>
          <p:nvPr/>
        </p:nvCxnSpPr>
        <p:spPr>
          <a:xfrm flipH="1" flipV="1">
            <a:off x="3642444" y="4602312"/>
            <a:ext cx="3106940" cy="707321"/>
          </a:xfrm>
          <a:prstGeom prst="straightConnector1">
            <a:avLst/>
          </a:prstGeom>
          <a:ln w="60325">
            <a:solidFill>
              <a:schemeClr val="tx1"/>
            </a:solidFill>
            <a:tailEnd type="arrow"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0572797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lide Number Placeholder 13">
            <a:extLst>
              <a:ext uri="{FF2B5EF4-FFF2-40B4-BE49-F238E27FC236}">
                <a16:creationId xmlns:a16="http://schemas.microsoft.com/office/drawing/2014/main" id="{868B7A4A-8E33-4D68-9D94-5DF34CE65741}"/>
              </a:ext>
            </a:extLst>
          </p:cNvPr>
          <p:cNvSpPr>
            <a:spLocks noGrp="1"/>
          </p:cNvSpPr>
          <p:nvPr>
            <p:ph type="sldNum" sz="quarter" idx="12"/>
          </p:nvPr>
        </p:nvSpPr>
        <p:spPr/>
        <p:txBody>
          <a:bodyPr/>
          <a:lstStyle/>
          <a:p>
            <a:fld id="{E7970281-7070-4FDC-B72E-6F87186A2131}" type="slidenum">
              <a:rPr lang="en-US" smtClean="0"/>
              <a:t>20</a:t>
            </a:fld>
            <a:endParaRPr lang="en-US"/>
          </a:p>
        </p:txBody>
      </p:sp>
      <p:pic>
        <p:nvPicPr>
          <p:cNvPr id="5" name="Picture 4">
            <a:extLst>
              <a:ext uri="{FF2B5EF4-FFF2-40B4-BE49-F238E27FC236}">
                <a16:creationId xmlns:a16="http://schemas.microsoft.com/office/drawing/2014/main" id="{18D8E9D0-6C4B-4541-938D-593A49A6DFE6}"/>
              </a:ext>
            </a:extLst>
          </p:cNvPr>
          <p:cNvPicPr>
            <a:picLocks noChangeAspect="1"/>
          </p:cNvPicPr>
          <p:nvPr>
            <p:custDataLst>
              <p:tags r:id="rId1"/>
            </p:custDataLst>
          </p:nvPr>
        </p:nvPicPr>
        <p:blipFill>
          <a:blip r:embed="rId3">
            <a:extLst>
              <a:ext uri="{28A0092B-C50C-407E-A947-70E740481C1C}">
                <a14:useLocalDpi xmlns:a14="http://schemas.microsoft.com/office/drawing/2010/main" val="0"/>
              </a:ext>
            </a:extLst>
          </a:blip>
          <a:stretch>
            <a:fillRect/>
          </a:stretch>
        </p:blipFill>
        <p:spPr>
          <a:xfrm>
            <a:off x="796007" y="258588"/>
            <a:ext cx="9929143" cy="6181754"/>
          </a:xfrm>
          <a:prstGeom prst="rect">
            <a:avLst/>
          </a:prstGeom>
        </p:spPr>
      </p:pic>
    </p:spTree>
    <p:extLst>
      <p:ext uri="{BB962C8B-B14F-4D97-AF65-F5344CB8AC3E}">
        <p14:creationId xmlns:p14="http://schemas.microsoft.com/office/powerpoint/2010/main" val="205698462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lide Number Placeholder 13">
            <a:extLst>
              <a:ext uri="{FF2B5EF4-FFF2-40B4-BE49-F238E27FC236}">
                <a16:creationId xmlns:a16="http://schemas.microsoft.com/office/drawing/2014/main" id="{868B7A4A-8E33-4D68-9D94-5DF34CE65741}"/>
              </a:ext>
            </a:extLst>
          </p:cNvPr>
          <p:cNvSpPr>
            <a:spLocks noGrp="1"/>
          </p:cNvSpPr>
          <p:nvPr>
            <p:ph type="sldNum" sz="quarter" idx="12"/>
          </p:nvPr>
        </p:nvSpPr>
        <p:spPr/>
        <p:txBody>
          <a:bodyPr/>
          <a:lstStyle/>
          <a:p>
            <a:fld id="{E7970281-7070-4FDC-B72E-6F87186A2131}" type="slidenum">
              <a:rPr lang="en-US" smtClean="0"/>
              <a:t>21</a:t>
            </a:fld>
            <a:endParaRPr lang="en-US"/>
          </a:p>
        </p:txBody>
      </p:sp>
      <p:pic>
        <p:nvPicPr>
          <p:cNvPr id="32" name="Picture 31">
            <a:extLst>
              <a:ext uri="{FF2B5EF4-FFF2-40B4-BE49-F238E27FC236}">
                <a16:creationId xmlns:a16="http://schemas.microsoft.com/office/drawing/2014/main" id="{71A28EEF-A86D-4A37-82B9-1DE3E246BE3F}"/>
              </a:ext>
            </a:extLst>
          </p:cNvPr>
          <p:cNvPicPr>
            <a:picLocks noChangeAspect="1"/>
          </p:cNvPicPr>
          <p:nvPr>
            <p:custDataLst>
              <p:tags r:id="rId1"/>
            </p:custDataLst>
          </p:nvPr>
        </p:nvPicPr>
        <p:blipFill>
          <a:blip r:embed="rId3">
            <a:extLst>
              <a:ext uri="{28A0092B-C50C-407E-A947-70E740481C1C}">
                <a14:useLocalDpi xmlns:a14="http://schemas.microsoft.com/office/drawing/2010/main" val="0"/>
              </a:ext>
            </a:extLst>
          </a:blip>
          <a:stretch>
            <a:fillRect/>
          </a:stretch>
        </p:blipFill>
        <p:spPr>
          <a:xfrm>
            <a:off x="189127" y="561975"/>
            <a:ext cx="10694286" cy="4909395"/>
          </a:xfrm>
          <a:prstGeom prst="rect">
            <a:avLst/>
          </a:prstGeom>
        </p:spPr>
      </p:pic>
    </p:spTree>
    <p:extLst>
      <p:ext uri="{BB962C8B-B14F-4D97-AF65-F5344CB8AC3E}">
        <p14:creationId xmlns:p14="http://schemas.microsoft.com/office/powerpoint/2010/main" val="91793168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lide Number Placeholder 13">
            <a:extLst>
              <a:ext uri="{FF2B5EF4-FFF2-40B4-BE49-F238E27FC236}">
                <a16:creationId xmlns:a16="http://schemas.microsoft.com/office/drawing/2014/main" id="{868B7A4A-8E33-4D68-9D94-5DF34CE65741}"/>
              </a:ext>
            </a:extLst>
          </p:cNvPr>
          <p:cNvSpPr>
            <a:spLocks noGrp="1"/>
          </p:cNvSpPr>
          <p:nvPr>
            <p:ph type="sldNum" sz="quarter" idx="12"/>
          </p:nvPr>
        </p:nvSpPr>
        <p:spPr/>
        <p:txBody>
          <a:bodyPr/>
          <a:lstStyle/>
          <a:p>
            <a:fld id="{E7970281-7070-4FDC-B72E-6F87186A2131}" type="slidenum">
              <a:rPr lang="en-US" smtClean="0"/>
              <a:t>22</a:t>
            </a:fld>
            <a:endParaRPr lang="en-US"/>
          </a:p>
        </p:txBody>
      </p:sp>
      <p:pic>
        <p:nvPicPr>
          <p:cNvPr id="30" name="Picture 29">
            <a:extLst>
              <a:ext uri="{FF2B5EF4-FFF2-40B4-BE49-F238E27FC236}">
                <a16:creationId xmlns:a16="http://schemas.microsoft.com/office/drawing/2014/main" id="{63C8384C-CC23-4AC9-A6BA-A598254C4128}"/>
              </a:ext>
            </a:extLst>
          </p:cNvPr>
          <p:cNvPicPr>
            <a:picLocks noChangeAspect="1"/>
          </p:cNvPicPr>
          <p:nvPr>
            <p:custDataLst>
              <p:tags r:id="rId1"/>
            </p:custDataLst>
          </p:nvPr>
        </p:nvPicPr>
        <p:blipFill>
          <a:blip r:embed="rId3">
            <a:extLst>
              <a:ext uri="{28A0092B-C50C-407E-A947-70E740481C1C}">
                <a14:useLocalDpi xmlns:a14="http://schemas.microsoft.com/office/drawing/2010/main" val="0"/>
              </a:ext>
            </a:extLst>
          </a:blip>
          <a:stretch>
            <a:fillRect/>
          </a:stretch>
        </p:blipFill>
        <p:spPr>
          <a:xfrm>
            <a:off x="66701" y="88901"/>
            <a:ext cx="12064705" cy="6530975"/>
          </a:xfrm>
          <a:prstGeom prst="rect">
            <a:avLst/>
          </a:prstGeom>
        </p:spPr>
      </p:pic>
    </p:spTree>
    <p:extLst>
      <p:ext uri="{BB962C8B-B14F-4D97-AF65-F5344CB8AC3E}">
        <p14:creationId xmlns:p14="http://schemas.microsoft.com/office/powerpoint/2010/main" val="275306022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lide Number Placeholder 13">
            <a:extLst>
              <a:ext uri="{FF2B5EF4-FFF2-40B4-BE49-F238E27FC236}">
                <a16:creationId xmlns:a16="http://schemas.microsoft.com/office/drawing/2014/main" id="{868B7A4A-8E33-4D68-9D94-5DF34CE65741}"/>
              </a:ext>
            </a:extLst>
          </p:cNvPr>
          <p:cNvSpPr>
            <a:spLocks noGrp="1"/>
          </p:cNvSpPr>
          <p:nvPr>
            <p:ph type="sldNum" sz="quarter" idx="12"/>
          </p:nvPr>
        </p:nvSpPr>
        <p:spPr/>
        <p:txBody>
          <a:bodyPr/>
          <a:lstStyle/>
          <a:p>
            <a:fld id="{E7970281-7070-4FDC-B72E-6F87186A2131}" type="slidenum">
              <a:rPr lang="en-US" smtClean="0"/>
              <a:t>23</a:t>
            </a:fld>
            <a:endParaRPr lang="en-US"/>
          </a:p>
        </p:txBody>
      </p:sp>
      <p:pic>
        <p:nvPicPr>
          <p:cNvPr id="13" name="Picture 12">
            <a:extLst>
              <a:ext uri="{FF2B5EF4-FFF2-40B4-BE49-F238E27FC236}">
                <a16:creationId xmlns:a16="http://schemas.microsoft.com/office/drawing/2014/main" id="{7068CEEC-2620-4A2B-A921-DE10AB85345B}"/>
              </a:ext>
            </a:extLst>
          </p:cNvPr>
          <p:cNvPicPr>
            <a:picLocks noChangeAspect="1"/>
          </p:cNvPicPr>
          <p:nvPr>
            <p:custDataLst>
              <p:tags r:id="rId1"/>
            </p:custDataLst>
          </p:nvPr>
        </p:nvPicPr>
        <p:blipFill>
          <a:blip r:embed="rId3">
            <a:extLst>
              <a:ext uri="{28A0092B-C50C-407E-A947-70E740481C1C}">
                <a14:useLocalDpi xmlns:a14="http://schemas.microsoft.com/office/drawing/2010/main" val="0"/>
              </a:ext>
            </a:extLst>
          </a:blip>
          <a:stretch>
            <a:fillRect/>
          </a:stretch>
        </p:blipFill>
        <p:spPr>
          <a:xfrm>
            <a:off x="98473" y="101029"/>
            <a:ext cx="11995054" cy="6266766"/>
          </a:xfrm>
          <a:prstGeom prst="rect">
            <a:avLst/>
          </a:prstGeom>
        </p:spPr>
      </p:pic>
    </p:spTree>
    <p:extLst>
      <p:ext uri="{BB962C8B-B14F-4D97-AF65-F5344CB8AC3E}">
        <p14:creationId xmlns:p14="http://schemas.microsoft.com/office/powerpoint/2010/main" val="52044055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 name="TextBox 78">
            <a:extLst>
              <a:ext uri="{FF2B5EF4-FFF2-40B4-BE49-F238E27FC236}">
                <a16:creationId xmlns:a16="http://schemas.microsoft.com/office/drawing/2014/main" id="{F55EBFE6-133A-4846-A334-3626DECC6FA8}"/>
              </a:ext>
            </a:extLst>
          </p:cNvPr>
          <p:cNvSpPr txBox="1"/>
          <p:nvPr/>
        </p:nvSpPr>
        <p:spPr>
          <a:xfrm rot="461303">
            <a:off x="3923248" y="5518338"/>
            <a:ext cx="1497556" cy="307777"/>
          </a:xfrm>
          <a:prstGeom prst="rect">
            <a:avLst/>
          </a:prstGeom>
          <a:noFill/>
        </p:spPr>
        <p:txBody>
          <a:bodyPr wrap="square" rtlCol="0">
            <a:spAutoFit/>
          </a:bodyPr>
          <a:lstStyle/>
          <a:p>
            <a:pPr algn="ctr"/>
            <a:r>
              <a:rPr lang="en-US" sz="1400" b="1" dirty="0">
                <a:latin typeface="Times New Roman" panose="02020603050405020304" pitchFamily="18" charset="0"/>
                <a:cs typeface="Times New Roman" panose="02020603050405020304" pitchFamily="18" charset="0"/>
              </a:rPr>
              <a:t>workaround</a:t>
            </a:r>
          </a:p>
        </p:txBody>
      </p:sp>
      <p:sp>
        <p:nvSpPr>
          <p:cNvPr id="6" name="Rectangle: Rounded Corners 5">
            <a:extLst>
              <a:ext uri="{FF2B5EF4-FFF2-40B4-BE49-F238E27FC236}">
                <a16:creationId xmlns:a16="http://schemas.microsoft.com/office/drawing/2014/main" id="{4C15EAC5-8ED2-4191-B5BE-231778005F79}"/>
              </a:ext>
            </a:extLst>
          </p:cNvPr>
          <p:cNvSpPr/>
          <p:nvPr/>
        </p:nvSpPr>
        <p:spPr>
          <a:xfrm>
            <a:off x="1775464" y="115490"/>
            <a:ext cx="7811449" cy="479823"/>
          </a:xfrm>
          <a:prstGeom prst="roundRect">
            <a:avLst/>
          </a:prstGeom>
          <a:solidFill>
            <a:srgbClr val="FFFF00">
              <a:alpha val="11000"/>
            </a:srgbClr>
          </a:solid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1734498" y="36512"/>
            <a:ext cx="7893379" cy="523220"/>
          </a:xfrm>
          <a:prstGeom prst="rect">
            <a:avLst/>
          </a:prstGeom>
          <a:noFill/>
        </p:spPr>
        <p:txBody>
          <a:bodyPr wrap="none" rtlCol="0">
            <a:spAutoFit/>
          </a:bodyPr>
          <a:lstStyle/>
          <a:p>
            <a:r>
              <a:rPr lang="en-US" sz="2800" b="1" dirty="0">
                <a:solidFill>
                  <a:srgbClr val="0000FF"/>
                </a:solidFill>
                <a:latin typeface="Times New Roman" panose="02020603050405020304" pitchFamily="18" charset="0"/>
                <a:cs typeface="Times New Roman" panose="02020603050405020304" pitchFamily="18" charset="0"/>
              </a:rPr>
              <a:t>Proof techniques, failed approaches, intuitions etc.</a:t>
            </a:r>
          </a:p>
        </p:txBody>
      </p:sp>
      <p:sp>
        <p:nvSpPr>
          <p:cNvPr id="4" name="Slide Number Placeholder 3">
            <a:extLst>
              <a:ext uri="{FF2B5EF4-FFF2-40B4-BE49-F238E27FC236}">
                <a16:creationId xmlns:a16="http://schemas.microsoft.com/office/drawing/2014/main" id="{395D83EE-7C2C-4BBE-90F3-3E827B928107}"/>
              </a:ext>
            </a:extLst>
          </p:cNvPr>
          <p:cNvSpPr>
            <a:spLocks noGrp="1"/>
          </p:cNvSpPr>
          <p:nvPr>
            <p:ph type="sldNum" sz="quarter" idx="12"/>
          </p:nvPr>
        </p:nvSpPr>
        <p:spPr/>
        <p:txBody>
          <a:bodyPr/>
          <a:lstStyle/>
          <a:p>
            <a:fld id="{E7970281-7070-4FDC-B72E-6F87186A2131}" type="slidenum">
              <a:rPr lang="en-US" smtClean="0"/>
              <a:t>24</a:t>
            </a:fld>
            <a:endParaRPr lang="en-US"/>
          </a:p>
        </p:txBody>
      </p:sp>
      <p:pic>
        <p:nvPicPr>
          <p:cNvPr id="30" name="Picture 29">
            <a:extLst>
              <a:ext uri="{FF2B5EF4-FFF2-40B4-BE49-F238E27FC236}">
                <a16:creationId xmlns:a16="http://schemas.microsoft.com/office/drawing/2014/main" id="{13051068-D1AC-43FE-8488-FA38C2B503E4}"/>
              </a:ext>
            </a:extLst>
          </p:cNvPr>
          <p:cNvPicPr>
            <a:picLocks noChangeAspect="1"/>
          </p:cNvPicPr>
          <p:nvPr>
            <p:custDataLst>
              <p:tags r:id="rId1"/>
            </p:custDataLst>
          </p:nvPr>
        </p:nvPicPr>
        <p:blipFill>
          <a:blip r:embed="rId7">
            <a:extLst>
              <a:ext uri="{28A0092B-C50C-407E-A947-70E740481C1C}">
                <a14:useLocalDpi xmlns:a14="http://schemas.microsoft.com/office/drawing/2010/main" val="0"/>
              </a:ext>
            </a:extLst>
          </a:blip>
          <a:stretch>
            <a:fillRect/>
          </a:stretch>
        </p:blipFill>
        <p:spPr>
          <a:xfrm>
            <a:off x="41839" y="1447214"/>
            <a:ext cx="12041645" cy="977650"/>
          </a:xfrm>
          <a:prstGeom prst="rect">
            <a:avLst/>
          </a:prstGeom>
        </p:spPr>
      </p:pic>
      <p:pic>
        <p:nvPicPr>
          <p:cNvPr id="37" name="Picture 36">
            <a:extLst>
              <a:ext uri="{FF2B5EF4-FFF2-40B4-BE49-F238E27FC236}">
                <a16:creationId xmlns:a16="http://schemas.microsoft.com/office/drawing/2014/main" id="{1978A50B-FE88-46B0-A521-0C5834CD5F42}"/>
              </a:ext>
            </a:extLst>
          </p:cNvPr>
          <p:cNvPicPr>
            <a:picLocks noChangeAspect="1"/>
          </p:cNvPicPr>
          <p:nvPr>
            <p:custDataLst>
              <p:tags r:id="rId2"/>
            </p:custDataLst>
          </p:nvPr>
        </p:nvPicPr>
        <p:blipFill>
          <a:blip r:embed="rId8">
            <a:extLst>
              <a:ext uri="{28A0092B-C50C-407E-A947-70E740481C1C}">
                <a14:useLocalDpi xmlns:a14="http://schemas.microsoft.com/office/drawing/2010/main" val="0"/>
              </a:ext>
            </a:extLst>
          </a:blip>
          <a:stretch>
            <a:fillRect/>
          </a:stretch>
        </p:blipFill>
        <p:spPr>
          <a:xfrm>
            <a:off x="785812" y="784194"/>
            <a:ext cx="9922068" cy="474139"/>
          </a:xfrm>
          <a:prstGeom prst="rect">
            <a:avLst/>
          </a:prstGeom>
        </p:spPr>
      </p:pic>
      <p:pic>
        <p:nvPicPr>
          <p:cNvPr id="61" name="Picture 60">
            <a:extLst>
              <a:ext uri="{FF2B5EF4-FFF2-40B4-BE49-F238E27FC236}">
                <a16:creationId xmlns:a16="http://schemas.microsoft.com/office/drawing/2014/main" id="{FB8583A3-9A14-4FB5-9B75-3D013767FE5A}"/>
              </a:ext>
            </a:extLst>
          </p:cNvPr>
          <p:cNvPicPr>
            <a:picLocks noChangeAspect="1"/>
          </p:cNvPicPr>
          <p:nvPr>
            <p:custDataLst>
              <p:tags r:id="rId3"/>
            </p:custDataLst>
          </p:nvPr>
        </p:nvPicPr>
        <p:blipFill>
          <a:blip r:embed="rId9">
            <a:extLst>
              <a:ext uri="{28A0092B-C50C-407E-A947-70E740481C1C}">
                <a14:useLocalDpi xmlns:a14="http://schemas.microsoft.com/office/drawing/2010/main" val="0"/>
              </a:ext>
            </a:extLst>
          </a:blip>
          <a:stretch>
            <a:fillRect/>
          </a:stretch>
        </p:blipFill>
        <p:spPr>
          <a:xfrm>
            <a:off x="290512" y="2716596"/>
            <a:ext cx="5318686" cy="2444825"/>
          </a:xfrm>
          <a:prstGeom prst="rect">
            <a:avLst/>
          </a:prstGeom>
        </p:spPr>
      </p:pic>
      <p:pic>
        <p:nvPicPr>
          <p:cNvPr id="73" name="Picture 72">
            <a:extLst>
              <a:ext uri="{FF2B5EF4-FFF2-40B4-BE49-F238E27FC236}">
                <a16:creationId xmlns:a16="http://schemas.microsoft.com/office/drawing/2014/main" id="{F3E77F75-DFE8-481A-A59E-7B1946B14C31}"/>
              </a:ext>
            </a:extLst>
          </p:cNvPr>
          <p:cNvPicPr>
            <a:picLocks noChangeAspect="1"/>
          </p:cNvPicPr>
          <p:nvPr>
            <p:custDataLst>
              <p:tags r:id="rId4"/>
            </p:custDataLst>
          </p:nvPr>
        </p:nvPicPr>
        <p:blipFill>
          <a:blip r:embed="rId10">
            <a:extLst>
              <a:ext uri="{28A0092B-C50C-407E-A947-70E740481C1C}">
                <a14:useLocalDpi xmlns:a14="http://schemas.microsoft.com/office/drawing/2010/main" val="0"/>
              </a:ext>
            </a:extLst>
          </a:blip>
          <a:stretch>
            <a:fillRect/>
          </a:stretch>
        </p:blipFill>
        <p:spPr>
          <a:xfrm>
            <a:off x="6134096" y="2860646"/>
            <a:ext cx="5699011" cy="3200086"/>
          </a:xfrm>
          <a:prstGeom prst="rect">
            <a:avLst/>
          </a:prstGeom>
        </p:spPr>
      </p:pic>
      <p:cxnSp>
        <p:nvCxnSpPr>
          <p:cNvPr id="65" name="Straight Arrow Connector 64">
            <a:extLst>
              <a:ext uri="{FF2B5EF4-FFF2-40B4-BE49-F238E27FC236}">
                <a16:creationId xmlns:a16="http://schemas.microsoft.com/office/drawing/2014/main" id="{A0852183-A314-4F2A-9D96-9B240833DC5D}"/>
              </a:ext>
            </a:extLst>
          </p:cNvPr>
          <p:cNvCxnSpPr>
            <a:cxnSpLocks/>
          </p:cNvCxnSpPr>
          <p:nvPr/>
        </p:nvCxnSpPr>
        <p:spPr>
          <a:xfrm flipH="1">
            <a:off x="5805484" y="5338583"/>
            <a:ext cx="657225" cy="722149"/>
          </a:xfrm>
          <a:prstGeom prst="straightConnector1">
            <a:avLst/>
          </a:prstGeom>
          <a:ln w="31750">
            <a:solidFill>
              <a:schemeClr val="tx1"/>
            </a:solidFill>
            <a:tailEnd type="arrow" w="lg" len="lg"/>
          </a:ln>
        </p:spPr>
        <p:style>
          <a:lnRef idx="1">
            <a:schemeClr val="accent1"/>
          </a:lnRef>
          <a:fillRef idx="0">
            <a:schemeClr val="accent1"/>
          </a:fillRef>
          <a:effectRef idx="0">
            <a:schemeClr val="accent1"/>
          </a:effectRef>
          <a:fontRef idx="minor">
            <a:schemeClr val="tx1"/>
          </a:fontRef>
        </p:style>
      </p:cxnSp>
      <p:sp>
        <p:nvSpPr>
          <p:cNvPr id="70" name="TextBox 69">
            <a:extLst>
              <a:ext uri="{FF2B5EF4-FFF2-40B4-BE49-F238E27FC236}">
                <a16:creationId xmlns:a16="http://schemas.microsoft.com/office/drawing/2014/main" id="{CFCD131F-7F2A-4E60-B07E-4B401F53A5A6}"/>
              </a:ext>
            </a:extLst>
          </p:cNvPr>
          <p:cNvSpPr txBox="1"/>
          <p:nvPr/>
        </p:nvSpPr>
        <p:spPr>
          <a:xfrm>
            <a:off x="3949316" y="5934670"/>
            <a:ext cx="2890838" cy="923330"/>
          </a:xfrm>
          <a:prstGeom prst="rect">
            <a:avLst/>
          </a:prstGeom>
          <a:noFill/>
        </p:spPr>
        <p:txBody>
          <a:bodyPr wrap="square" rtlCol="0">
            <a:spAutoFit/>
          </a:bodyPr>
          <a:lstStyle/>
          <a:p>
            <a:pPr algn="ctr"/>
            <a:r>
              <a:rPr lang="en-US" b="1" dirty="0">
                <a:solidFill>
                  <a:srgbClr val="00B0F0"/>
                </a:solidFill>
                <a:latin typeface="Times New Roman" panose="02020603050405020304" pitchFamily="18" charset="0"/>
                <a:cs typeface="Times New Roman" panose="02020603050405020304" pitchFamily="18" charset="0"/>
              </a:rPr>
              <a:t>will not work</a:t>
            </a:r>
          </a:p>
          <a:p>
            <a:pPr algn="ctr"/>
            <a:r>
              <a:rPr lang="en-US" b="1" dirty="0">
                <a:solidFill>
                  <a:srgbClr val="00B0F0"/>
                </a:solidFill>
                <a:latin typeface="Times New Roman" panose="02020603050405020304" pitchFamily="18" charset="0"/>
                <a:cs typeface="Times New Roman" panose="02020603050405020304" pitchFamily="18" charset="0"/>
              </a:rPr>
              <a:t>integrality gap too large</a:t>
            </a:r>
          </a:p>
          <a:p>
            <a:pPr algn="ctr"/>
            <a:r>
              <a:rPr lang="en-US" b="1" dirty="0">
                <a:solidFill>
                  <a:srgbClr val="00B0F0"/>
                </a:solidFill>
                <a:latin typeface="Times New Roman" panose="02020603050405020304" pitchFamily="18" charset="0"/>
                <a:cs typeface="Times New Roman" panose="02020603050405020304" pitchFamily="18" charset="0"/>
              </a:rPr>
              <a:t>even for 2 colors</a:t>
            </a:r>
          </a:p>
        </p:txBody>
      </p:sp>
      <p:sp>
        <p:nvSpPr>
          <p:cNvPr id="74" name="TextBox 73">
            <a:extLst>
              <a:ext uri="{FF2B5EF4-FFF2-40B4-BE49-F238E27FC236}">
                <a16:creationId xmlns:a16="http://schemas.microsoft.com/office/drawing/2014/main" id="{71352B80-6A02-4AEC-89B3-C8AB0C012956}"/>
              </a:ext>
            </a:extLst>
          </p:cNvPr>
          <p:cNvSpPr txBox="1"/>
          <p:nvPr/>
        </p:nvSpPr>
        <p:spPr>
          <a:xfrm>
            <a:off x="59016" y="5338583"/>
            <a:ext cx="3890299" cy="923330"/>
          </a:xfrm>
          <a:prstGeom prst="rect">
            <a:avLst/>
          </a:prstGeom>
          <a:noFill/>
        </p:spPr>
        <p:txBody>
          <a:bodyPr wrap="square" rtlCol="0">
            <a:spAutoFit/>
          </a:bodyPr>
          <a:lstStyle/>
          <a:p>
            <a:pPr algn="ctr"/>
            <a:r>
              <a:rPr lang="en-US" b="1" dirty="0">
                <a:solidFill>
                  <a:srgbClr val="00B0F0"/>
                </a:solidFill>
                <a:latin typeface="Times New Roman" panose="02020603050405020304" pitchFamily="18" charset="0"/>
                <a:cs typeface="Times New Roman" panose="02020603050405020304" pitchFamily="18" charset="0"/>
              </a:rPr>
              <a:t>add extra </a:t>
            </a:r>
            <a:r>
              <a:rPr lang="en-US" b="1" i="1" dirty="0">
                <a:solidFill>
                  <a:srgbClr val="C00000"/>
                </a:solidFill>
                <a:latin typeface="Times New Roman" panose="02020603050405020304" pitchFamily="18" charset="0"/>
                <a:cs typeface="Times New Roman" panose="02020603050405020304" pitchFamily="18" charset="0"/>
              </a:rPr>
              <a:t>O(f n) </a:t>
            </a:r>
            <a:r>
              <a:rPr lang="en-US" b="1" dirty="0">
                <a:solidFill>
                  <a:srgbClr val="00B0F0"/>
                </a:solidFill>
                <a:latin typeface="Times New Roman" panose="02020603050405020304" pitchFamily="18" charset="0"/>
                <a:cs typeface="Times New Roman" panose="02020603050405020304" pitchFamily="18" charset="0"/>
              </a:rPr>
              <a:t>covering inequalities</a:t>
            </a:r>
          </a:p>
          <a:p>
            <a:pPr algn="ctr"/>
            <a:r>
              <a:rPr lang="en-US" b="1" i="1" dirty="0">
                <a:solidFill>
                  <a:srgbClr val="00B0F0"/>
                </a:solidFill>
                <a:latin typeface="Times New Roman" panose="02020603050405020304" pitchFamily="18" charset="0"/>
                <a:cs typeface="Times New Roman" panose="02020603050405020304" pitchFamily="18" charset="0"/>
              </a:rPr>
              <a:t>e.g</a:t>
            </a:r>
            <a:r>
              <a:rPr lang="en-US" b="1" dirty="0">
                <a:solidFill>
                  <a:srgbClr val="00B0F0"/>
                </a:solidFill>
                <a:latin typeface="Times New Roman" panose="02020603050405020304" pitchFamily="18" charset="0"/>
                <a:cs typeface="Times New Roman" panose="02020603050405020304" pitchFamily="18" charset="0"/>
              </a:rPr>
              <a:t>., </a:t>
            </a:r>
            <a:r>
              <a:rPr lang="en-US" b="1" dirty="0" err="1">
                <a:solidFill>
                  <a:srgbClr val="00B0F0"/>
                </a:solidFill>
                <a:latin typeface="Times New Roman" panose="02020603050405020304" pitchFamily="18" charset="0"/>
                <a:cs typeface="Times New Roman" panose="02020603050405020304" pitchFamily="18" charset="0"/>
              </a:rPr>
              <a:t>Carr</a:t>
            </a:r>
            <a:r>
              <a:rPr lang="en-US" b="1" dirty="0">
                <a:solidFill>
                  <a:srgbClr val="00B0F0"/>
                </a:solidFill>
                <a:latin typeface="Times New Roman" panose="02020603050405020304" pitchFamily="18" charset="0"/>
                <a:cs typeface="Times New Roman" panose="02020603050405020304" pitchFamily="18" charset="0"/>
              </a:rPr>
              <a:t>, Fleischer, Leung, Phillips, </a:t>
            </a:r>
          </a:p>
          <a:p>
            <a:pPr algn="ctr"/>
            <a:r>
              <a:rPr lang="en-US" b="1" dirty="0">
                <a:solidFill>
                  <a:srgbClr val="00B0F0"/>
                </a:solidFill>
                <a:latin typeface="Times New Roman" panose="02020603050405020304" pitchFamily="18" charset="0"/>
                <a:cs typeface="Times New Roman" panose="02020603050405020304" pitchFamily="18" charset="0"/>
              </a:rPr>
              <a:t>SODA 2000</a:t>
            </a:r>
          </a:p>
        </p:txBody>
      </p:sp>
      <p:cxnSp>
        <p:nvCxnSpPr>
          <p:cNvPr id="75" name="Straight Arrow Connector 74">
            <a:extLst>
              <a:ext uri="{FF2B5EF4-FFF2-40B4-BE49-F238E27FC236}">
                <a16:creationId xmlns:a16="http://schemas.microsoft.com/office/drawing/2014/main" id="{903E1C23-53C3-4C46-8991-8D81894584D0}"/>
              </a:ext>
            </a:extLst>
          </p:cNvPr>
          <p:cNvCxnSpPr>
            <a:cxnSpLocks/>
            <a:stCxn id="70" idx="0"/>
          </p:cNvCxnSpPr>
          <p:nvPr/>
        </p:nvCxnSpPr>
        <p:spPr>
          <a:xfrm flipH="1" flipV="1">
            <a:off x="3767139" y="5715000"/>
            <a:ext cx="1627596" cy="219670"/>
          </a:xfrm>
          <a:prstGeom prst="straightConnector1">
            <a:avLst/>
          </a:prstGeom>
          <a:ln w="31750">
            <a:solidFill>
              <a:schemeClr val="tx1"/>
            </a:solidFill>
            <a:tailEnd type="arrow" w="lg" len="lg"/>
          </a:ln>
        </p:spPr>
        <p:style>
          <a:lnRef idx="1">
            <a:schemeClr val="accent1"/>
          </a:lnRef>
          <a:fillRef idx="0">
            <a:schemeClr val="accent1"/>
          </a:fillRef>
          <a:effectRef idx="0">
            <a:schemeClr val="accent1"/>
          </a:effectRef>
          <a:fontRef idx="minor">
            <a:schemeClr val="tx1"/>
          </a:fontRef>
        </p:style>
      </p:cxnSp>
      <p:cxnSp>
        <p:nvCxnSpPr>
          <p:cNvPr id="81" name="Straight Arrow Connector 80">
            <a:extLst>
              <a:ext uri="{FF2B5EF4-FFF2-40B4-BE49-F238E27FC236}">
                <a16:creationId xmlns:a16="http://schemas.microsoft.com/office/drawing/2014/main" id="{8EE0AC9A-1F7C-42CB-8F29-26F8F7049614}"/>
              </a:ext>
            </a:extLst>
          </p:cNvPr>
          <p:cNvCxnSpPr>
            <a:cxnSpLocks/>
          </p:cNvCxnSpPr>
          <p:nvPr/>
        </p:nvCxnSpPr>
        <p:spPr>
          <a:xfrm>
            <a:off x="5554428" y="2837702"/>
            <a:ext cx="1575035" cy="183249"/>
          </a:xfrm>
          <a:prstGeom prst="straightConnector1">
            <a:avLst/>
          </a:prstGeom>
          <a:ln w="31750">
            <a:solidFill>
              <a:schemeClr val="tx1"/>
            </a:solidFill>
            <a:tailEnd type="arrow"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0700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74"/>
                                        </p:tgtEl>
                                        <p:attrNameLst>
                                          <p:attrName>style.visibility</p:attrName>
                                        </p:attrNameLst>
                                      </p:cBhvr>
                                      <p:to>
                                        <p:strVal val="visible"/>
                                      </p:to>
                                    </p:set>
                                  </p:childTnLst>
                                </p:cTn>
                              </p:par>
                              <p:par>
                                <p:cTn id="25" presetID="1" presetClass="entr" presetSubtype="0" fill="hold" grpId="1" nodeType="withEffect">
                                  <p:stCondLst>
                                    <p:cond delay="0"/>
                                  </p:stCondLst>
                                  <p:childTnLst>
                                    <p:set>
                                      <p:cBhvr>
                                        <p:cTn id="26" dur="1" fill="hold">
                                          <p:stCondLst>
                                            <p:cond delay="0"/>
                                          </p:stCondLst>
                                        </p:cTn>
                                        <p:tgtEl>
                                          <p:spTgt spid="79"/>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 grpId="0"/>
      <p:bldP spid="79" grpId="1"/>
      <p:bldP spid="70" grpId="0"/>
      <p:bldP spid="7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BF94A7DA-B717-4D0F-B670-F04145BDB6A6}"/>
              </a:ext>
            </a:extLst>
          </p:cNvPr>
          <p:cNvPicPr>
            <a:picLocks noChangeAspect="1"/>
          </p:cNvPicPr>
          <p:nvPr>
            <p:custDataLst>
              <p:tags r:id="rId1"/>
            </p:custDataLst>
          </p:nvPr>
        </p:nvPicPr>
        <p:blipFill>
          <a:blip r:embed="rId7">
            <a:extLst>
              <a:ext uri="{28A0092B-C50C-407E-A947-70E740481C1C}">
                <a14:useLocalDpi xmlns:a14="http://schemas.microsoft.com/office/drawing/2010/main" val="0"/>
              </a:ext>
            </a:extLst>
          </a:blip>
          <a:stretch>
            <a:fillRect/>
          </a:stretch>
        </p:blipFill>
        <p:spPr>
          <a:xfrm>
            <a:off x="157162" y="1226009"/>
            <a:ext cx="4751129" cy="2664411"/>
          </a:xfrm>
          <a:prstGeom prst="rect">
            <a:avLst/>
          </a:prstGeom>
        </p:spPr>
      </p:pic>
      <p:sp>
        <p:nvSpPr>
          <p:cNvPr id="6" name="Rectangle: Rounded Corners 5">
            <a:extLst>
              <a:ext uri="{FF2B5EF4-FFF2-40B4-BE49-F238E27FC236}">
                <a16:creationId xmlns:a16="http://schemas.microsoft.com/office/drawing/2014/main" id="{4C15EAC5-8ED2-4191-B5BE-231778005F79}"/>
              </a:ext>
            </a:extLst>
          </p:cNvPr>
          <p:cNvSpPr/>
          <p:nvPr/>
        </p:nvSpPr>
        <p:spPr>
          <a:xfrm>
            <a:off x="1775464" y="115490"/>
            <a:ext cx="7811449" cy="479823"/>
          </a:xfrm>
          <a:prstGeom prst="roundRect">
            <a:avLst/>
          </a:prstGeom>
          <a:solidFill>
            <a:srgbClr val="FFFF00">
              <a:alpha val="11000"/>
            </a:srgbClr>
          </a:solid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1734498" y="36512"/>
            <a:ext cx="7893379" cy="523220"/>
          </a:xfrm>
          <a:prstGeom prst="rect">
            <a:avLst/>
          </a:prstGeom>
          <a:noFill/>
        </p:spPr>
        <p:txBody>
          <a:bodyPr wrap="none" rtlCol="0">
            <a:spAutoFit/>
          </a:bodyPr>
          <a:lstStyle/>
          <a:p>
            <a:r>
              <a:rPr lang="en-US" sz="2800" b="1" dirty="0">
                <a:solidFill>
                  <a:srgbClr val="0000FF"/>
                </a:solidFill>
                <a:latin typeface="Times New Roman" panose="02020603050405020304" pitchFamily="18" charset="0"/>
                <a:cs typeface="Times New Roman" panose="02020603050405020304" pitchFamily="18" charset="0"/>
              </a:rPr>
              <a:t>Proof techniques, failed approaches, intuitions etc.</a:t>
            </a:r>
          </a:p>
        </p:txBody>
      </p:sp>
      <p:sp>
        <p:nvSpPr>
          <p:cNvPr id="4" name="Slide Number Placeholder 3">
            <a:extLst>
              <a:ext uri="{FF2B5EF4-FFF2-40B4-BE49-F238E27FC236}">
                <a16:creationId xmlns:a16="http://schemas.microsoft.com/office/drawing/2014/main" id="{395D83EE-7C2C-4BBE-90F3-3E827B928107}"/>
              </a:ext>
            </a:extLst>
          </p:cNvPr>
          <p:cNvSpPr>
            <a:spLocks noGrp="1"/>
          </p:cNvSpPr>
          <p:nvPr>
            <p:ph type="sldNum" sz="quarter" idx="12"/>
          </p:nvPr>
        </p:nvSpPr>
        <p:spPr/>
        <p:txBody>
          <a:bodyPr/>
          <a:lstStyle/>
          <a:p>
            <a:fld id="{E7970281-7070-4FDC-B72E-6F87186A2131}" type="slidenum">
              <a:rPr lang="en-US" smtClean="0"/>
              <a:t>25</a:t>
            </a:fld>
            <a:endParaRPr lang="en-US"/>
          </a:p>
        </p:txBody>
      </p:sp>
      <p:pic>
        <p:nvPicPr>
          <p:cNvPr id="5" name="Picture 4">
            <a:extLst>
              <a:ext uri="{FF2B5EF4-FFF2-40B4-BE49-F238E27FC236}">
                <a16:creationId xmlns:a16="http://schemas.microsoft.com/office/drawing/2014/main" id="{5DE7AC4D-9332-4BDE-B19F-ED7C28E60381}"/>
              </a:ext>
            </a:extLst>
          </p:cNvPr>
          <p:cNvPicPr>
            <a:picLocks noChangeAspect="1"/>
          </p:cNvPicPr>
          <p:nvPr>
            <p:custDataLst>
              <p:tags r:id="rId2"/>
            </p:custDataLst>
          </p:nvPr>
        </p:nvPicPr>
        <p:blipFill>
          <a:blip r:embed="rId8">
            <a:extLst>
              <a:ext uri="{28A0092B-C50C-407E-A947-70E740481C1C}">
                <a14:useLocalDpi xmlns:a14="http://schemas.microsoft.com/office/drawing/2010/main" val="0"/>
              </a:ext>
            </a:extLst>
          </a:blip>
          <a:stretch>
            <a:fillRect/>
          </a:stretch>
        </p:blipFill>
        <p:spPr>
          <a:xfrm>
            <a:off x="2200274" y="674291"/>
            <a:ext cx="6503541" cy="472740"/>
          </a:xfrm>
          <a:prstGeom prst="rect">
            <a:avLst/>
          </a:prstGeom>
        </p:spPr>
      </p:pic>
      <p:pic>
        <p:nvPicPr>
          <p:cNvPr id="29" name="Picture 28">
            <a:extLst>
              <a:ext uri="{FF2B5EF4-FFF2-40B4-BE49-F238E27FC236}">
                <a16:creationId xmlns:a16="http://schemas.microsoft.com/office/drawing/2014/main" id="{BC697F3C-6A77-4F44-8C68-D5A21F415733}"/>
              </a:ext>
            </a:extLst>
          </p:cNvPr>
          <p:cNvPicPr>
            <a:picLocks noChangeAspect="1"/>
          </p:cNvPicPr>
          <p:nvPr>
            <p:custDataLst>
              <p:tags r:id="rId3"/>
            </p:custDataLst>
          </p:nvPr>
        </p:nvPicPr>
        <p:blipFill>
          <a:blip r:embed="rId9">
            <a:extLst>
              <a:ext uri="{28A0092B-C50C-407E-A947-70E740481C1C}">
                <a14:useLocalDpi xmlns:a14="http://schemas.microsoft.com/office/drawing/2010/main" val="0"/>
              </a:ext>
            </a:extLst>
          </a:blip>
          <a:stretch>
            <a:fillRect/>
          </a:stretch>
        </p:blipFill>
        <p:spPr>
          <a:xfrm>
            <a:off x="5056302" y="1977203"/>
            <a:ext cx="6594245" cy="695125"/>
          </a:xfrm>
          <a:prstGeom prst="rect">
            <a:avLst/>
          </a:prstGeom>
        </p:spPr>
      </p:pic>
      <p:pic>
        <p:nvPicPr>
          <p:cNvPr id="40" name="Picture 39">
            <a:extLst>
              <a:ext uri="{FF2B5EF4-FFF2-40B4-BE49-F238E27FC236}">
                <a16:creationId xmlns:a16="http://schemas.microsoft.com/office/drawing/2014/main" id="{FC814D58-A3C3-4DE6-8E8A-5FCDB3BCB1D7}"/>
              </a:ext>
            </a:extLst>
          </p:cNvPr>
          <p:cNvPicPr>
            <a:picLocks noChangeAspect="1"/>
          </p:cNvPicPr>
          <p:nvPr>
            <p:custDataLst>
              <p:tags r:id="rId4"/>
            </p:custDataLst>
          </p:nvPr>
        </p:nvPicPr>
        <p:blipFill>
          <a:blip r:embed="rId10">
            <a:extLst>
              <a:ext uri="{28A0092B-C50C-407E-A947-70E740481C1C}">
                <a14:useLocalDpi xmlns:a14="http://schemas.microsoft.com/office/drawing/2010/main" val="0"/>
              </a:ext>
            </a:extLst>
          </a:blip>
          <a:stretch>
            <a:fillRect/>
          </a:stretch>
        </p:blipFill>
        <p:spPr>
          <a:xfrm>
            <a:off x="1171575" y="4279334"/>
            <a:ext cx="9788965" cy="1640606"/>
          </a:xfrm>
          <a:prstGeom prst="rect">
            <a:avLst/>
          </a:prstGeom>
        </p:spPr>
      </p:pic>
    </p:spTree>
    <p:extLst>
      <p:ext uri="{BB962C8B-B14F-4D97-AF65-F5344CB8AC3E}">
        <p14:creationId xmlns:p14="http://schemas.microsoft.com/office/powerpoint/2010/main" val="199705018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5732812-2B7D-4204-898F-62EE64E847EE}"/>
              </a:ext>
            </a:extLst>
          </p:cNvPr>
          <p:cNvPicPr>
            <a:picLocks noChangeAspect="1"/>
          </p:cNvPicPr>
          <p:nvPr>
            <p:custDataLst>
              <p:tags r:id="rId1"/>
            </p:custDataLst>
          </p:nvPr>
        </p:nvPicPr>
        <p:blipFill>
          <a:blip r:embed="rId7">
            <a:extLst>
              <a:ext uri="{28A0092B-C50C-407E-A947-70E740481C1C}">
                <a14:useLocalDpi xmlns:a14="http://schemas.microsoft.com/office/drawing/2010/main" val="0"/>
              </a:ext>
            </a:extLst>
          </a:blip>
          <a:stretch>
            <a:fillRect/>
          </a:stretch>
        </p:blipFill>
        <p:spPr>
          <a:xfrm>
            <a:off x="523875" y="1222407"/>
            <a:ext cx="4872541" cy="2664412"/>
          </a:xfrm>
          <a:prstGeom prst="rect">
            <a:avLst/>
          </a:prstGeom>
        </p:spPr>
      </p:pic>
      <p:sp>
        <p:nvSpPr>
          <p:cNvPr id="6" name="Rectangle: Rounded Corners 5">
            <a:extLst>
              <a:ext uri="{FF2B5EF4-FFF2-40B4-BE49-F238E27FC236}">
                <a16:creationId xmlns:a16="http://schemas.microsoft.com/office/drawing/2014/main" id="{4C15EAC5-8ED2-4191-B5BE-231778005F79}"/>
              </a:ext>
            </a:extLst>
          </p:cNvPr>
          <p:cNvSpPr/>
          <p:nvPr/>
        </p:nvSpPr>
        <p:spPr>
          <a:xfrm>
            <a:off x="1775464" y="115490"/>
            <a:ext cx="7811449" cy="479823"/>
          </a:xfrm>
          <a:prstGeom prst="roundRect">
            <a:avLst/>
          </a:prstGeom>
          <a:solidFill>
            <a:srgbClr val="FFFF00">
              <a:alpha val="11000"/>
            </a:srgbClr>
          </a:solid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1734498" y="36512"/>
            <a:ext cx="7893379" cy="523220"/>
          </a:xfrm>
          <a:prstGeom prst="rect">
            <a:avLst/>
          </a:prstGeom>
          <a:noFill/>
        </p:spPr>
        <p:txBody>
          <a:bodyPr wrap="none" rtlCol="0">
            <a:spAutoFit/>
          </a:bodyPr>
          <a:lstStyle/>
          <a:p>
            <a:r>
              <a:rPr lang="en-US" sz="2800" b="1" dirty="0">
                <a:solidFill>
                  <a:srgbClr val="0000FF"/>
                </a:solidFill>
                <a:latin typeface="Times New Roman" panose="02020603050405020304" pitchFamily="18" charset="0"/>
                <a:cs typeface="Times New Roman" panose="02020603050405020304" pitchFamily="18" charset="0"/>
              </a:rPr>
              <a:t>Proof techniques, failed approaches, intuitions etc.</a:t>
            </a:r>
          </a:p>
        </p:txBody>
      </p:sp>
      <p:sp>
        <p:nvSpPr>
          <p:cNvPr id="4" name="Slide Number Placeholder 3">
            <a:extLst>
              <a:ext uri="{FF2B5EF4-FFF2-40B4-BE49-F238E27FC236}">
                <a16:creationId xmlns:a16="http://schemas.microsoft.com/office/drawing/2014/main" id="{395D83EE-7C2C-4BBE-90F3-3E827B928107}"/>
              </a:ext>
            </a:extLst>
          </p:cNvPr>
          <p:cNvSpPr>
            <a:spLocks noGrp="1"/>
          </p:cNvSpPr>
          <p:nvPr>
            <p:ph type="sldNum" sz="quarter" idx="12"/>
          </p:nvPr>
        </p:nvSpPr>
        <p:spPr/>
        <p:txBody>
          <a:bodyPr/>
          <a:lstStyle/>
          <a:p>
            <a:fld id="{E7970281-7070-4FDC-B72E-6F87186A2131}" type="slidenum">
              <a:rPr lang="en-US" smtClean="0"/>
              <a:t>26</a:t>
            </a:fld>
            <a:endParaRPr lang="en-US"/>
          </a:p>
        </p:txBody>
      </p:sp>
      <p:pic>
        <p:nvPicPr>
          <p:cNvPr id="7" name="Picture 6">
            <a:extLst>
              <a:ext uri="{FF2B5EF4-FFF2-40B4-BE49-F238E27FC236}">
                <a16:creationId xmlns:a16="http://schemas.microsoft.com/office/drawing/2014/main" id="{71F1B4F0-2C22-485D-A60B-04E8F4E911F0}"/>
              </a:ext>
            </a:extLst>
          </p:cNvPr>
          <p:cNvPicPr>
            <a:picLocks noChangeAspect="1"/>
          </p:cNvPicPr>
          <p:nvPr>
            <p:custDataLst>
              <p:tags r:id="rId2"/>
            </p:custDataLst>
          </p:nvPr>
        </p:nvPicPr>
        <p:blipFill>
          <a:blip r:embed="rId8">
            <a:extLst>
              <a:ext uri="{28A0092B-C50C-407E-A947-70E740481C1C}">
                <a14:useLocalDpi xmlns:a14="http://schemas.microsoft.com/office/drawing/2010/main" val="0"/>
              </a:ext>
            </a:extLst>
          </a:blip>
          <a:stretch>
            <a:fillRect/>
          </a:stretch>
        </p:blipFill>
        <p:spPr>
          <a:xfrm>
            <a:off x="1539312" y="674291"/>
            <a:ext cx="8283750" cy="472740"/>
          </a:xfrm>
          <a:prstGeom prst="rect">
            <a:avLst/>
          </a:prstGeom>
        </p:spPr>
      </p:pic>
      <p:pic>
        <p:nvPicPr>
          <p:cNvPr id="11" name="Picture 10">
            <a:extLst>
              <a:ext uri="{FF2B5EF4-FFF2-40B4-BE49-F238E27FC236}">
                <a16:creationId xmlns:a16="http://schemas.microsoft.com/office/drawing/2014/main" id="{2CB05160-3F0F-430D-AFA6-89D4F9390F5D}"/>
              </a:ext>
            </a:extLst>
          </p:cNvPr>
          <p:cNvPicPr>
            <a:picLocks noChangeAspect="1"/>
          </p:cNvPicPr>
          <p:nvPr>
            <p:custDataLst>
              <p:tags r:id="rId3"/>
            </p:custDataLst>
          </p:nvPr>
        </p:nvPicPr>
        <p:blipFill>
          <a:blip r:embed="rId9">
            <a:extLst>
              <a:ext uri="{28A0092B-C50C-407E-A947-70E740481C1C}">
                <a14:useLocalDpi xmlns:a14="http://schemas.microsoft.com/office/drawing/2010/main" val="0"/>
              </a:ext>
            </a:extLst>
          </a:blip>
          <a:stretch>
            <a:fillRect/>
          </a:stretch>
        </p:blipFill>
        <p:spPr>
          <a:xfrm>
            <a:off x="5681187" y="2186753"/>
            <a:ext cx="6171500" cy="293715"/>
          </a:xfrm>
          <a:prstGeom prst="rect">
            <a:avLst/>
          </a:prstGeom>
        </p:spPr>
      </p:pic>
      <p:pic>
        <p:nvPicPr>
          <p:cNvPr id="15" name="Picture 14">
            <a:extLst>
              <a:ext uri="{FF2B5EF4-FFF2-40B4-BE49-F238E27FC236}">
                <a16:creationId xmlns:a16="http://schemas.microsoft.com/office/drawing/2014/main" id="{CF18ED6F-89D9-4A69-A51E-7775089BFD1B}"/>
              </a:ext>
            </a:extLst>
          </p:cNvPr>
          <p:cNvPicPr>
            <a:picLocks noChangeAspect="1"/>
          </p:cNvPicPr>
          <p:nvPr>
            <p:custDataLst>
              <p:tags r:id="rId4"/>
            </p:custDataLst>
          </p:nvPr>
        </p:nvPicPr>
        <p:blipFill>
          <a:blip r:embed="rId10">
            <a:extLst>
              <a:ext uri="{28A0092B-C50C-407E-A947-70E740481C1C}">
                <a14:useLocalDpi xmlns:a14="http://schemas.microsoft.com/office/drawing/2010/main" val="0"/>
              </a:ext>
            </a:extLst>
          </a:blip>
          <a:stretch>
            <a:fillRect/>
          </a:stretch>
        </p:blipFill>
        <p:spPr>
          <a:xfrm>
            <a:off x="1450893" y="4377533"/>
            <a:ext cx="8965417" cy="1753896"/>
          </a:xfrm>
          <a:prstGeom prst="rect">
            <a:avLst/>
          </a:prstGeom>
        </p:spPr>
      </p:pic>
    </p:spTree>
    <p:extLst>
      <p:ext uri="{BB962C8B-B14F-4D97-AF65-F5344CB8AC3E}">
        <p14:creationId xmlns:p14="http://schemas.microsoft.com/office/powerpoint/2010/main" val="427329964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a:extLst>
              <a:ext uri="{FF2B5EF4-FFF2-40B4-BE49-F238E27FC236}">
                <a16:creationId xmlns:a16="http://schemas.microsoft.com/office/drawing/2014/main" id="{E83D200F-2ED6-480F-BCEB-412B1004BC61}"/>
              </a:ext>
            </a:extLst>
          </p:cNvPr>
          <p:cNvPicPr>
            <a:picLocks noChangeAspect="1"/>
          </p:cNvPicPr>
          <p:nvPr>
            <p:custDataLst>
              <p:tags r:id="rId1"/>
            </p:custDataLst>
          </p:nvPr>
        </p:nvPicPr>
        <p:blipFill>
          <a:blip r:embed="rId5">
            <a:extLst>
              <a:ext uri="{28A0092B-C50C-407E-A947-70E740481C1C}">
                <a14:useLocalDpi xmlns:a14="http://schemas.microsoft.com/office/drawing/2010/main" val="0"/>
              </a:ext>
            </a:extLst>
          </a:blip>
          <a:stretch>
            <a:fillRect/>
          </a:stretch>
        </p:blipFill>
        <p:spPr>
          <a:xfrm>
            <a:off x="123826" y="2138145"/>
            <a:ext cx="11944348" cy="3842896"/>
          </a:xfrm>
          <a:prstGeom prst="rect">
            <a:avLst/>
          </a:prstGeom>
        </p:spPr>
      </p:pic>
      <p:sp>
        <p:nvSpPr>
          <p:cNvPr id="6" name="Rectangle: Rounded Corners 5">
            <a:extLst>
              <a:ext uri="{FF2B5EF4-FFF2-40B4-BE49-F238E27FC236}">
                <a16:creationId xmlns:a16="http://schemas.microsoft.com/office/drawing/2014/main" id="{4C15EAC5-8ED2-4191-B5BE-231778005F79}"/>
              </a:ext>
            </a:extLst>
          </p:cNvPr>
          <p:cNvSpPr/>
          <p:nvPr/>
        </p:nvSpPr>
        <p:spPr>
          <a:xfrm>
            <a:off x="1734498" y="622060"/>
            <a:ext cx="7811449" cy="479823"/>
          </a:xfrm>
          <a:prstGeom prst="roundRect">
            <a:avLst/>
          </a:prstGeom>
          <a:solidFill>
            <a:srgbClr val="FFFF00">
              <a:alpha val="11000"/>
            </a:srgbClr>
          </a:solid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1734498" y="557491"/>
            <a:ext cx="7893379" cy="523220"/>
          </a:xfrm>
          <a:prstGeom prst="rect">
            <a:avLst/>
          </a:prstGeom>
          <a:noFill/>
        </p:spPr>
        <p:txBody>
          <a:bodyPr wrap="none" rtlCol="0">
            <a:spAutoFit/>
          </a:bodyPr>
          <a:lstStyle/>
          <a:p>
            <a:r>
              <a:rPr lang="en-US" sz="2800" b="1" dirty="0">
                <a:solidFill>
                  <a:srgbClr val="0000FF"/>
                </a:solidFill>
                <a:latin typeface="Times New Roman" panose="02020603050405020304" pitchFamily="18" charset="0"/>
                <a:cs typeface="Times New Roman" panose="02020603050405020304" pitchFamily="18" charset="0"/>
              </a:rPr>
              <a:t>Proof techniques, failed approaches, intuitions etc.</a:t>
            </a:r>
          </a:p>
        </p:txBody>
      </p:sp>
      <p:sp>
        <p:nvSpPr>
          <p:cNvPr id="4" name="Slide Number Placeholder 3">
            <a:extLst>
              <a:ext uri="{FF2B5EF4-FFF2-40B4-BE49-F238E27FC236}">
                <a16:creationId xmlns:a16="http://schemas.microsoft.com/office/drawing/2014/main" id="{395D83EE-7C2C-4BBE-90F3-3E827B928107}"/>
              </a:ext>
            </a:extLst>
          </p:cNvPr>
          <p:cNvSpPr>
            <a:spLocks noGrp="1"/>
          </p:cNvSpPr>
          <p:nvPr>
            <p:ph type="sldNum" sz="quarter" idx="12"/>
          </p:nvPr>
        </p:nvSpPr>
        <p:spPr/>
        <p:txBody>
          <a:bodyPr/>
          <a:lstStyle/>
          <a:p>
            <a:fld id="{E7970281-7070-4FDC-B72E-6F87186A2131}" type="slidenum">
              <a:rPr lang="en-US" smtClean="0"/>
              <a:t>27</a:t>
            </a:fld>
            <a:endParaRPr lang="en-US"/>
          </a:p>
        </p:txBody>
      </p:sp>
      <p:pic>
        <p:nvPicPr>
          <p:cNvPr id="5" name="Picture 4">
            <a:extLst>
              <a:ext uri="{FF2B5EF4-FFF2-40B4-BE49-F238E27FC236}">
                <a16:creationId xmlns:a16="http://schemas.microsoft.com/office/drawing/2014/main" id="{0432C5FE-2F84-4188-BB54-2E4F2EA26864}"/>
              </a:ext>
            </a:extLst>
          </p:cNvPr>
          <p:cNvPicPr>
            <a:picLocks noChangeAspect="1"/>
          </p:cNvPicPr>
          <p:nvPr>
            <p:custDataLst>
              <p:tags r:id="rId2"/>
            </p:custDataLst>
          </p:nvPr>
        </p:nvPicPr>
        <p:blipFill>
          <a:blip r:embed="rId6">
            <a:extLst>
              <a:ext uri="{28A0092B-C50C-407E-A947-70E740481C1C}">
                <a14:useLocalDpi xmlns:a14="http://schemas.microsoft.com/office/drawing/2010/main" val="0"/>
              </a:ext>
            </a:extLst>
          </a:blip>
          <a:stretch>
            <a:fillRect/>
          </a:stretch>
        </p:blipFill>
        <p:spPr>
          <a:xfrm>
            <a:off x="2658500" y="1275509"/>
            <a:ext cx="5517624" cy="458753"/>
          </a:xfrm>
          <a:prstGeom prst="rect">
            <a:avLst/>
          </a:prstGeom>
        </p:spPr>
      </p:pic>
    </p:spTree>
    <p:extLst>
      <p:ext uri="{BB962C8B-B14F-4D97-AF65-F5344CB8AC3E}">
        <p14:creationId xmlns:p14="http://schemas.microsoft.com/office/powerpoint/2010/main" val="344707109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2611663-8586-41C8-8058-D21294635FA6}"/>
              </a:ext>
            </a:extLst>
          </p:cNvPr>
          <p:cNvPicPr>
            <a:picLocks noChangeAspect="1"/>
          </p:cNvPicPr>
          <p:nvPr>
            <p:custDataLst>
              <p:tags r:id="rId1"/>
            </p:custDataLst>
          </p:nvPr>
        </p:nvPicPr>
        <p:blipFill>
          <a:blip r:embed="rId5">
            <a:extLst>
              <a:ext uri="{28A0092B-C50C-407E-A947-70E740481C1C}">
                <a14:useLocalDpi xmlns:a14="http://schemas.microsoft.com/office/drawing/2010/main" val="0"/>
              </a:ext>
            </a:extLst>
          </a:blip>
          <a:stretch>
            <a:fillRect/>
          </a:stretch>
        </p:blipFill>
        <p:spPr>
          <a:xfrm>
            <a:off x="319090" y="2019085"/>
            <a:ext cx="11148530" cy="3470654"/>
          </a:xfrm>
          <a:prstGeom prst="rect">
            <a:avLst/>
          </a:prstGeom>
        </p:spPr>
      </p:pic>
      <p:sp>
        <p:nvSpPr>
          <p:cNvPr id="6" name="Rectangle: Rounded Corners 5">
            <a:extLst>
              <a:ext uri="{FF2B5EF4-FFF2-40B4-BE49-F238E27FC236}">
                <a16:creationId xmlns:a16="http://schemas.microsoft.com/office/drawing/2014/main" id="{4C15EAC5-8ED2-4191-B5BE-231778005F79}"/>
              </a:ext>
            </a:extLst>
          </p:cNvPr>
          <p:cNvSpPr/>
          <p:nvPr/>
        </p:nvSpPr>
        <p:spPr>
          <a:xfrm>
            <a:off x="1693534" y="428696"/>
            <a:ext cx="7811449" cy="479823"/>
          </a:xfrm>
          <a:prstGeom prst="roundRect">
            <a:avLst/>
          </a:prstGeom>
          <a:solidFill>
            <a:srgbClr val="FFFF00">
              <a:alpha val="11000"/>
            </a:srgbClr>
          </a:solid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1693534" y="407987"/>
            <a:ext cx="7893379" cy="523220"/>
          </a:xfrm>
          <a:prstGeom prst="rect">
            <a:avLst/>
          </a:prstGeom>
          <a:noFill/>
        </p:spPr>
        <p:txBody>
          <a:bodyPr wrap="none" rtlCol="0">
            <a:spAutoFit/>
          </a:bodyPr>
          <a:lstStyle/>
          <a:p>
            <a:r>
              <a:rPr lang="en-US" sz="2800" b="1" dirty="0">
                <a:solidFill>
                  <a:srgbClr val="0000FF"/>
                </a:solidFill>
                <a:latin typeface="Times New Roman" panose="02020603050405020304" pitchFamily="18" charset="0"/>
                <a:cs typeface="Times New Roman" panose="02020603050405020304" pitchFamily="18" charset="0"/>
              </a:rPr>
              <a:t>Proof techniques, failed approaches, intuitions etc.</a:t>
            </a:r>
          </a:p>
        </p:txBody>
      </p:sp>
      <p:sp>
        <p:nvSpPr>
          <p:cNvPr id="4" name="Slide Number Placeholder 3">
            <a:extLst>
              <a:ext uri="{FF2B5EF4-FFF2-40B4-BE49-F238E27FC236}">
                <a16:creationId xmlns:a16="http://schemas.microsoft.com/office/drawing/2014/main" id="{395D83EE-7C2C-4BBE-90F3-3E827B928107}"/>
              </a:ext>
            </a:extLst>
          </p:cNvPr>
          <p:cNvSpPr>
            <a:spLocks noGrp="1"/>
          </p:cNvSpPr>
          <p:nvPr>
            <p:ph type="sldNum" sz="quarter" idx="12"/>
          </p:nvPr>
        </p:nvSpPr>
        <p:spPr/>
        <p:txBody>
          <a:bodyPr/>
          <a:lstStyle/>
          <a:p>
            <a:fld id="{E7970281-7070-4FDC-B72E-6F87186A2131}" type="slidenum">
              <a:rPr lang="en-US" smtClean="0"/>
              <a:t>28</a:t>
            </a:fld>
            <a:endParaRPr lang="en-US"/>
          </a:p>
        </p:txBody>
      </p:sp>
      <p:pic>
        <p:nvPicPr>
          <p:cNvPr id="5" name="Picture 4">
            <a:extLst>
              <a:ext uri="{FF2B5EF4-FFF2-40B4-BE49-F238E27FC236}">
                <a16:creationId xmlns:a16="http://schemas.microsoft.com/office/drawing/2014/main" id="{0432C5FE-2F84-4188-BB54-2E4F2EA26864}"/>
              </a:ext>
            </a:extLst>
          </p:cNvPr>
          <p:cNvPicPr>
            <a:picLocks noChangeAspect="1"/>
          </p:cNvPicPr>
          <p:nvPr>
            <p:custDataLst>
              <p:tags r:id="rId2"/>
            </p:custDataLst>
          </p:nvPr>
        </p:nvPicPr>
        <p:blipFill>
          <a:blip r:embed="rId6">
            <a:extLst>
              <a:ext uri="{28A0092B-C50C-407E-A947-70E740481C1C}">
                <a14:useLocalDpi xmlns:a14="http://schemas.microsoft.com/office/drawing/2010/main" val="0"/>
              </a:ext>
            </a:extLst>
          </a:blip>
          <a:stretch>
            <a:fillRect/>
          </a:stretch>
        </p:blipFill>
        <p:spPr>
          <a:xfrm>
            <a:off x="2672787" y="1054491"/>
            <a:ext cx="5517624" cy="458753"/>
          </a:xfrm>
          <a:prstGeom prst="rect">
            <a:avLst/>
          </a:prstGeom>
        </p:spPr>
      </p:pic>
    </p:spTree>
    <p:extLst>
      <p:ext uri="{BB962C8B-B14F-4D97-AF65-F5344CB8AC3E}">
        <p14:creationId xmlns:p14="http://schemas.microsoft.com/office/powerpoint/2010/main" val="389268308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CC651795-D7C6-4A0A-946B-1A0A2D467ED7}"/>
              </a:ext>
            </a:extLst>
          </p:cNvPr>
          <p:cNvPicPr>
            <a:picLocks noChangeAspect="1"/>
          </p:cNvPicPr>
          <p:nvPr>
            <p:custDataLst>
              <p:tags r:id="rId1"/>
            </p:custDataLst>
          </p:nvPr>
        </p:nvPicPr>
        <p:blipFill>
          <a:blip r:embed="rId5">
            <a:extLst>
              <a:ext uri="{28A0092B-C50C-407E-A947-70E740481C1C}">
                <a14:useLocalDpi xmlns:a14="http://schemas.microsoft.com/office/drawing/2010/main" val="0"/>
              </a:ext>
            </a:extLst>
          </a:blip>
          <a:stretch>
            <a:fillRect/>
          </a:stretch>
        </p:blipFill>
        <p:spPr>
          <a:xfrm>
            <a:off x="2028828" y="1793872"/>
            <a:ext cx="6908968" cy="3875745"/>
          </a:xfrm>
          <a:prstGeom prst="rect">
            <a:avLst/>
          </a:prstGeom>
        </p:spPr>
      </p:pic>
      <p:sp>
        <p:nvSpPr>
          <p:cNvPr id="6" name="Rectangle: Rounded Corners 5">
            <a:extLst>
              <a:ext uri="{FF2B5EF4-FFF2-40B4-BE49-F238E27FC236}">
                <a16:creationId xmlns:a16="http://schemas.microsoft.com/office/drawing/2014/main" id="{4C15EAC5-8ED2-4191-B5BE-231778005F79}"/>
              </a:ext>
            </a:extLst>
          </p:cNvPr>
          <p:cNvSpPr/>
          <p:nvPr/>
        </p:nvSpPr>
        <p:spPr>
          <a:xfrm>
            <a:off x="3860473" y="333446"/>
            <a:ext cx="4145430" cy="479823"/>
          </a:xfrm>
          <a:prstGeom prst="roundRect">
            <a:avLst/>
          </a:prstGeom>
          <a:solidFill>
            <a:srgbClr val="FFFF00">
              <a:alpha val="11000"/>
            </a:srgbClr>
          </a:solid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3820640" y="254555"/>
            <a:ext cx="4145430" cy="523220"/>
          </a:xfrm>
          <a:prstGeom prst="rect">
            <a:avLst/>
          </a:prstGeom>
          <a:noFill/>
        </p:spPr>
        <p:txBody>
          <a:bodyPr wrap="none" rtlCol="0">
            <a:spAutoFit/>
          </a:bodyPr>
          <a:lstStyle/>
          <a:p>
            <a:r>
              <a:rPr lang="en-US" sz="2800" b="1" dirty="0">
                <a:solidFill>
                  <a:srgbClr val="0000FF"/>
                </a:solidFill>
                <a:latin typeface="Times New Roman" panose="02020603050405020304" pitchFamily="18" charset="0"/>
                <a:cs typeface="Times New Roman" panose="02020603050405020304" pitchFamily="18" charset="0"/>
              </a:rPr>
              <a:t>Future research problems</a:t>
            </a:r>
          </a:p>
        </p:txBody>
      </p:sp>
      <p:sp>
        <p:nvSpPr>
          <p:cNvPr id="4" name="Slide Number Placeholder 3">
            <a:extLst>
              <a:ext uri="{FF2B5EF4-FFF2-40B4-BE49-F238E27FC236}">
                <a16:creationId xmlns:a16="http://schemas.microsoft.com/office/drawing/2014/main" id="{395D83EE-7C2C-4BBE-90F3-3E827B928107}"/>
              </a:ext>
            </a:extLst>
          </p:cNvPr>
          <p:cNvSpPr>
            <a:spLocks noGrp="1"/>
          </p:cNvSpPr>
          <p:nvPr>
            <p:ph type="sldNum" sz="quarter" idx="12"/>
          </p:nvPr>
        </p:nvSpPr>
        <p:spPr/>
        <p:txBody>
          <a:bodyPr/>
          <a:lstStyle/>
          <a:p>
            <a:fld id="{E7970281-7070-4FDC-B72E-6F87186A2131}" type="slidenum">
              <a:rPr lang="en-US" smtClean="0"/>
              <a:t>29</a:t>
            </a:fld>
            <a:endParaRPr lang="en-US"/>
          </a:p>
        </p:txBody>
      </p:sp>
      <p:pic>
        <p:nvPicPr>
          <p:cNvPr id="8" name="Picture 7">
            <a:extLst>
              <a:ext uri="{FF2B5EF4-FFF2-40B4-BE49-F238E27FC236}">
                <a16:creationId xmlns:a16="http://schemas.microsoft.com/office/drawing/2014/main" id="{85AF59AD-F89D-4E6E-B4CC-F53961C98E51}"/>
              </a:ext>
            </a:extLst>
          </p:cNvPr>
          <p:cNvPicPr>
            <a:picLocks noChangeAspect="1"/>
          </p:cNvPicPr>
          <p:nvPr>
            <p:custDataLst>
              <p:tags r:id="rId2"/>
            </p:custDataLst>
          </p:nvPr>
        </p:nvPicPr>
        <p:blipFill>
          <a:blip r:embed="rId6">
            <a:extLst>
              <a:ext uri="{28A0092B-C50C-407E-A947-70E740481C1C}">
                <a14:useLocalDpi xmlns:a14="http://schemas.microsoft.com/office/drawing/2010/main" val="0"/>
              </a:ext>
            </a:extLst>
          </a:blip>
          <a:stretch>
            <a:fillRect/>
          </a:stretch>
        </p:blipFill>
        <p:spPr>
          <a:xfrm>
            <a:off x="1655273" y="1056447"/>
            <a:ext cx="8555829" cy="458753"/>
          </a:xfrm>
          <a:prstGeom prst="rect">
            <a:avLst/>
          </a:prstGeom>
        </p:spPr>
      </p:pic>
    </p:spTree>
    <p:extLst>
      <p:ext uri="{BB962C8B-B14F-4D97-AF65-F5344CB8AC3E}">
        <p14:creationId xmlns:p14="http://schemas.microsoft.com/office/powerpoint/2010/main" val="17236251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A4CD61B-24AB-4280-A39D-6B6ED9CF5696}"/>
              </a:ext>
            </a:extLst>
          </p:cNvPr>
          <p:cNvPicPr>
            <a:picLocks noChangeAspect="1"/>
          </p:cNvPicPr>
          <p:nvPr>
            <p:custDataLst>
              <p:tags r:id="rId1"/>
            </p:custDataLst>
          </p:nvPr>
        </p:nvPicPr>
        <p:blipFill>
          <a:blip r:embed="rId3">
            <a:extLst>
              <a:ext uri="{28A0092B-C50C-407E-A947-70E740481C1C}">
                <a14:useLocalDpi xmlns:a14="http://schemas.microsoft.com/office/drawing/2010/main" val="0"/>
              </a:ext>
            </a:extLst>
          </a:blip>
          <a:stretch>
            <a:fillRect/>
          </a:stretch>
        </p:blipFill>
        <p:spPr>
          <a:xfrm>
            <a:off x="89616" y="802482"/>
            <a:ext cx="11881259" cy="4992462"/>
          </a:xfrm>
          <a:prstGeom prst="rect">
            <a:avLst/>
          </a:prstGeom>
        </p:spPr>
      </p:pic>
      <p:sp>
        <p:nvSpPr>
          <p:cNvPr id="14" name="Slide Number Placeholder 13">
            <a:extLst>
              <a:ext uri="{FF2B5EF4-FFF2-40B4-BE49-F238E27FC236}">
                <a16:creationId xmlns:a16="http://schemas.microsoft.com/office/drawing/2014/main" id="{868B7A4A-8E33-4D68-9D94-5DF34CE65741}"/>
              </a:ext>
            </a:extLst>
          </p:cNvPr>
          <p:cNvSpPr>
            <a:spLocks noGrp="1"/>
          </p:cNvSpPr>
          <p:nvPr>
            <p:ph type="sldNum" sz="quarter" idx="12"/>
          </p:nvPr>
        </p:nvSpPr>
        <p:spPr/>
        <p:txBody>
          <a:bodyPr/>
          <a:lstStyle/>
          <a:p>
            <a:fld id="{E7970281-7070-4FDC-B72E-6F87186A2131}" type="slidenum">
              <a:rPr lang="en-US" smtClean="0"/>
              <a:t>3</a:t>
            </a:fld>
            <a:endParaRPr lang="en-US"/>
          </a:p>
        </p:txBody>
      </p:sp>
      <p:sp>
        <p:nvSpPr>
          <p:cNvPr id="11" name="Rectangle: Rounded Corners 10">
            <a:extLst>
              <a:ext uri="{FF2B5EF4-FFF2-40B4-BE49-F238E27FC236}">
                <a16:creationId xmlns:a16="http://schemas.microsoft.com/office/drawing/2014/main" id="{9D97C9DC-0375-4377-95A1-35F5D86E6728}"/>
              </a:ext>
            </a:extLst>
          </p:cNvPr>
          <p:cNvSpPr/>
          <p:nvPr/>
        </p:nvSpPr>
        <p:spPr>
          <a:xfrm>
            <a:off x="2928937" y="609601"/>
            <a:ext cx="6115971" cy="671512"/>
          </a:xfrm>
          <a:prstGeom prst="roundRect">
            <a:avLst/>
          </a:prstGeom>
          <a:solidFill>
            <a:srgbClr val="FFFF00">
              <a:alpha val="11000"/>
            </a:srgbClr>
          </a:solid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Rounded Corners 16">
            <a:extLst>
              <a:ext uri="{FF2B5EF4-FFF2-40B4-BE49-F238E27FC236}">
                <a16:creationId xmlns:a16="http://schemas.microsoft.com/office/drawing/2014/main" id="{1493D0F8-0196-49C2-A593-2970061F7EFD}"/>
              </a:ext>
            </a:extLst>
          </p:cNvPr>
          <p:cNvSpPr/>
          <p:nvPr/>
        </p:nvSpPr>
        <p:spPr>
          <a:xfrm>
            <a:off x="2595562" y="1628776"/>
            <a:ext cx="7000876" cy="671512"/>
          </a:xfrm>
          <a:prstGeom prst="roundRect">
            <a:avLst/>
          </a:prstGeom>
          <a:solidFill>
            <a:srgbClr val="FFFF00">
              <a:alpha val="11000"/>
            </a:srgbClr>
          </a:solidFill>
          <a:ln w="38100">
            <a:solidFill>
              <a:srgbClr val="FF5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2207811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a:extLst>
              <a:ext uri="{FF2B5EF4-FFF2-40B4-BE49-F238E27FC236}">
                <a16:creationId xmlns:a16="http://schemas.microsoft.com/office/drawing/2014/main" id="{EECD1D24-DD7D-4E45-A39E-9F15B27E1FC9}"/>
              </a:ext>
            </a:extLst>
          </p:cNvPr>
          <p:cNvSpPr txBox="1">
            <a:spLocks/>
          </p:cNvSpPr>
          <p:nvPr/>
        </p:nvSpPr>
        <p:spPr>
          <a:xfrm>
            <a:off x="1360215" y="5522762"/>
            <a:ext cx="9063230" cy="757130"/>
          </a:xfrm>
          <a:prstGeom prst="rect">
            <a:avLst/>
          </a:prstGeom>
          <a:noFill/>
        </p:spPr>
        <p:txBody>
          <a:bodyPr wrap="square" rtlCol="0">
            <a:spAutoFit/>
            <a:scene3d>
              <a:camera prst="orthographicFront"/>
              <a:lightRig rig="harsh" dir="t"/>
            </a:scene3d>
            <a:sp3d extrusionH="57150" prstMaterial="matte">
              <a:bevelT w="63500" h="12700" prst="angle"/>
              <a:contourClr>
                <a:schemeClr val="bg1">
                  <a:lumMod val="65000"/>
                </a:schemeClr>
              </a:contourClr>
            </a:sp3d>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b="1" dirty="0">
                <a:ln/>
                <a:effectLst>
                  <a:outerShdw blurRad="50800" dist="38100" dir="8100000" algn="tr" rotWithShape="0">
                    <a:prstClr val="black">
                      <a:alpha val="40000"/>
                    </a:prstClr>
                  </a:outerShdw>
                </a:effectLst>
                <a:latin typeface="+mn-lt"/>
                <a:ea typeface="+mn-ea"/>
                <a:cs typeface="+mn-cs"/>
              </a:rPr>
              <a:t>Thank you for your attention</a:t>
            </a:r>
          </a:p>
        </p:txBody>
      </p:sp>
      <p:sp>
        <p:nvSpPr>
          <p:cNvPr id="3" name="TextBox 2"/>
          <p:cNvSpPr txBox="1"/>
          <p:nvPr/>
        </p:nvSpPr>
        <p:spPr>
          <a:xfrm>
            <a:off x="2507004" y="578108"/>
            <a:ext cx="7177991" cy="523220"/>
          </a:xfrm>
          <a:prstGeom prst="rect">
            <a:avLst/>
          </a:prstGeom>
          <a:noFill/>
        </p:spPr>
        <p:txBody>
          <a:bodyPr wrap="none" rtlCol="0">
            <a:spAutoFit/>
          </a:bodyPr>
          <a:lstStyle/>
          <a:p>
            <a:r>
              <a:rPr lang="en-US" sz="2800" b="1" dirty="0">
                <a:solidFill>
                  <a:srgbClr val="0000FF"/>
                </a:solidFill>
                <a:latin typeface="Times New Roman" panose="02020603050405020304" pitchFamily="18" charset="0"/>
                <a:cs typeface="Times New Roman" panose="02020603050405020304" pitchFamily="18" charset="0"/>
              </a:rPr>
              <a:t>Full paper: </a:t>
            </a:r>
            <a:r>
              <a:rPr lang="en-US" sz="2800" b="1" dirty="0">
                <a:solidFill>
                  <a:srgbClr val="0000FF"/>
                </a:solidFill>
                <a:latin typeface="Times New Roman" panose="02020603050405020304" pitchFamily="18" charset="0"/>
                <a:cs typeface="Times New Roman" panose="02020603050405020304" pitchFamily="18" charset="0"/>
                <a:hlinkClick r:id="rId3"/>
              </a:rPr>
              <a:t>https://arxiv.org/abs/2007.08069</a:t>
            </a:r>
            <a:r>
              <a:rPr lang="en-US" sz="2800" b="1" dirty="0">
                <a:solidFill>
                  <a:srgbClr val="0000FF"/>
                </a:solidFill>
                <a:latin typeface="Times New Roman" panose="02020603050405020304" pitchFamily="18" charset="0"/>
                <a:cs typeface="Times New Roman" panose="02020603050405020304" pitchFamily="18" charset="0"/>
              </a:rPr>
              <a:t>   </a:t>
            </a:r>
          </a:p>
        </p:txBody>
      </p:sp>
      <p:sp>
        <p:nvSpPr>
          <p:cNvPr id="4" name="Slide Number Placeholder 3">
            <a:extLst>
              <a:ext uri="{FF2B5EF4-FFF2-40B4-BE49-F238E27FC236}">
                <a16:creationId xmlns:a16="http://schemas.microsoft.com/office/drawing/2014/main" id="{395D83EE-7C2C-4BBE-90F3-3E827B928107}"/>
              </a:ext>
            </a:extLst>
          </p:cNvPr>
          <p:cNvSpPr>
            <a:spLocks noGrp="1"/>
          </p:cNvSpPr>
          <p:nvPr>
            <p:ph type="sldNum" sz="quarter" idx="12"/>
          </p:nvPr>
        </p:nvSpPr>
        <p:spPr/>
        <p:txBody>
          <a:bodyPr/>
          <a:lstStyle/>
          <a:p>
            <a:fld id="{E7970281-7070-4FDC-B72E-6F87186A2131}" type="slidenum">
              <a:rPr lang="en-US" smtClean="0"/>
              <a:t>30</a:t>
            </a:fld>
            <a:endParaRPr lang="en-US"/>
          </a:p>
        </p:txBody>
      </p:sp>
      <p:pic>
        <p:nvPicPr>
          <p:cNvPr id="8" name="Picture 13" descr="http://www.cartoonstock.com/lowres/mba0529l.jpg">
            <a:extLst>
              <a:ext uri="{FF2B5EF4-FFF2-40B4-BE49-F238E27FC236}">
                <a16:creationId xmlns:a16="http://schemas.microsoft.com/office/drawing/2014/main" id="{117FFB50-9CF2-4265-A709-BFF4C7743CF7}"/>
              </a:ext>
            </a:extLst>
          </p:cNvPr>
          <p:cNvPicPr>
            <a:picLocks noChangeAspect="1" noChangeArrowheads="1"/>
          </p:cNvPicPr>
          <p:nvPr/>
        </p:nvPicPr>
        <p:blipFill>
          <a:blip r:embed="rId4" cstate="print"/>
          <a:srcRect t="12083"/>
          <a:stretch>
            <a:fillRect/>
          </a:stretch>
        </p:blipFill>
        <p:spPr bwMode="auto">
          <a:xfrm>
            <a:off x="1959055" y="1901097"/>
            <a:ext cx="3257550" cy="3349625"/>
          </a:xfrm>
          <a:prstGeom prst="rect">
            <a:avLst/>
          </a:prstGeom>
          <a:noFill/>
          <a:ln w="9525">
            <a:noFill/>
            <a:miter lim="800000"/>
            <a:headEnd/>
            <a:tailEnd/>
          </a:ln>
        </p:spPr>
      </p:pic>
      <p:pic>
        <p:nvPicPr>
          <p:cNvPr id="9" name="Picture 6" descr="questions">
            <a:extLst>
              <a:ext uri="{FF2B5EF4-FFF2-40B4-BE49-F238E27FC236}">
                <a16:creationId xmlns:a16="http://schemas.microsoft.com/office/drawing/2014/main" id="{24EDE773-98C7-46DD-8D18-D61EBC95DD77}"/>
              </a:ext>
            </a:extLst>
          </p:cNvPr>
          <p:cNvPicPr>
            <a:picLocks noChangeAspect="1" noChangeArrowheads="1"/>
          </p:cNvPicPr>
          <p:nvPr/>
        </p:nvPicPr>
        <p:blipFill>
          <a:blip r:embed="rId5" cstate="print"/>
          <a:srcRect/>
          <a:stretch>
            <a:fillRect/>
          </a:stretch>
        </p:blipFill>
        <p:spPr bwMode="auto">
          <a:xfrm>
            <a:off x="6036569" y="2340835"/>
            <a:ext cx="1792288" cy="2470150"/>
          </a:xfrm>
          <a:prstGeom prst="rect">
            <a:avLst/>
          </a:prstGeom>
          <a:noFill/>
          <a:ln w="9525">
            <a:noFill/>
            <a:miter lim="800000"/>
            <a:headEnd/>
            <a:tailEnd/>
          </a:ln>
        </p:spPr>
      </p:pic>
      <p:sp>
        <p:nvSpPr>
          <p:cNvPr id="10" name="Rectangle 5">
            <a:extLst>
              <a:ext uri="{FF2B5EF4-FFF2-40B4-BE49-F238E27FC236}">
                <a16:creationId xmlns:a16="http://schemas.microsoft.com/office/drawing/2014/main" id="{D6F825A6-58DF-46F2-AEC6-60AD27A659CA}"/>
              </a:ext>
            </a:extLst>
          </p:cNvPr>
          <p:cNvSpPr txBox="1">
            <a:spLocks noChangeArrowheads="1"/>
          </p:cNvSpPr>
          <p:nvPr/>
        </p:nvSpPr>
        <p:spPr>
          <a:xfrm>
            <a:off x="1580457" y="1752955"/>
            <a:ext cx="6248400" cy="242252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Font typeface="Arial" panose="020B0604020202020204" pitchFamily="34" charset="0"/>
              <a:buNone/>
            </a:pPr>
            <a:r>
              <a:rPr lang="en-US" sz="2600" b="1">
                <a:solidFill>
                  <a:srgbClr val="0033CC"/>
                </a:solidFill>
              </a:rPr>
              <a:t>Questions?</a:t>
            </a:r>
            <a:endParaRPr lang="en-US" sz="2600" b="1" dirty="0">
              <a:solidFill>
                <a:srgbClr val="0033CC"/>
              </a:solidFill>
            </a:endParaRPr>
          </a:p>
        </p:txBody>
      </p:sp>
    </p:spTree>
    <p:extLst>
      <p:ext uri="{BB962C8B-B14F-4D97-AF65-F5344CB8AC3E}">
        <p14:creationId xmlns:p14="http://schemas.microsoft.com/office/powerpoint/2010/main" val="28587072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27C026A-BF7E-4CD6-B33D-B33B7732DD80}"/>
              </a:ext>
            </a:extLst>
          </p:cNvPr>
          <p:cNvPicPr>
            <a:picLocks noChangeAspect="1"/>
          </p:cNvPicPr>
          <p:nvPr>
            <p:custDataLst>
              <p:tags r:id="rId1"/>
            </p:custDataLst>
          </p:nvPr>
        </p:nvPicPr>
        <p:blipFill>
          <a:blip r:embed="rId3">
            <a:extLst>
              <a:ext uri="{28A0092B-C50C-407E-A947-70E740481C1C}">
                <a14:useLocalDpi xmlns:a14="http://schemas.microsoft.com/office/drawing/2010/main" val="0"/>
              </a:ext>
            </a:extLst>
          </a:blip>
          <a:stretch>
            <a:fillRect/>
          </a:stretch>
        </p:blipFill>
        <p:spPr>
          <a:xfrm>
            <a:off x="89616" y="827067"/>
            <a:ext cx="11881259" cy="5750753"/>
          </a:xfrm>
          <a:prstGeom prst="rect">
            <a:avLst/>
          </a:prstGeom>
        </p:spPr>
      </p:pic>
      <p:sp>
        <p:nvSpPr>
          <p:cNvPr id="14" name="Slide Number Placeholder 13">
            <a:extLst>
              <a:ext uri="{FF2B5EF4-FFF2-40B4-BE49-F238E27FC236}">
                <a16:creationId xmlns:a16="http://schemas.microsoft.com/office/drawing/2014/main" id="{868B7A4A-8E33-4D68-9D94-5DF34CE65741}"/>
              </a:ext>
            </a:extLst>
          </p:cNvPr>
          <p:cNvSpPr>
            <a:spLocks noGrp="1"/>
          </p:cNvSpPr>
          <p:nvPr>
            <p:ph type="sldNum" sz="quarter" idx="12"/>
          </p:nvPr>
        </p:nvSpPr>
        <p:spPr/>
        <p:txBody>
          <a:bodyPr/>
          <a:lstStyle/>
          <a:p>
            <a:fld id="{E7970281-7070-4FDC-B72E-6F87186A2131}" type="slidenum">
              <a:rPr lang="en-US" smtClean="0"/>
              <a:t>4</a:t>
            </a:fld>
            <a:endParaRPr lang="en-US"/>
          </a:p>
        </p:txBody>
      </p:sp>
      <p:sp>
        <p:nvSpPr>
          <p:cNvPr id="11" name="Rectangle: Rounded Corners 10">
            <a:extLst>
              <a:ext uri="{FF2B5EF4-FFF2-40B4-BE49-F238E27FC236}">
                <a16:creationId xmlns:a16="http://schemas.microsoft.com/office/drawing/2014/main" id="{9D97C9DC-0375-4377-95A1-35F5D86E6728}"/>
              </a:ext>
            </a:extLst>
          </p:cNvPr>
          <p:cNvSpPr/>
          <p:nvPr/>
        </p:nvSpPr>
        <p:spPr>
          <a:xfrm>
            <a:off x="2928937" y="609601"/>
            <a:ext cx="6115971" cy="671512"/>
          </a:xfrm>
          <a:prstGeom prst="roundRect">
            <a:avLst/>
          </a:prstGeom>
          <a:solidFill>
            <a:srgbClr val="FFFF00">
              <a:alpha val="11000"/>
            </a:srgbClr>
          </a:solid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Rounded Corners 16">
            <a:extLst>
              <a:ext uri="{FF2B5EF4-FFF2-40B4-BE49-F238E27FC236}">
                <a16:creationId xmlns:a16="http://schemas.microsoft.com/office/drawing/2014/main" id="{1493D0F8-0196-49C2-A593-2970061F7EFD}"/>
              </a:ext>
            </a:extLst>
          </p:cNvPr>
          <p:cNvSpPr/>
          <p:nvPr/>
        </p:nvSpPr>
        <p:spPr>
          <a:xfrm>
            <a:off x="4064794" y="1628774"/>
            <a:ext cx="4062412" cy="671512"/>
          </a:xfrm>
          <a:prstGeom prst="roundRect">
            <a:avLst/>
          </a:prstGeom>
          <a:solidFill>
            <a:srgbClr val="FFFF00">
              <a:alpha val="11000"/>
            </a:srgbClr>
          </a:solidFill>
          <a:ln w="38100">
            <a:solidFill>
              <a:srgbClr val="FF5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238190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847365D-C0F6-4B35-A815-53781E1AA852}"/>
              </a:ext>
            </a:extLst>
          </p:cNvPr>
          <p:cNvPicPr>
            <a:picLocks noChangeAspect="1"/>
          </p:cNvPicPr>
          <p:nvPr>
            <p:custDataLst>
              <p:tags r:id="rId1"/>
            </p:custDataLst>
          </p:nvPr>
        </p:nvPicPr>
        <p:blipFill>
          <a:blip r:embed="rId3">
            <a:extLst>
              <a:ext uri="{28A0092B-C50C-407E-A947-70E740481C1C}">
                <a14:useLocalDpi xmlns:a14="http://schemas.microsoft.com/office/drawing/2010/main" val="0"/>
              </a:ext>
            </a:extLst>
          </a:blip>
          <a:stretch>
            <a:fillRect/>
          </a:stretch>
        </p:blipFill>
        <p:spPr>
          <a:xfrm>
            <a:off x="89616" y="827066"/>
            <a:ext cx="11881259" cy="5457172"/>
          </a:xfrm>
          <a:prstGeom prst="rect">
            <a:avLst/>
          </a:prstGeom>
        </p:spPr>
      </p:pic>
      <p:sp>
        <p:nvSpPr>
          <p:cNvPr id="14" name="Slide Number Placeholder 13">
            <a:extLst>
              <a:ext uri="{FF2B5EF4-FFF2-40B4-BE49-F238E27FC236}">
                <a16:creationId xmlns:a16="http://schemas.microsoft.com/office/drawing/2014/main" id="{868B7A4A-8E33-4D68-9D94-5DF34CE65741}"/>
              </a:ext>
            </a:extLst>
          </p:cNvPr>
          <p:cNvSpPr>
            <a:spLocks noGrp="1"/>
          </p:cNvSpPr>
          <p:nvPr>
            <p:ph type="sldNum" sz="quarter" idx="12"/>
          </p:nvPr>
        </p:nvSpPr>
        <p:spPr/>
        <p:txBody>
          <a:bodyPr/>
          <a:lstStyle/>
          <a:p>
            <a:fld id="{E7970281-7070-4FDC-B72E-6F87186A2131}" type="slidenum">
              <a:rPr lang="en-US" smtClean="0"/>
              <a:t>5</a:t>
            </a:fld>
            <a:endParaRPr lang="en-US"/>
          </a:p>
        </p:txBody>
      </p:sp>
      <p:sp>
        <p:nvSpPr>
          <p:cNvPr id="11" name="Rectangle: Rounded Corners 10">
            <a:extLst>
              <a:ext uri="{FF2B5EF4-FFF2-40B4-BE49-F238E27FC236}">
                <a16:creationId xmlns:a16="http://schemas.microsoft.com/office/drawing/2014/main" id="{9D97C9DC-0375-4377-95A1-35F5D86E6728}"/>
              </a:ext>
            </a:extLst>
          </p:cNvPr>
          <p:cNvSpPr/>
          <p:nvPr/>
        </p:nvSpPr>
        <p:spPr>
          <a:xfrm>
            <a:off x="2928937" y="609601"/>
            <a:ext cx="6115971" cy="671512"/>
          </a:xfrm>
          <a:prstGeom prst="roundRect">
            <a:avLst/>
          </a:prstGeom>
          <a:solidFill>
            <a:srgbClr val="FFFF00">
              <a:alpha val="11000"/>
            </a:srgbClr>
          </a:solid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Rounded Corners 16">
            <a:extLst>
              <a:ext uri="{FF2B5EF4-FFF2-40B4-BE49-F238E27FC236}">
                <a16:creationId xmlns:a16="http://schemas.microsoft.com/office/drawing/2014/main" id="{1493D0F8-0196-49C2-A593-2970061F7EFD}"/>
              </a:ext>
            </a:extLst>
          </p:cNvPr>
          <p:cNvSpPr/>
          <p:nvPr/>
        </p:nvSpPr>
        <p:spPr>
          <a:xfrm>
            <a:off x="4064794" y="1628774"/>
            <a:ext cx="4062412" cy="671512"/>
          </a:xfrm>
          <a:prstGeom prst="roundRect">
            <a:avLst/>
          </a:prstGeom>
          <a:solidFill>
            <a:srgbClr val="FFFF00">
              <a:alpha val="11000"/>
            </a:srgbClr>
          </a:solidFill>
          <a:ln w="38100">
            <a:solidFill>
              <a:srgbClr val="FF5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47368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E752A0BC-0513-43DC-8BA3-5C0F55074C99}"/>
              </a:ext>
            </a:extLst>
          </p:cNvPr>
          <p:cNvPicPr>
            <a:picLocks noChangeAspect="1"/>
          </p:cNvPicPr>
          <p:nvPr>
            <p:custDataLst>
              <p:tags r:id="rId1"/>
            </p:custDataLst>
          </p:nvPr>
        </p:nvPicPr>
        <p:blipFill>
          <a:blip r:embed="rId5">
            <a:extLst>
              <a:ext uri="{28A0092B-C50C-407E-A947-70E740481C1C}">
                <a14:useLocalDpi xmlns:a14="http://schemas.microsoft.com/office/drawing/2010/main" val="0"/>
              </a:ext>
            </a:extLst>
          </a:blip>
          <a:stretch>
            <a:fillRect/>
          </a:stretch>
        </p:blipFill>
        <p:spPr>
          <a:xfrm>
            <a:off x="321220" y="269227"/>
            <a:ext cx="11547934" cy="1062860"/>
          </a:xfrm>
          <a:prstGeom prst="rect">
            <a:avLst/>
          </a:prstGeom>
        </p:spPr>
      </p:pic>
      <p:sp>
        <p:nvSpPr>
          <p:cNvPr id="14" name="Slide Number Placeholder 13">
            <a:extLst>
              <a:ext uri="{FF2B5EF4-FFF2-40B4-BE49-F238E27FC236}">
                <a16:creationId xmlns:a16="http://schemas.microsoft.com/office/drawing/2014/main" id="{868B7A4A-8E33-4D68-9D94-5DF34CE65741}"/>
              </a:ext>
            </a:extLst>
          </p:cNvPr>
          <p:cNvSpPr>
            <a:spLocks noGrp="1"/>
          </p:cNvSpPr>
          <p:nvPr>
            <p:ph type="sldNum" sz="quarter" idx="12"/>
          </p:nvPr>
        </p:nvSpPr>
        <p:spPr/>
        <p:txBody>
          <a:bodyPr/>
          <a:lstStyle/>
          <a:p>
            <a:fld id="{E7970281-7070-4FDC-B72E-6F87186A2131}" type="slidenum">
              <a:rPr lang="en-US" smtClean="0"/>
              <a:t>6</a:t>
            </a:fld>
            <a:endParaRPr lang="en-US"/>
          </a:p>
        </p:txBody>
      </p:sp>
      <p:sp>
        <p:nvSpPr>
          <p:cNvPr id="11" name="Rectangle: Rounded Corners 10">
            <a:extLst>
              <a:ext uri="{FF2B5EF4-FFF2-40B4-BE49-F238E27FC236}">
                <a16:creationId xmlns:a16="http://schemas.microsoft.com/office/drawing/2014/main" id="{9D97C9DC-0375-4377-95A1-35F5D86E6728}"/>
              </a:ext>
            </a:extLst>
          </p:cNvPr>
          <p:cNvSpPr/>
          <p:nvPr/>
        </p:nvSpPr>
        <p:spPr>
          <a:xfrm>
            <a:off x="68185" y="121068"/>
            <a:ext cx="11866640" cy="671512"/>
          </a:xfrm>
          <a:prstGeom prst="roundRect">
            <a:avLst/>
          </a:prstGeom>
          <a:solidFill>
            <a:srgbClr val="FFFF00">
              <a:alpha val="11000"/>
            </a:srgbClr>
          </a:solid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18" name="Object 17">
            <a:extLst>
              <a:ext uri="{FF2B5EF4-FFF2-40B4-BE49-F238E27FC236}">
                <a16:creationId xmlns:a16="http://schemas.microsoft.com/office/drawing/2014/main" id="{72B557F6-2F8B-4ECC-9005-20DE8D97C33B}"/>
              </a:ext>
            </a:extLst>
          </p:cNvPr>
          <p:cNvGraphicFramePr>
            <a:graphicFrameLocks noChangeAspect="1"/>
          </p:cNvGraphicFramePr>
          <p:nvPr>
            <p:extLst>
              <p:ext uri="{D42A27DB-BD31-4B8C-83A1-F6EECF244321}">
                <p14:modId xmlns:p14="http://schemas.microsoft.com/office/powerpoint/2010/main" val="380516881"/>
              </p:ext>
            </p:extLst>
          </p:nvPr>
        </p:nvGraphicFramePr>
        <p:xfrm>
          <a:off x="0" y="1928813"/>
          <a:ext cx="5201834" cy="3955028"/>
        </p:xfrm>
        <a:graphic>
          <a:graphicData uri="http://schemas.openxmlformats.org/presentationml/2006/ole">
            <mc:AlternateContent xmlns:mc="http://schemas.openxmlformats.org/markup-compatibility/2006">
              <mc:Choice xmlns:v="urn:schemas-microsoft-com:vml" Requires="v">
                <p:oleObj name="Acrobat Document" r:id="rId6" imgW="1615736" imgH="1228528" progId="Acrobat.Document.DC">
                  <p:embed/>
                </p:oleObj>
              </mc:Choice>
              <mc:Fallback>
                <p:oleObj name="Acrobat Document" r:id="rId6" imgW="1615736" imgH="1228528" progId="Acrobat.Document.DC">
                  <p:embed/>
                  <p:pic>
                    <p:nvPicPr>
                      <p:cNvPr id="0" name=""/>
                      <p:cNvPicPr/>
                      <p:nvPr/>
                    </p:nvPicPr>
                    <p:blipFill>
                      <a:blip r:embed="rId7"/>
                      <a:stretch>
                        <a:fillRect/>
                      </a:stretch>
                    </p:blipFill>
                    <p:spPr>
                      <a:xfrm>
                        <a:off x="0" y="1928813"/>
                        <a:ext cx="5201834" cy="3955028"/>
                      </a:xfrm>
                      <a:prstGeom prst="rect">
                        <a:avLst/>
                      </a:prstGeom>
                    </p:spPr>
                  </p:pic>
                </p:oleObj>
              </mc:Fallback>
            </mc:AlternateContent>
          </a:graphicData>
        </a:graphic>
      </p:graphicFrame>
      <p:pic>
        <p:nvPicPr>
          <p:cNvPr id="39" name="Picture 38">
            <a:extLst>
              <a:ext uri="{FF2B5EF4-FFF2-40B4-BE49-F238E27FC236}">
                <a16:creationId xmlns:a16="http://schemas.microsoft.com/office/drawing/2014/main" id="{292085EA-E4E8-4A32-A5A6-737E57E566B2}"/>
              </a:ext>
            </a:extLst>
          </p:cNvPr>
          <p:cNvPicPr>
            <a:picLocks noChangeAspect="1"/>
          </p:cNvPicPr>
          <p:nvPr>
            <p:custDataLst>
              <p:tags r:id="rId2"/>
            </p:custDataLst>
          </p:nvPr>
        </p:nvPicPr>
        <p:blipFill>
          <a:blip r:embed="rId8">
            <a:extLst>
              <a:ext uri="{28A0092B-C50C-407E-A947-70E740481C1C}">
                <a14:useLocalDpi xmlns:a14="http://schemas.microsoft.com/office/drawing/2010/main" val="0"/>
              </a:ext>
            </a:extLst>
          </a:blip>
          <a:stretch>
            <a:fillRect/>
          </a:stretch>
        </p:blipFill>
        <p:spPr>
          <a:xfrm>
            <a:off x="5432033" y="1793561"/>
            <a:ext cx="6759967" cy="2004832"/>
          </a:xfrm>
          <a:prstGeom prst="rect">
            <a:avLst/>
          </a:prstGeom>
        </p:spPr>
      </p:pic>
      <p:pic>
        <p:nvPicPr>
          <p:cNvPr id="30" name="Picture 29">
            <a:extLst>
              <a:ext uri="{FF2B5EF4-FFF2-40B4-BE49-F238E27FC236}">
                <a16:creationId xmlns:a16="http://schemas.microsoft.com/office/drawing/2014/main" id="{A30A224E-63D1-4D07-AFA4-6E65E3613E00}"/>
              </a:ext>
            </a:extLst>
          </p:cNvPr>
          <p:cNvPicPr>
            <a:picLocks noChangeAspect="1"/>
          </p:cNvPicPr>
          <p:nvPr>
            <p:custDataLst>
              <p:tags r:id="rId3"/>
            </p:custDataLst>
          </p:nvPr>
        </p:nvPicPr>
        <p:blipFill>
          <a:blip r:embed="rId9">
            <a:extLst>
              <a:ext uri="{28A0092B-C50C-407E-A947-70E740481C1C}">
                <a14:useLocalDpi xmlns:a14="http://schemas.microsoft.com/office/drawing/2010/main" val="0"/>
              </a:ext>
            </a:extLst>
          </a:blip>
          <a:stretch>
            <a:fillRect/>
          </a:stretch>
        </p:blipFill>
        <p:spPr>
          <a:xfrm>
            <a:off x="581574" y="1332087"/>
            <a:ext cx="2031109" cy="780268"/>
          </a:xfrm>
          <a:prstGeom prst="rect">
            <a:avLst/>
          </a:prstGeom>
        </p:spPr>
      </p:pic>
      <mc:AlternateContent xmlns:mc="http://schemas.openxmlformats.org/markup-compatibility/2006" xmlns:p14="http://schemas.microsoft.com/office/powerpoint/2010/main">
        <mc:Choice Requires="p14">
          <p:contentPart p14:bwMode="auto" r:id="rId10">
            <p14:nvContentPartPr>
              <p14:cNvPr id="53" name="Ink 52">
                <a:extLst>
                  <a:ext uri="{FF2B5EF4-FFF2-40B4-BE49-F238E27FC236}">
                    <a16:creationId xmlns:a16="http://schemas.microsoft.com/office/drawing/2014/main" id="{573EAF17-C1E5-4455-A299-3B73BF0F1F24}"/>
                  </a:ext>
                </a:extLst>
              </p14:cNvPr>
              <p14:cNvContentPartPr/>
              <p14:nvPr/>
            </p14:nvContentPartPr>
            <p14:xfrm>
              <a:off x="1911953" y="3659122"/>
              <a:ext cx="1745280" cy="1096920"/>
            </p14:xfrm>
          </p:contentPart>
        </mc:Choice>
        <mc:Fallback xmlns="">
          <p:pic>
            <p:nvPicPr>
              <p:cNvPr id="53" name="Ink 52">
                <a:extLst>
                  <a:ext uri="{FF2B5EF4-FFF2-40B4-BE49-F238E27FC236}">
                    <a16:creationId xmlns:a16="http://schemas.microsoft.com/office/drawing/2014/main" id="{573EAF17-C1E5-4455-A299-3B73BF0F1F24}"/>
                  </a:ext>
                </a:extLst>
              </p:cNvPr>
              <p:cNvPicPr/>
              <p:nvPr/>
            </p:nvPicPr>
            <p:blipFill>
              <a:blip r:embed="rId11"/>
              <a:stretch>
                <a:fillRect/>
              </a:stretch>
            </p:blipFill>
            <p:spPr>
              <a:xfrm>
                <a:off x="1902953" y="3650122"/>
                <a:ext cx="1762920" cy="111456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54" name="Ink 53">
                <a:extLst>
                  <a:ext uri="{FF2B5EF4-FFF2-40B4-BE49-F238E27FC236}">
                    <a16:creationId xmlns:a16="http://schemas.microsoft.com/office/drawing/2014/main" id="{E2A592DC-2C74-491F-81E2-023328E08FB4}"/>
                  </a:ext>
                </a:extLst>
              </p14:cNvPr>
              <p14:cNvContentPartPr/>
              <p14:nvPr/>
            </p14:nvContentPartPr>
            <p14:xfrm>
              <a:off x="2349382" y="2775540"/>
              <a:ext cx="1801440" cy="1036800"/>
            </p14:xfrm>
          </p:contentPart>
        </mc:Choice>
        <mc:Fallback xmlns="">
          <p:pic>
            <p:nvPicPr>
              <p:cNvPr id="54" name="Ink 53">
                <a:extLst>
                  <a:ext uri="{FF2B5EF4-FFF2-40B4-BE49-F238E27FC236}">
                    <a16:creationId xmlns:a16="http://schemas.microsoft.com/office/drawing/2014/main" id="{E2A592DC-2C74-491F-81E2-023328E08FB4}"/>
                  </a:ext>
                </a:extLst>
              </p:cNvPr>
              <p:cNvPicPr/>
              <p:nvPr/>
            </p:nvPicPr>
            <p:blipFill>
              <a:blip r:embed="rId13"/>
              <a:stretch>
                <a:fillRect/>
              </a:stretch>
            </p:blipFill>
            <p:spPr>
              <a:xfrm>
                <a:off x="2340382" y="2766540"/>
                <a:ext cx="1819080" cy="1054440"/>
              </a:xfrm>
              <a:prstGeom prst="rect">
                <a:avLst/>
              </a:prstGeom>
            </p:spPr>
          </p:pic>
        </mc:Fallback>
      </mc:AlternateContent>
      <p:grpSp>
        <p:nvGrpSpPr>
          <p:cNvPr id="104" name="Group 103">
            <a:extLst>
              <a:ext uri="{FF2B5EF4-FFF2-40B4-BE49-F238E27FC236}">
                <a16:creationId xmlns:a16="http://schemas.microsoft.com/office/drawing/2014/main" id="{70CC3CD7-2DCD-413E-AF28-5102C2AF56A1}"/>
              </a:ext>
            </a:extLst>
          </p:cNvPr>
          <p:cNvGrpSpPr/>
          <p:nvPr/>
        </p:nvGrpSpPr>
        <p:grpSpPr>
          <a:xfrm>
            <a:off x="3999855" y="3215615"/>
            <a:ext cx="6800400" cy="1545480"/>
            <a:chOff x="3999855" y="3216142"/>
            <a:chExt cx="6800400" cy="1545480"/>
          </a:xfrm>
        </p:grpSpPr>
        <mc:AlternateContent xmlns:mc="http://schemas.openxmlformats.org/markup-compatibility/2006" xmlns:p14="http://schemas.microsoft.com/office/powerpoint/2010/main">
          <mc:Choice Requires="p14">
            <p:contentPart p14:bwMode="auto" r:id="rId14">
              <p14:nvContentPartPr>
                <p14:cNvPr id="68" name="Ink 67">
                  <a:extLst>
                    <a:ext uri="{FF2B5EF4-FFF2-40B4-BE49-F238E27FC236}">
                      <a16:creationId xmlns:a16="http://schemas.microsoft.com/office/drawing/2014/main" id="{C05A66AF-0FC9-4B56-A7E0-D2300247B45D}"/>
                    </a:ext>
                  </a:extLst>
                </p14:cNvPr>
                <p14:cNvContentPartPr/>
                <p14:nvPr/>
              </p14:nvContentPartPr>
              <p14:xfrm>
                <a:off x="9293655" y="4731022"/>
                <a:ext cx="30960" cy="30600"/>
              </p14:xfrm>
            </p:contentPart>
          </mc:Choice>
          <mc:Fallback xmlns="">
            <p:pic>
              <p:nvPicPr>
                <p:cNvPr id="68" name="Ink 67">
                  <a:extLst>
                    <a:ext uri="{FF2B5EF4-FFF2-40B4-BE49-F238E27FC236}">
                      <a16:creationId xmlns:a16="http://schemas.microsoft.com/office/drawing/2014/main" id="{C05A66AF-0FC9-4B56-A7E0-D2300247B45D}"/>
                    </a:ext>
                  </a:extLst>
                </p:cNvPr>
                <p:cNvPicPr/>
                <p:nvPr/>
              </p:nvPicPr>
              <p:blipFill>
                <a:blip r:embed="rId15"/>
                <a:stretch>
                  <a:fillRect/>
                </a:stretch>
              </p:blipFill>
              <p:spPr>
                <a:xfrm>
                  <a:off x="9285015" y="4722382"/>
                  <a:ext cx="48600" cy="4824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73" name="Ink 72">
                  <a:extLst>
                    <a:ext uri="{FF2B5EF4-FFF2-40B4-BE49-F238E27FC236}">
                      <a16:creationId xmlns:a16="http://schemas.microsoft.com/office/drawing/2014/main" id="{0D4AFD45-BD71-4509-B8F0-3F9B987B23DF}"/>
                    </a:ext>
                  </a:extLst>
                </p14:cNvPr>
                <p14:cNvContentPartPr/>
                <p14:nvPr/>
              </p14:nvContentPartPr>
              <p14:xfrm>
                <a:off x="3999855" y="3216142"/>
                <a:ext cx="1499400" cy="1052280"/>
              </p14:xfrm>
            </p:contentPart>
          </mc:Choice>
          <mc:Fallback xmlns="">
            <p:pic>
              <p:nvPicPr>
                <p:cNvPr id="73" name="Ink 72">
                  <a:extLst>
                    <a:ext uri="{FF2B5EF4-FFF2-40B4-BE49-F238E27FC236}">
                      <a16:creationId xmlns:a16="http://schemas.microsoft.com/office/drawing/2014/main" id="{0D4AFD45-BD71-4509-B8F0-3F9B987B23DF}"/>
                    </a:ext>
                  </a:extLst>
                </p:cNvPr>
                <p:cNvPicPr/>
                <p:nvPr/>
              </p:nvPicPr>
              <p:blipFill>
                <a:blip r:embed="rId17"/>
                <a:stretch>
                  <a:fillRect/>
                </a:stretch>
              </p:blipFill>
              <p:spPr>
                <a:xfrm>
                  <a:off x="3991215" y="3207142"/>
                  <a:ext cx="1517040" cy="106992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92" name="Ink 91">
                  <a:extLst>
                    <a:ext uri="{FF2B5EF4-FFF2-40B4-BE49-F238E27FC236}">
                      <a16:creationId xmlns:a16="http://schemas.microsoft.com/office/drawing/2014/main" id="{BB3FE846-09E1-4690-BB59-FFB05A5C209B}"/>
                    </a:ext>
                  </a:extLst>
                </p14:cNvPr>
                <p14:cNvContentPartPr/>
                <p14:nvPr/>
              </p14:nvContentPartPr>
              <p14:xfrm>
                <a:off x="9876855" y="3937942"/>
                <a:ext cx="29160" cy="59040"/>
              </p14:xfrm>
            </p:contentPart>
          </mc:Choice>
          <mc:Fallback xmlns="">
            <p:pic>
              <p:nvPicPr>
                <p:cNvPr id="92" name="Ink 91">
                  <a:extLst>
                    <a:ext uri="{FF2B5EF4-FFF2-40B4-BE49-F238E27FC236}">
                      <a16:creationId xmlns:a16="http://schemas.microsoft.com/office/drawing/2014/main" id="{BB3FE846-09E1-4690-BB59-FFB05A5C209B}"/>
                    </a:ext>
                  </a:extLst>
                </p:cNvPr>
                <p:cNvPicPr/>
                <p:nvPr/>
              </p:nvPicPr>
              <p:blipFill>
                <a:blip r:embed="rId19"/>
                <a:stretch>
                  <a:fillRect/>
                </a:stretch>
              </p:blipFill>
              <p:spPr>
                <a:xfrm>
                  <a:off x="9867855" y="3928942"/>
                  <a:ext cx="46800" cy="7668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99" name="Ink 98">
                  <a:extLst>
                    <a:ext uri="{FF2B5EF4-FFF2-40B4-BE49-F238E27FC236}">
                      <a16:creationId xmlns:a16="http://schemas.microsoft.com/office/drawing/2014/main" id="{50C53EA4-F9DE-4841-ABF3-0C5FA95FBF90}"/>
                    </a:ext>
                  </a:extLst>
                </p14:cNvPr>
                <p14:cNvContentPartPr/>
                <p14:nvPr/>
              </p14:nvContentPartPr>
              <p14:xfrm>
                <a:off x="10794135" y="4300102"/>
                <a:ext cx="6120" cy="20880"/>
              </p14:xfrm>
            </p:contentPart>
          </mc:Choice>
          <mc:Fallback xmlns="">
            <p:pic>
              <p:nvPicPr>
                <p:cNvPr id="99" name="Ink 98">
                  <a:extLst>
                    <a:ext uri="{FF2B5EF4-FFF2-40B4-BE49-F238E27FC236}">
                      <a16:creationId xmlns:a16="http://schemas.microsoft.com/office/drawing/2014/main" id="{50C53EA4-F9DE-4841-ABF3-0C5FA95FBF90}"/>
                    </a:ext>
                  </a:extLst>
                </p:cNvPr>
                <p:cNvPicPr/>
                <p:nvPr/>
              </p:nvPicPr>
              <p:blipFill>
                <a:blip r:embed="rId21"/>
                <a:stretch>
                  <a:fillRect/>
                </a:stretch>
              </p:blipFill>
              <p:spPr>
                <a:xfrm>
                  <a:off x="10785495" y="4291462"/>
                  <a:ext cx="23760" cy="3852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22">
            <p14:nvContentPartPr>
              <p14:cNvPr id="105" name="Ink 104">
                <a:extLst>
                  <a:ext uri="{FF2B5EF4-FFF2-40B4-BE49-F238E27FC236}">
                    <a16:creationId xmlns:a16="http://schemas.microsoft.com/office/drawing/2014/main" id="{36F1D8CE-5B05-41F6-ADC2-F99458E6995C}"/>
                  </a:ext>
                </a:extLst>
              </p14:cNvPr>
              <p14:cNvContentPartPr/>
              <p14:nvPr/>
            </p14:nvContentPartPr>
            <p14:xfrm>
              <a:off x="3958455" y="3076822"/>
              <a:ext cx="209160" cy="349560"/>
            </p14:xfrm>
          </p:contentPart>
        </mc:Choice>
        <mc:Fallback xmlns="">
          <p:pic>
            <p:nvPicPr>
              <p:cNvPr id="105" name="Ink 104">
                <a:extLst>
                  <a:ext uri="{FF2B5EF4-FFF2-40B4-BE49-F238E27FC236}">
                    <a16:creationId xmlns:a16="http://schemas.microsoft.com/office/drawing/2014/main" id="{36F1D8CE-5B05-41F6-ADC2-F99458E6995C}"/>
                  </a:ext>
                </a:extLst>
              </p:cNvPr>
              <p:cNvPicPr/>
              <p:nvPr/>
            </p:nvPicPr>
            <p:blipFill>
              <a:blip r:embed="rId23"/>
              <a:stretch>
                <a:fillRect/>
              </a:stretch>
            </p:blipFill>
            <p:spPr>
              <a:xfrm>
                <a:off x="3949815" y="3067822"/>
                <a:ext cx="226800" cy="367200"/>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106" name="Ink 105">
                <a:extLst>
                  <a:ext uri="{FF2B5EF4-FFF2-40B4-BE49-F238E27FC236}">
                    <a16:creationId xmlns:a16="http://schemas.microsoft.com/office/drawing/2014/main" id="{AE940A4A-1301-412D-847A-4DA0FA99A3D6}"/>
                  </a:ext>
                </a:extLst>
              </p14:cNvPr>
              <p14:cNvContentPartPr/>
              <p14:nvPr/>
            </p14:nvContentPartPr>
            <p14:xfrm>
              <a:off x="3386775" y="4080142"/>
              <a:ext cx="447840" cy="401760"/>
            </p14:xfrm>
          </p:contentPart>
        </mc:Choice>
        <mc:Fallback xmlns="">
          <p:pic>
            <p:nvPicPr>
              <p:cNvPr id="106" name="Ink 105">
                <a:extLst>
                  <a:ext uri="{FF2B5EF4-FFF2-40B4-BE49-F238E27FC236}">
                    <a16:creationId xmlns:a16="http://schemas.microsoft.com/office/drawing/2014/main" id="{AE940A4A-1301-412D-847A-4DA0FA99A3D6}"/>
                  </a:ext>
                </a:extLst>
              </p:cNvPr>
              <p:cNvPicPr/>
              <p:nvPr/>
            </p:nvPicPr>
            <p:blipFill>
              <a:blip r:embed="rId25"/>
              <a:stretch>
                <a:fillRect/>
              </a:stretch>
            </p:blipFill>
            <p:spPr>
              <a:xfrm>
                <a:off x="3377775" y="4071502"/>
                <a:ext cx="465480" cy="419400"/>
              </a:xfrm>
              <a:prstGeom prst="rect">
                <a:avLst/>
              </a:prstGeom>
            </p:spPr>
          </p:pic>
        </mc:Fallback>
      </mc:AlternateContent>
      <p:sp>
        <p:nvSpPr>
          <p:cNvPr id="108" name="TextBox 107">
            <a:extLst>
              <a:ext uri="{FF2B5EF4-FFF2-40B4-BE49-F238E27FC236}">
                <a16:creationId xmlns:a16="http://schemas.microsoft.com/office/drawing/2014/main" id="{182351F9-B100-4757-80D7-580B3338FC2D}"/>
              </a:ext>
            </a:extLst>
          </p:cNvPr>
          <p:cNvSpPr txBox="1"/>
          <p:nvPr/>
        </p:nvSpPr>
        <p:spPr>
          <a:xfrm flipH="1">
            <a:off x="5515690" y="4556471"/>
            <a:ext cx="2787968" cy="369332"/>
          </a:xfrm>
          <a:prstGeom prst="rect">
            <a:avLst/>
          </a:prstGeom>
          <a:noFill/>
        </p:spPr>
        <p:txBody>
          <a:bodyPr wrap="square" rtlCol="0">
            <a:spAutoFit/>
          </a:bodyPr>
          <a:lstStyle/>
          <a:p>
            <a:r>
              <a:rPr lang="en-US" b="1" dirty="0">
                <a:latin typeface="Times New Roman" panose="02020603050405020304" pitchFamily="18" charset="0"/>
                <a:cs typeface="Times New Roman" panose="02020603050405020304" pitchFamily="18" charset="0"/>
              </a:rPr>
              <a:t>Optimal solution (6 edges)</a:t>
            </a:r>
          </a:p>
        </p:txBody>
      </p:sp>
      <p:sp>
        <p:nvSpPr>
          <p:cNvPr id="109" name="TextBox 108">
            <a:extLst>
              <a:ext uri="{FF2B5EF4-FFF2-40B4-BE49-F238E27FC236}">
                <a16:creationId xmlns:a16="http://schemas.microsoft.com/office/drawing/2014/main" id="{B6C8F4C1-E901-4272-81C1-64E58ADFF850}"/>
              </a:ext>
            </a:extLst>
          </p:cNvPr>
          <p:cNvSpPr txBox="1"/>
          <p:nvPr/>
        </p:nvSpPr>
        <p:spPr>
          <a:xfrm flipH="1">
            <a:off x="5499255" y="4023456"/>
            <a:ext cx="5682510" cy="369332"/>
          </a:xfrm>
          <a:prstGeom prst="rect">
            <a:avLst/>
          </a:prstGeom>
          <a:noFill/>
        </p:spPr>
        <p:txBody>
          <a:bodyPr wrap="square" rtlCol="0">
            <a:spAutoFit/>
          </a:bodyPr>
          <a:lstStyle/>
          <a:p>
            <a:r>
              <a:rPr lang="en-US" b="1" dirty="0">
                <a:latin typeface="Times New Roman" panose="02020603050405020304" pitchFamily="18" charset="0"/>
                <a:cs typeface="Times New Roman" panose="02020603050405020304" pitchFamily="18" charset="0"/>
              </a:rPr>
              <a:t>Optimal solution without fairness constraints (11 edges)</a:t>
            </a:r>
          </a:p>
        </p:txBody>
      </p:sp>
      <mc:AlternateContent xmlns:mc="http://schemas.openxmlformats.org/markup-compatibility/2006" xmlns:p14="http://schemas.microsoft.com/office/powerpoint/2010/main">
        <mc:Choice Requires="p14">
          <p:contentPart p14:bwMode="auto" r:id="rId26">
            <p14:nvContentPartPr>
              <p14:cNvPr id="112" name="Ink 111">
                <a:extLst>
                  <a:ext uri="{FF2B5EF4-FFF2-40B4-BE49-F238E27FC236}">
                    <a16:creationId xmlns:a16="http://schemas.microsoft.com/office/drawing/2014/main" id="{30A3A010-8667-428D-AF76-B58B61E5637C}"/>
                  </a:ext>
                </a:extLst>
              </p14:cNvPr>
              <p14:cNvContentPartPr/>
              <p14:nvPr/>
            </p14:nvContentPartPr>
            <p14:xfrm>
              <a:off x="3428175" y="4207582"/>
              <a:ext cx="2031840" cy="525240"/>
            </p14:xfrm>
          </p:contentPart>
        </mc:Choice>
        <mc:Fallback xmlns="">
          <p:pic>
            <p:nvPicPr>
              <p:cNvPr id="112" name="Ink 111">
                <a:extLst>
                  <a:ext uri="{FF2B5EF4-FFF2-40B4-BE49-F238E27FC236}">
                    <a16:creationId xmlns:a16="http://schemas.microsoft.com/office/drawing/2014/main" id="{30A3A010-8667-428D-AF76-B58B61E5637C}"/>
                  </a:ext>
                </a:extLst>
              </p:cNvPr>
              <p:cNvPicPr/>
              <p:nvPr/>
            </p:nvPicPr>
            <p:blipFill>
              <a:blip r:embed="rId27"/>
              <a:stretch>
                <a:fillRect/>
              </a:stretch>
            </p:blipFill>
            <p:spPr>
              <a:xfrm>
                <a:off x="3419175" y="4198582"/>
                <a:ext cx="2049480" cy="542880"/>
              </a:xfrm>
              <a:prstGeom prst="rect">
                <a:avLst/>
              </a:prstGeom>
            </p:spPr>
          </p:pic>
        </mc:Fallback>
      </mc:AlternateContent>
    </p:spTree>
    <p:extLst>
      <p:ext uri="{BB962C8B-B14F-4D97-AF65-F5344CB8AC3E}">
        <p14:creationId xmlns:p14="http://schemas.microsoft.com/office/powerpoint/2010/main" val="3618075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0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 grpId="0"/>
      <p:bldP spid="10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E752A0BC-0513-43DC-8BA3-5C0F55074C99}"/>
              </a:ext>
            </a:extLst>
          </p:cNvPr>
          <p:cNvPicPr>
            <a:picLocks noChangeAspect="1"/>
          </p:cNvPicPr>
          <p:nvPr>
            <p:custDataLst>
              <p:tags r:id="rId1"/>
            </p:custDataLst>
          </p:nvPr>
        </p:nvPicPr>
        <p:blipFill>
          <a:blip r:embed="rId6">
            <a:extLst>
              <a:ext uri="{28A0092B-C50C-407E-A947-70E740481C1C}">
                <a14:useLocalDpi xmlns:a14="http://schemas.microsoft.com/office/drawing/2010/main" val="0"/>
              </a:ext>
            </a:extLst>
          </a:blip>
          <a:stretch>
            <a:fillRect/>
          </a:stretch>
        </p:blipFill>
        <p:spPr>
          <a:xfrm>
            <a:off x="321220" y="269227"/>
            <a:ext cx="11547934" cy="1062860"/>
          </a:xfrm>
          <a:prstGeom prst="rect">
            <a:avLst/>
          </a:prstGeom>
        </p:spPr>
      </p:pic>
      <p:sp>
        <p:nvSpPr>
          <p:cNvPr id="14" name="Slide Number Placeholder 13">
            <a:extLst>
              <a:ext uri="{FF2B5EF4-FFF2-40B4-BE49-F238E27FC236}">
                <a16:creationId xmlns:a16="http://schemas.microsoft.com/office/drawing/2014/main" id="{868B7A4A-8E33-4D68-9D94-5DF34CE65741}"/>
              </a:ext>
            </a:extLst>
          </p:cNvPr>
          <p:cNvSpPr>
            <a:spLocks noGrp="1"/>
          </p:cNvSpPr>
          <p:nvPr>
            <p:ph type="sldNum" sz="quarter" idx="12"/>
          </p:nvPr>
        </p:nvSpPr>
        <p:spPr/>
        <p:txBody>
          <a:bodyPr/>
          <a:lstStyle/>
          <a:p>
            <a:fld id="{E7970281-7070-4FDC-B72E-6F87186A2131}" type="slidenum">
              <a:rPr lang="en-US" smtClean="0"/>
              <a:t>7</a:t>
            </a:fld>
            <a:endParaRPr lang="en-US"/>
          </a:p>
        </p:txBody>
      </p:sp>
      <p:sp>
        <p:nvSpPr>
          <p:cNvPr id="11" name="Rectangle: Rounded Corners 10">
            <a:extLst>
              <a:ext uri="{FF2B5EF4-FFF2-40B4-BE49-F238E27FC236}">
                <a16:creationId xmlns:a16="http://schemas.microsoft.com/office/drawing/2014/main" id="{9D97C9DC-0375-4377-95A1-35F5D86E6728}"/>
              </a:ext>
            </a:extLst>
          </p:cNvPr>
          <p:cNvSpPr/>
          <p:nvPr/>
        </p:nvSpPr>
        <p:spPr>
          <a:xfrm>
            <a:off x="68185" y="121068"/>
            <a:ext cx="11866640" cy="671512"/>
          </a:xfrm>
          <a:prstGeom prst="roundRect">
            <a:avLst/>
          </a:prstGeom>
          <a:solidFill>
            <a:srgbClr val="FFFF00">
              <a:alpha val="11000"/>
            </a:srgbClr>
          </a:solid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18" name="Object 17">
            <a:extLst>
              <a:ext uri="{FF2B5EF4-FFF2-40B4-BE49-F238E27FC236}">
                <a16:creationId xmlns:a16="http://schemas.microsoft.com/office/drawing/2014/main" id="{72B557F6-2F8B-4ECC-9005-20DE8D97C33B}"/>
              </a:ext>
            </a:extLst>
          </p:cNvPr>
          <p:cNvGraphicFramePr>
            <a:graphicFrameLocks noChangeAspect="1"/>
          </p:cNvGraphicFramePr>
          <p:nvPr/>
        </p:nvGraphicFramePr>
        <p:xfrm>
          <a:off x="0" y="1928813"/>
          <a:ext cx="5201834" cy="3955028"/>
        </p:xfrm>
        <a:graphic>
          <a:graphicData uri="http://schemas.openxmlformats.org/presentationml/2006/ole">
            <mc:AlternateContent xmlns:mc="http://schemas.openxmlformats.org/markup-compatibility/2006">
              <mc:Choice xmlns:v="urn:schemas-microsoft-com:vml" Requires="v">
                <p:oleObj name="Acrobat Document" r:id="rId7" imgW="1615736" imgH="1228528" progId="Acrobat.Document.DC">
                  <p:embed/>
                </p:oleObj>
              </mc:Choice>
              <mc:Fallback>
                <p:oleObj name="Acrobat Document" r:id="rId7" imgW="1615736" imgH="1228528" progId="Acrobat.Document.DC">
                  <p:embed/>
                  <p:pic>
                    <p:nvPicPr>
                      <p:cNvPr id="18" name="Object 17">
                        <a:extLst>
                          <a:ext uri="{FF2B5EF4-FFF2-40B4-BE49-F238E27FC236}">
                            <a16:creationId xmlns:a16="http://schemas.microsoft.com/office/drawing/2014/main" id="{72B557F6-2F8B-4ECC-9005-20DE8D97C33B}"/>
                          </a:ext>
                        </a:extLst>
                      </p:cNvPr>
                      <p:cNvPicPr/>
                      <p:nvPr/>
                    </p:nvPicPr>
                    <p:blipFill>
                      <a:blip r:embed="rId8"/>
                      <a:stretch>
                        <a:fillRect/>
                      </a:stretch>
                    </p:blipFill>
                    <p:spPr>
                      <a:xfrm>
                        <a:off x="0" y="1928813"/>
                        <a:ext cx="5201834" cy="3955028"/>
                      </a:xfrm>
                      <a:prstGeom prst="rect">
                        <a:avLst/>
                      </a:prstGeom>
                    </p:spPr>
                  </p:pic>
                </p:oleObj>
              </mc:Fallback>
            </mc:AlternateContent>
          </a:graphicData>
        </a:graphic>
      </p:graphicFrame>
      <p:pic>
        <p:nvPicPr>
          <p:cNvPr id="39" name="Picture 38">
            <a:extLst>
              <a:ext uri="{FF2B5EF4-FFF2-40B4-BE49-F238E27FC236}">
                <a16:creationId xmlns:a16="http://schemas.microsoft.com/office/drawing/2014/main" id="{292085EA-E4E8-4A32-A5A6-737E57E566B2}"/>
              </a:ext>
            </a:extLst>
          </p:cNvPr>
          <p:cNvPicPr>
            <a:picLocks noChangeAspect="1"/>
          </p:cNvPicPr>
          <p:nvPr>
            <p:custDataLst>
              <p:tags r:id="rId2"/>
            </p:custDataLst>
          </p:nvPr>
        </p:nvPicPr>
        <p:blipFill>
          <a:blip r:embed="rId9">
            <a:extLst>
              <a:ext uri="{28A0092B-C50C-407E-A947-70E740481C1C}">
                <a14:useLocalDpi xmlns:a14="http://schemas.microsoft.com/office/drawing/2010/main" val="0"/>
              </a:ext>
            </a:extLst>
          </a:blip>
          <a:stretch>
            <a:fillRect/>
          </a:stretch>
        </p:blipFill>
        <p:spPr>
          <a:xfrm>
            <a:off x="5201835" y="1424168"/>
            <a:ext cx="3103966" cy="920556"/>
          </a:xfrm>
          <a:prstGeom prst="rect">
            <a:avLst/>
          </a:prstGeom>
        </p:spPr>
      </p:pic>
      <p:pic>
        <p:nvPicPr>
          <p:cNvPr id="30" name="Picture 29">
            <a:extLst>
              <a:ext uri="{FF2B5EF4-FFF2-40B4-BE49-F238E27FC236}">
                <a16:creationId xmlns:a16="http://schemas.microsoft.com/office/drawing/2014/main" id="{A30A224E-63D1-4D07-AFA4-6E65E3613E00}"/>
              </a:ext>
            </a:extLst>
          </p:cNvPr>
          <p:cNvPicPr>
            <a:picLocks noChangeAspect="1"/>
          </p:cNvPicPr>
          <p:nvPr>
            <p:custDataLst>
              <p:tags r:id="rId3"/>
            </p:custDataLst>
          </p:nvPr>
        </p:nvPicPr>
        <p:blipFill>
          <a:blip r:embed="rId10">
            <a:extLst>
              <a:ext uri="{28A0092B-C50C-407E-A947-70E740481C1C}">
                <a14:useLocalDpi xmlns:a14="http://schemas.microsoft.com/office/drawing/2010/main" val="0"/>
              </a:ext>
            </a:extLst>
          </a:blip>
          <a:stretch>
            <a:fillRect/>
          </a:stretch>
        </p:blipFill>
        <p:spPr>
          <a:xfrm>
            <a:off x="581574" y="1332087"/>
            <a:ext cx="2031109" cy="780268"/>
          </a:xfrm>
          <a:prstGeom prst="rect">
            <a:avLst/>
          </a:prstGeom>
        </p:spPr>
      </p:pic>
      <p:pic>
        <p:nvPicPr>
          <p:cNvPr id="20" name="Picture 19">
            <a:extLst>
              <a:ext uri="{FF2B5EF4-FFF2-40B4-BE49-F238E27FC236}">
                <a16:creationId xmlns:a16="http://schemas.microsoft.com/office/drawing/2014/main" id="{7C7D7049-DECC-478F-8A2D-AD643019090B}"/>
              </a:ext>
            </a:extLst>
          </p:cNvPr>
          <p:cNvPicPr>
            <a:picLocks noChangeAspect="1"/>
          </p:cNvPicPr>
          <p:nvPr>
            <p:custDataLst>
              <p:tags r:id="rId4"/>
            </p:custDataLst>
          </p:nvPr>
        </p:nvPicPr>
        <p:blipFill>
          <a:blip r:embed="rId11">
            <a:extLst>
              <a:ext uri="{28A0092B-C50C-407E-A947-70E740481C1C}">
                <a14:useLocalDpi xmlns:a14="http://schemas.microsoft.com/office/drawing/2010/main" val="0"/>
              </a:ext>
            </a:extLst>
          </a:blip>
          <a:stretch>
            <a:fillRect/>
          </a:stretch>
        </p:blipFill>
        <p:spPr>
          <a:xfrm>
            <a:off x="5155686" y="2509036"/>
            <a:ext cx="6838047" cy="3796513"/>
          </a:xfrm>
          <a:prstGeom prst="rect">
            <a:avLst/>
          </a:prstGeom>
        </p:spPr>
      </p:pic>
    </p:spTree>
    <p:extLst>
      <p:ext uri="{BB962C8B-B14F-4D97-AF65-F5344CB8AC3E}">
        <p14:creationId xmlns:p14="http://schemas.microsoft.com/office/powerpoint/2010/main" val="29457006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lide Number Placeholder 13">
            <a:extLst>
              <a:ext uri="{FF2B5EF4-FFF2-40B4-BE49-F238E27FC236}">
                <a16:creationId xmlns:a16="http://schemas.microsoft.com/office/drawing/2014/main" id="{868B7A4A-8E33-4D68-9D94-5DF34CE65741}"/>
              </a:ext>
            </a:extLst>
          </p:cNvPr>
          <p:cNvSpPr>
            <a:spLocks noGrp="1"/>
          </p:cNvSpPr>
          <p:nvPr>
            <p:ph type="sldNum" sz="quarter" idx="12"/>
          </p:nvPr>
        </p:nvSpPr>
        <p:spPr/>
        <p:txBody>
          <a:bodyPr/>
          <a:lstStyle/>
          <a:p>
            <a:fld id="{E7970281-7070-4FDC-B72E-6F87186A2131}" type="slidenum">
              <a:rPr lang="en-US" smtClean="0"/>
              <a:t>8</a:t>
            </a:fld>
            <a:endParaRPr lang="en-US"/>
          </a:p>
        </p:txBody>
      </p:sp>
      <p:pic>
        <p:nvPicPr>
          <p:cNvPr id="36" name="Picture 35">
            <a:extLst>
              <a:ext uri="{FF2B5EF4-FFF2-40B4-BE49-F238E27FC236}">
                <a16:creationId xmlns:a16="http://schemas.microsoft.com/office/drawing/2014/main" id="{AAC2936C-0C6F-48FF-896B-EE7353D03BE3}"/>
              </a:ext>
            </a:extLst>
          </p:cNvPr>
          <p:cNvPicPr>
            <a:picLocks noChangeAspect="1"/>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a:off x="6411073" y="2101773"/>
            <a:ext cx="5450135" cy="1965721"/>
          </a:xfrm>
          <a:prstGeom prst="rect">
            <a:avLst/>
          </a:prstGeom>
        </p:spPr>
      </p:pic>
      <p:sp>
        <p:nvSpPr>
          <p:cNvPr id="37" name="Oval 36">
            <a:extLst>
              <a:ext uri="{FF2B5EF4-FFF2-40B4-BE49-F238E27FC236}">
                <a16:creationId xmlns:a16="http://schemas.microsoft.com/office/drawing/2014/main" id="{A1C8450B-14DC-4548-AFE9-8EA447A37D64}"/>
              </a:ext>
            </a:extLst>
          </p:cNvPr>
          <p:cNvSpPr/>
          <p:nvPr/>
        </p:nvSpPr>
        <p:spPr>
          <a:xfrm>
            <a:off x="885826" y="4948237"/>
            <a:ext cx="2895599" cy="614363"/>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4">
            <a:extLst>
              <a:ext uri="{FF2B5EF4-FFF2-40B4-BE49-F238E27FC236}">
                <a16:creationId xmlns:a16="http://schemas.microsoft.com/office/drawing/2014/main" id="{7333C4D2-7997-46C8-8B64-94E6C9F7682C}"/>
              </a:ext>
            </a:extLst>
          </p:cNvPr>
          <p:cNvPicPr>
            <a:picLocks noChangeAspect="1"/>
          </p:cNvPicPr>
          <p:nvPr>
            <p:custDataLst>
              <p:tags r:id="rId2"/>
            </p:custDataLst>
          </p:nvPr>
        </p:nvPicPr>
        <p:blipFill>
          <a:blip r:embed="rId5">
            <a:extLst>
              <a:ext uri="{28A0092B-C50C-407E-A947-70E740481C1C}">
                <a14:useLocalDpi xmlns:a14="http://schemas.microsoft.com/office/drawing/2010/main" val="0"/>
              </a:ext>
            </a:extLst>
          </a:blip>
          <a:stretch>
            <a:fillRect/>
          </a:stretch>
        </p:blipFill>
        <p:spPr>
          <a:xfrm>
            <a:off x="270169" y="0"/>
            <a:ext cx="10505292" cy="6521606"/>
          </a:xfrm>
          <a:prstGeom prst="rect">
            <a:avLst/>
          </a:prstGeom>
        </p:spPr>
      </p:pic>
      <p:cxnSp>
        <p:nvCxnSpPr>
          <p:cNvPr id="38" name="Straight Arrow Connector 37">
            <a:extLst>
              <a:ext uri="{FF2B5EF4-FFF2-40B4-BE49-F238E27FC236}">
                <a16:creationId xmlns:a16="http://schemas.microsoft.com/office/drawing/2014/main" id="{EF6A5870-1DE7-458E-BFAE-D66D3307D0AE}"/>
              </a:ext>
            </a:extLst>
          </p:cNvPr>
          <p:cNvCxnSpPr>
            <a:cxnSpLocks/>
          </p:cNvCxnSpPr>
          <p:nvPr/>
        </p:nvCxnSpPr>
        <p:spPr>
          <a:xfrm flipH="1">
            <a:off x="3781426" y="5204738"/>
            <a:ext cx="5619749" cy="89811"/>
          </a:xfrm>
          <a:prstGeom prst="straightConnector1">
            <a:avLst/>
          </a:prstGeom>
          <a:ln w="25400">
            <a:solidFill>
              <a:schemeClr val="tx1"/>
            </a:solidFill>
            <a:tailEnd type="arrow" w="lg" len="lg"/>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A495C889-93F5-42D0-843A-8547C687CFD5}"/>
              </a:ext>
            </a:extLst>
          </p:cNvPr>
          <p:cNvCxnSpPr>
            <a:cxnSpLocks/>
          </p:cNvCxnSpPr>
          <p:nvPr/>
        </p:nvCxnSpPr>
        <p:spPr>
          <a:xfrm>
            <a:off x="9401175" y="4067494"/>
            <a:ext cx="0" cy="1144428"/>
          </a:xfrm>
          <a:prstGeom prst="straightConnector1">
            <a:avLst/>
          </a:prstGeom>
          <a:ln w="25400">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854761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lide Number Placeholder 13">
            <a:extLst>
              <a:ext uri="{FF2B5EF4-FFF2-40B4-BE49-F238E27FC236}">
                <a16:creationId xmlns:a16="http://schemas.microsoft.com/office/drawing/2014/main" id="{868B7A4A-8E33-4D68-9D94-5DF34CE65741}"/>
              </a:ext>
            </a:extLst>
          </p:cNvPr>
          <p:cNvSpPr>
            <a:spLocks noGrp="1"/>
          </p:cNvSpPr>
          <p:nvPr>
            <p:ph type="sldNum" sz="quarter" idx="12"/>
          </p:nvPr>
        </p:nvSpPr>
        <p:spPr/>
        <p:txBody>
          <a:bodyPr/>
          <a:lstStyle/>
          <a:p>
            <a:fld id="{E7970281-7070-4FDC-B72E-6F87186A2131}" type="slidenum">
              <a:rPr lang="en-US" smtClean="0"/>
              <a:t>9</a:t>
            </a:fld>
            <a:endParaRPr lang="en-US"/>
          </a:p>
        </p:txBody>
      </p:sp>
      <p:pic>
        <p:nvPicPr>
          <p:cNvPr id="9" name="Picture 8">
            <a:extLst>
              <a:ext uri="{FF2B5EF4-FFF2-40B4-BE49-F238E27FC236}">
                <a16:creationId xmlns:a16="http://schemas.microsoft.com/office/drawing/2014/main" id="{F2232217-AA6A-47BA-932B-AE42AE26A233}"/>
              </a:ext>
            </a:extLst>
          </p:cNvPr>
          <p:cNvPicPr>
            <a:picLocks noChangeAspect="1"/>
          </p:cNvPicPr>
          <p:nvPr>
            <p:custDataLst>
              <p:tags r:id="rId1"/>
            </p:custDataLst>
          </p:nvPr>
        </p:nvPicPr>
        <p:blipFill>
          <a:blip r:embed="rId3">
            <a:extLst>
              <a:ext uri="{28A0092B-C50C-407E-A947-70E740481C1C}">
                <a14:useLocalDpi xmlns:a14="http://schemas.microsoft.com/office/drawing/2010/main" val="0"/>
              </a:ext>
            </a:extLst>
          </a:blip>
          <a:stretch>
            <a:fillRect/>
          </a:stretch>
        </p:blipFill>
        <p:spPr>
          <a:xfrm>
            <a:off x="913107" y="203044"/>
            <a:ext cx="10240935" cy="3510427"/>
          </a:xfrm>
          <a:prstGeom prst="rect">
            <a:avLst/>
          </a:prstGeom>
        </p:spPr>
      </p:pic>
    </p:spTree>
    <p:extLst>
      <p:ext uri="{BB962C8B-B14F-4D97-AF65-F5344CB8AC3E}">
        <p14:creationId xmlns:p14="http://schemas.microsoft.com/office/powerpoint/2010/main" val="251018967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OUTPUTDPI" val="1200"/>
  <p:tag name="ORIGINALHEIGHT" val="2292.463"/>
  <p:tag name="ORIGINALWIDTH" val="3829.021"/>
  <p:tag name="LATEXADDIN" val="\documentclass[11pt]{article}&#10;&#10;%%%%%%%%%%%%%%%%%%%%%%%%%%%%%%%%%%%%%%%%%%%%%&#10;%\usepackage{fontspec} % use xelatex to pdf&#10;%\setmainfont{Times New Roman} % use xelatex to pdf&#10;%%%%%%%%%%%%%%%%%%%%%%%%%%%%%%%%%%%%%%%%%%%%%&#10;%%\usepackage{times}&#10;\usepackage{mathptmx}&#10;&#10;\usepackage{amsfonts}&#10;\usepackage{amsmath}&#10;\usepackage{amssymb}&#10;\usepackage{latexsym}&#10;\usepackage{graphicx}&#10;\usepackage{color}&#10;\usepackage{enumitem}&#10;\usepackage{setspace}&#10;\usepackage{changepage}   % for the adjustwidth environment&#10;\usepackage{fancybox}&#10;%%\usepackage[skins]{tcolorbox}&#10;&#10;\allowdisplaybreaks&#10;&#10;\setlength{\topmargin}{0in} % for home PC or office UNIX&#10;\setlength{\oddsidemargin}{-0.0in}&#10;\setlength{\evensidemargin}{-0.0in}&#10;\setlength{\headheight}{0in} % for home PC&#10;\setlength{\headsep}{0in} % for home PC&#10;\setlength{\textheight}{9in}&#10;\setlength{\textwidth}{6.5in}&#10;\renewcommand{\baselinestretch}{1}&#10;&#10;\newcommand{\aalpha}{{\mathsf{PartyA}}}&#10;\newcommand{\bbeta}{{\mathsf{PartyB}}}&#10;\newcommand{\eeta}{{\mathsf{Pop}}}&#10;\newcommand{\partya}{Party~\textbf{A}}&#10;\newcommand{\partyb}{Party~\textbf{B}}&#10;\newcommand{\cP}{\mathcal{P}}&#10;\newcommand{\EG}{{\em e.g.}, }&#10;%%\newcommand{\comment}[1]{}&#10;\newcommand{\junk}[1]{}&#10;\newcommand{\tx}{^{\rm th}}&#10;\definecolor{dgreyblue}{rgb}{0.26,0.3,0.46}&#10;\newcommand{\trueblue}[1]{{\textcolor{blue}{#1}}}&#10;\newcommand{\trueblack}[1]{{\textcolor{black}{#1}}}&#10;\newcommand{\truegreen}[1]{{\textcolor{green}{#1}}}&#10;\newcommand{\grey}[1]{{\textcolor{dgreyblue}{#1}}}&#10;\newcommand{\truered}[1]{{\textcolor{red}{#1}}}&#10;&#10;%%%%%%%%%%%%%%%%%%%%%%%%%%%%%%%%%%%%%%%%%%%%%%%%%%%%%%%%%%%%%%%%%%%%%%%%%%%%%%%%%%%%%%%%%%%&#10;\begin{document}&#10;\thispagestyle{empty}&#10;%%\color{dgreyblue}&#10;\color{black}&#10;\bf&#10;\mathversion{bold}&#10;%%%%%%%%%%%%%%%%%%%%%%%%%%%%%%%%%%%%%%%%%%%%%%%%%%%%%%%%%%%%%%%%%%%%%%%%%%%%%%%%%%%%%%%%%%%&#10;&#10;&#10;&#10;%%\Ovalbox&#10;{&#10;\begin{minipage}{0.9\textwidth}&#10;%%\centerline{&#10;%%\shadowbox{\bf\color{blue}Ensuring ``fairness'' in computational problems}&#10;%%}&#10;&#10;\bigskip&#10;&#10;\centerline{{\bf\color{blue}Ensuring ``fairness'' in computational problems}}&#10;&#10;\medskip&#10;\medskip&#10;&#10;%%%%%%%%%%%%%%%%%%%%%%%%%%%%%%%%%%%%%%%%%%%%%%%%%%%%%%%%%%%%%%%%%%%%%%%%%%%%%%%%%%%%%%%%%%%%%%%%%%%%%%%&#10;\begin{enumerate}[label=$\Box$]&#10;%%%%%%%%%%%%%%%%%%%%%%%%%%%%%%%%%%%%%%%%%%%%%%%%%%%%%%%%%%%%%%%%%%%%%%%%%%%%%%%%%%%%%%%%%%%%%%%%%%%%%%%&#10;\item&#10;\emph{Key} topic now-a-days&#10;%%%%%%%%%%%%%%%%%%%%%%%%%%%%%%%%%%%%%%%%%%%%%%%%%%%%%%%%%%%%%%%%%%%%%%%%%%%%%%%%%%%%%%%%%%%%%%%%%%%%%%%&#10;\item&#10;Satisfies considerations such as:&#10;%%%%%%%%%%%%%%%%%%%%%%%%%%%%%%%%%%%%%%%%%%%%%%%%%%%%%%%%%%%%%%%%%%%%%%%%%%%%%%%%%%%%%%%%%%%%%%%%%%%%%%%&#10;\vspace*{-0.1in}&#10;\begin{enumerate}[label=$\triangleright$]&#10;\item&#10;equitable resource distribution&#10;%%%%%%%%%%%%%%%%%%%%%%%%%%%%%%%%%%%%%%%%%%%%%%%%%%%%%%%%%%%%%%%%%%%%%%%%%%%%%%%%%%%%%%%%%%%%%%%%%%%%%%%&#10;\item&#10;social justice&#10;%%%%%%%%%%%%%%%%%%%%%%%%%%%%%%%%%%%%%%%%%%%%%%%%%%%%%%%%%%%%%%%%%%%%%%%%%%%%%%%%%%%%%%%%%%%%%%%%%%%%%%%&#10;\end{enumerate}&#10;%%%%%%%%%%%%%%%%%%%%%%%%%%%%%%%%%%%%%%%%%%%%%%%%%%%%%%%%%%%%%%%%%%%%%%%%%%%%%%%%%%%%%%%%%%%%%%%%%%%%%%%&#10;\item&#10;How to incorporate fairness? Several frameworks:&#10;%%%%%%%%%%%%%%%%%%%%%%%%%%%%%%%%%%%%%%%%%%%%%%%%%%%%%%%%%%%%%%%%%%%%%%%%%%%%%%%%%%%%%%%%%%%%%%%%%%%%%%%&#10;\vspace*{-0.1in}&#10;\begin{enumerate}[label=$\triangleright$]&#10;%%%%%%%%%%%%%%%%%%%%%%%%%%%%%%%%%%%%%%%%%%%%%%%%%%%%%%%%%%%%%%%%%%%%%%%%%%%%%%%%%%%%%%%%%%%%%%%%%%%%%%%&#10;\item&#10;optimization &#10;%%%%%%%%%%%%%%%%%%%%%%%%%%%%%%%%%%%%%%%%%%%%%%%%%%%%%%%%%%%%%%%%%%%%%%%%%%%%%%%%%%%%%%%%%%%%%%%%%%%%%%%&#10;\item&#10;game-theoretic&#10;%%%%%%%%%%%%%%%%%%%%%%%%%%%%%%%%%%%%%%%%%%%%%%%%%%%%%%%%%%%%%%%%%%%%%%%%%%%%%%%%%%%%%%%%%%%%%%%%%%%%%%%&#10;\item&#10;machine learning &#10;%%%%%%%%%%%%%%%%%%%%%%%%%%%%%%%%%%%%%%%%%%%%%%%%%%%%%%%%%%%%%%%%%%%%%%%%%%%%%%%%%%%%%%%%%%%%%%%%%%%%%%%&#10;\item&#10;\emph{etc}.&#10;%%%%%%%%%%%%%%%%%%%%%%%%%%%%%%%%%%%%%%%%%%%%%%%%%%%%%%%%%%%%%%%%%%%%%%%%%%%%%%%%%%%%%%%%%%%%%%%%%%%%%%%&#10;\end{enumerate}&#10;%%%%%%%%%%%%%%%%%%%%%%%%%%%%%%%%%%%%%%%%%%%%%%%%%%%%%%%%%%%%%%%%%%%%%%%%%%%%%%%%%%%%%%%%%%%%%%%%%%%%%%%&#10;\end{enumerate}&#10;%%%%%%%%%%%%%%%%%%%%%%%%%%%%%%%%%%%%%%%%%%%%%%%%%%%%%%%%%%%%%%%%%%%%%%%%%%%%%%%%%%%%%%%%%%%%%%%%%%%%%%%&#10;\end{minipage}&#10;}&#10;&#10;\end{document}&#10;"/>
  <p:tag name="IGUANATEXSIZE" val="20"/>
  <p:tag name="IGUANATEXCURSOR" val="626"/>
  <p:tag name="TRANSPARENCY" val="True"/>
  <p:tag name="FILENAME" val=""/>
  <p:tag name="LATEXENGINEID" val="0"/>
  <p:tag name="TEMPFOLDER" val="c:\temp\"/>
  <p:tag name="LATEXFORMHEIGHT" val="312"/>
  <p:tag name="LATEXFORMWIDTH" val="384"/>
  <p:tag name="LATEXFORMWRAP" val="True"/>
  <p:tag name="BITMAPVECTOR" val="0"/>
</p:tagLst>
</file>

<file path=ppt/tags/tag10.xml><?xml version="1.0" encoding="utf-8"?>
<p:tagLst xmlns:a="http://schemas.openxmlformats.org/drawingml/2006/main" xmlns:r="http://schemas.openxmlformats.org/officeDocument/2006/relationships" xmlns:p="http://schemas.openxmlformats.org/presentationml/2006/main">
  <p:tag name="OUTPUTDPI" val="1200"/>
  <p:tag name="ORIGINALHEIGHT" val="372.7034"/>
  <p:tag name="ORIGINALWIDTH" val="927.634"/>
  <p:tag name="LATEXADDIN" val="\documentclass[11pt]{article}&#10;&#10;%%%%%%%%%%%%%%%%%%%%%%%%%%%%%%%%%%%%%%%%%%%%%&#10;%\usepackage{fontspec} % use xelatex to pdf&#10;%\setmainfont{Times New Roman} % use xelatex to pdf&#10;%%%%%%%%%%%%%%%%%%%%%%%%%%%%%%%%%%%%%%%%%%%%%&#10;%%\usepackage{times}&#10;\usepackage{mathptmx}&#10;&#10;\usepackage{amsfonts}&#10;\usepackage{amsmath}&#10;\usepackage{amssymb}&#10;\usepackage{latexsym}&#10;\usepackage{graphicx}&#10;\usepackage{color}&#10;\usepackage{enumitem}&#10;\usepackage{setspace}&#10;\usepackage{changepage}   % for the adjustwidth environment&#10;\usepackage{fancybox}&#10;%%\usepackage[skins]{tcolorbox}&#10;&#10;\allowdisplaybreaks&#10;&#10;\setlength{\topmargin}{0in} % for home PC or office UNIX&#10;\setlength{\oddsidemargin}{-0.0in}&#10;\setlength{\evensidemargin}{-0.0in}&#10;\setlength{\headheight}{0in} % for home PC&#10;\setlength{\headsep}{0in} % for home PC&#10;\setlength{\textheight}{9in}&#10;\setlength{\textwidth}{6.5in}&#10;\renewcommand{\baselinestretch}{1}&#10;&#10;\newcommand{\aalpha}{{\mathsf{PartyA}}}&#10;\newcommand{\bbeta}{{\mathsf{PartyB}}}&#10;\newcommand{\eeta}{{\mathsf{Pop}}}&#10;\newcommand{\partya}{Party~\textbf{A}}&#10;\newcommand{\partyb}{Party~\textbf{B}}&#10;\newcommand{\cP}{\mathcal{P}}&#10;\newcommand{\EG}{{\em e.g.}, }&#10;%%\newcommand{\comment}[1]{}&#10;\newcommand{\junk}[1]{}&#10;\newcommand{\tx}{^{\rm th}}&#10;\definecolor{dgreyblue}{rgb}{0.26,0.3,0.46}&#10;\newcommand{\trueblue}[1]{{\textcolor{blue}{#1}}}&#10;\newcommand{\trueblack}[1]{{\textcolor{black}{#1}}}&#10;\newcommand{\truegreen}[1]{{\textcolor{green}{#1}}}&#10;\newcommand{\grey}[1]{{\textcolor{dgreyblue}{#1}}}&#10;\newcommand{\truered}[1]{{\textcolor{red}{#1}}}&#10;&#10;%%%%%%%%%%%%%%%%%%%%%%%%%%%%%%%%%%%%%%%%%%%%%%%%%%%%%%%%%%%%%%%%%%%%%%%%%%%%%%%%%%%%%%%%%%%&#10;\begin{document}&#10;\thispagestyle{empty}&#10;\color{black}&#10;\bf&#10;\mathversion{bold}&#10;%%%%%%%%%%%%%%%%%%%%%%%%%%%%%%%%%%%%%%%%%%%%%%%%%%%%%%%%%%%%%%%%%%%%%%%%%%%%%%%%%%%%%%%%%%%&#10;&#10;&#10;\junk{&#10;Consider the graph $G$ of $10$ nodes and $18$ edges as shown in  &#10;\FI{fig1} where each edge is colored from one of $\chi=3$ colors (red, blue or green) &#10;representing three different attributes.&#10;Suppose that we want to select \emph{exactly} $k=3$ nodes that maximizes the number of edges they ``cover'' &#10;subject to the ``fairness'' constraint that the proportion of red, blue and green edges in the selected edges &#10;are the \emph{same}. &#10;%%%&#10;An optimal solution is shown in \FI{fig1} by the solid black nodes $u_1, u_2, u_3$ covering $6$ edges;&#10;\FI{fig1} also shows that the solution &#10;is quite different from what it would have been &#10;(the yellow corner nodes $v_1, v_2, v_3$ covering $11$ edges) &#10;\emph{if} the fairness constraint&#10;was absent.&#10;%%%&#10;A simple consequence of the analysis of our algorithms for a more general setting is that, &#10;assuming that there exists \emph{at least} one feasible solution and assuming &#10;$k$ is large enough, &#10;we can find a randomized solution to this fair coverage problem for graphs &#10;where we select \emph{exactly} $k$ nodes, &#10;cover at least $63\%$ of the optimal number of edges on an average &#10;and, for \emph{every} pair of colors, &#10;with high probability &#10;the ratio of the number of edges of these two colors among the selected edges &#10;is $O(1)$.&#10;}&#10;&#10;&#10;%%\centerline{&#10;%%\shadowbox{\bf\color{blue}Ensuring ``fairness'' in computational problems}&#10;%%}&#10;&#10;{&#10;\footnotesize&#10;edge colors:  &#10;$&#10;\begin{array}{l}&#10;\text{\truered{red}}&#10;\\&#10;\text{\trueblue{blue}}&#10;\\&#10;\text{\truegreen{green}}&#10;\end{array}&#10;$&#10;}&#10;&#10;&#10;&#10;&#10;\junk{&#10;\Ovalbox&#10;{&#10;\medskip&#10;\medskip&#10;&#10;\begin{center}&#10;\truered{game theoretic frameworks}&#10;\end{center}&#10;&#10;\medskip&#10;&#10;%%%%%%%%%%%%%%%%%%%%%%%%%%%%%%%%%%%%%%%%%%%%%%%%%%%%%%%%%%%%%%%%%%%%%%%%%%%%%%%%%%%%%%%%%%%%%%%%%%%%%%%&#10;\begin{enumerate}[label=$\Box$]&#10;%%%%%%%%%%%%%%%%%%%%%%%%%%%%%%%%%%%%%%%%%%%%%%%%%%%%%%%%%%%%%%%%%%%%%%%%%%%%%%%%%%%%%%%%%%%%%%%%%%%%%%%&#10;\item&#10;\grey{fair ways of sharing transferable utilities in cooperative game-theoretic environments}&#10;%%%%%%%%%%%%%%%%%%%%%%%%%%%%%%%%%%%%%%%%%%%%%%%%%%%%%%%%%%%%%%%%%%%%%%%%%%%%%%%%%%%%%%%%%%%%%%%%%%%%%%%&#10;\vspace*{-0.2in}&#10;\begin{enumerate}[label=$\triangleright$]&#10;%%%%%%%%%%%%%%%%%%%%%%%%%%%%%%%%%%%%%%%%%%%%%%%%%%%%%%%%%%%%%%%%%%%%%%%%%%%%%%%%%%%%%%%%%%%%%%%%%%%%%%%&#10;\item&#10;Shapley values &#10;%%%%%%%%%%%%%%%%%%%%%%%%%%%%%%%%%%%%%%%%%%%%%%%%%%%%%%%%%%%%%%%%%%%%%%%%%%%%%%%%%%%%%%%%%%%%%%%%%%%%%%%&#10;\item&#10;Rabin's fairness model&#10;%%%%%%%%%%%%%%%%%%%%%%%%%%%%%%%%%%%%%%%%%%%%%%%%%%%%%%%%%%%%%%%%%%%%%%%%%%%%%%%%%%%%%%%%%%%%%%%%%%%%%%%&#10;\end{enumerate}&#10;%%%%%%%%%%%%%%%%%%%%%%%%%%%%%%%%%%%%%%%%%%%%%%%%%%%%%%%%%%%%%%%%%%%%%%%%%%%%%%%%%%%%%%%%%%%%%%%%%%%%%%%&#10;\item&#10;\grey{.....................}&#10;%%%%%%%%%%%%%%%%%%%%%%%%%%%%%%%%%%%%%%%%%%%%%%%%%%%%%%%%%%%%%%%%%%%%%%%%%%%%%%%%%%%%%%%%%%%%%%%%%%%%%%%&#10;\item&#10;\grey{.....................}&#10;&#10;\begin{adjustwidth}{0.1in}{}&#10;{\footnotesize&#10;\color{green}&#10;\begin{center}&#10;N. Nisan, T. Roughgarden, E. Tardos and V. V. Vazirani, \emph{Algorithmic Game Theory},&#10;Cambridge University Press, 2007&#10;\end{center}&#10;}&#10;\end{adjustwidth}&#10;%%%%%%%%%%%%%%%%%%%%%%%%%%%%%%%%%%%%%%%%%%%%%%%%%%%%%%%%%%%%%%%%%%%%%%%%%%%%%%%%%%%%%%%%%%%%%%%%%%%%%%%&#10;\end{enumerate}&#10;%%%%%%%%%%%%%%%%%%%%%%%%%%%%%%%%%%%%%%%%%%%%%%%%%%%%%%%%%%%%%%%%%%%%%%%%%%%%%%%%%%%%%%%%%%%%%%%%%%%%%%%&#10;\end{minipage}&#10;}&#10;&#10;}&#10;&#10;\end{document}&#10;"/>
  <p:tag name="IGUANATEXSIZE" val="20"/>
  <p:tag name="IGUANATEXCURSOR" val="626"/>
  <p:tag name="TRANSPARENCY" val="True"/>
  <p:tag name="FILENAME" val=""/>
  <p:tag name="LATEXENGINEID" val="0"/>
  <p:tag name="TEMPFOLDER" val="c:\temp\"/>
  <p:tag name="LATEXFORMHEIGHT" val="312"/>
  <p:tag name="LATEXFORMWIDTH" val="384"/>
  <p:tag name="LATEXFORMWRAP" val="True"/>
  <p:tag name="BITMAPVECTOR" val="0"/>
</p:tagLst>
</file>

<file path=ppt/tags/tag11.xml><?xml version="1.0" encoding="utf-8"?>
<p:tagLst xmlns:a="http://schemas.openxmlformats.org/drawingml/2006/main" xmlns:r="http://schemas.openxmlformats.org/officeDocument/2006/relationships" xmlns:p="http://schemas.openxmlformats.org/presentationml/2006/main">
  <p:tag name="OUTPUTDPI" val="1200"/>
  <p:tag name="ORIGINALHEIGHT" val="2302.212"/>
  <p:tag name="ORIGINALWIDTH" val="3964.754"/>
  <p:tag name="LATEXADDIN" val="\documentclass[11pt]{article}&#10;&#10;%%%%%%%%%%%%%%%%%%%%%%%%%%%%%%%%%%%%%%%%%%%%%&#10;%\usepackage{fontspec} % use xelatex to pdf&#10;%\setmainfont{Times New Roman} % use xelatex to pdf&#10;%%%%%%%%%%%%%%%%%%%%%%%%%%%%%%%%%%%%%%%%%%%%%&#10;%%\usepackage{times}&#10;\usepackage{mathptmx}&#10;&#10;\usepackage{amsfonts}&#10;\usepackage{amsmath}&#10;\usepackage{amssymb}&#10;\usepackage{latexsym}&#10;\usepackage{graphicx}&#10;\usepackage{color}&#10;\usepackage{enumitem}&#10;\usepackage{setspace}&#10;\usepackage{changepage}   % for the adjustwidth environment&#10;\usepackage{fancybox}&#10;%%\usepackage[skins]{tcolorbox}&#10;&#10;\allowdisplaybreaks&#10;&#10;\setlength{\topmargin}{0in} % for home PC or office UNIX&#10;\setlength{\oddsidemargin}{-0.0in}&#10;\setlength{\evensidemargin}{-0.0in}&#10;\setlength{\headheight}{0in} % for home PC&#10;\setlength{\headsep}{0in} % for home PC&#10;\setlength{\textheight}{9in}&#10;\setlength{\textwidth}{6.5in}&#10;\renewcommand{\baselinestretch}{1}&#10;&#10;\newcommand{\aalpha}{{\mathsf{PartyA}}}&#10;\newcommand{\bbeta}{{\mathsf{PartyB}}}&#10;\newcommand{\eeta}{{\mathsf{Pop}}}&#10;\newcommand{\partya}{Party~\textbf{A}}&#10;\newcommand{\partyb}{Party~\textbf{B}}&#10;\newcommand{\cP}{\mathcal{P}}&#10;\newcommand{\EG}{{\em e.g.}, }&#10;%%\newcommand{\comment}[1]{}&#10;\newcommand{\junk}[1]{}&#10;\newcommand{\tx}{^{\rm th}}&#10;\definecolor{dgreyblue}{rgb}{0.26,0.3,0.46}&#10;\newcommand{\trueblue}[1]{{\textcolor{blue}{#1}}}&#10;\newcommand{\trueblack}[1]{{\textcolor{black}{#1}}}&#10;\newcommand{\truegreen}[1]{{\textcolor{green}{#1}}}&#10;\newcommand{\grey}[1]{{\textcolor{dgreyblue}{#1}}}&#10;\newcommand{\truered}[1]{{\textcolor{red}{#1}}}&#10;&#10;%%%%%%%%%%%%%%%%%%%%%%%%%%%%%%%%%%%%%%%%%%%%%%%%%%%%%%%%%%%%%%%%%%%%%%%%%%%%%%%%%%%%%%%%%%%&#10;\begin{document}&#10;\thispagestyle{empty}&#10;\color{black}&#10;\bf&#10;\mathversion{bold}&#10;%%%%%%%%%%%%%%%%%%%%%%%%%%%%%%%%%%%%%%%%%%%%%%%%%%%%%%%%%%%%%%%%%%%%%%%%%%%%%%%%%%%%%%%%%%%&#10;&#10;&#10;%%\centerline{&#10;%%\shadowbox{\bf\color{blue}Ensuring ``fairness'' in computational problems}&#10;%%}&#10;&#10;\Ovalbox&#10;{&#10;\medskip&#10;\medskip&#10;\begin{minipage}{0.65\textwidth}&#10;&#10;\centerline{\trueblue{Consequence of our more general results}}&#10;&#10;\medskip&#10;&#10;assuming &#10;%%%%%%%%%%%%%%%%%%%%%%%%%%%%%%%%%%%%%%%%%%%%%%%%%%%%%%%%%%%%%%%%%%%%%%%%%%%%%%%%%%%%%%%%%%%%%%%%%%%%%%%&#10;\begin{enumerate}[label=$\Box$]&#10;%%%%%%%%%%%%%%%%%%%%%%%%%%%%%%%%%%%%%%%%%%%%%%%%%%%%%%%%%%%%%%%%%%%%%%%%%%%%%%%%%%%%%%%%%%%%%%%%%%%%%%%&#10;\item&#10;\grey{$\pmb{\exists}$ \emph{at least} one feasible solution}&#10;%%%%%%%%%%%%%%%%%%%%%%%%%%%%%%%%%%%%%%%%%%%%%%%%%%%%%%%%%%%%%%%%%%%%%%%%%%%%%%%%%%%%%%%%%%%%%%%%%%%%%%%&#10;\item&#10;\grey{&#10;$\pmb{k}$ is large enough&#10;}&#10;%%%%%%%%%%%%%%%%%%%%%%%%%%%%%%%%%%%%%%%%%%%%%%%%%%%%%%%%%%%%%%%%%%%%%%%%%%%%%%%%%%%%%%%%%%%%%%%%%%%%%%%&#10;\end{enumerate}&#10;%%%%%%%%%%%%%%%%%%%%%%%%%%%%%%%%%%%%%%%%%%%%%%%%%%%%%%%%%%%%%%%%%%%%%%%%%%%%%%%%%%%%%%%%%%%%%%%%%%%%%%%&#10;can find randomized solution &#10;%%%%%%%%%%%%%%%%%%%%%%%%%%%%%%%%%%%%%%%%%%%%%%%%%%%%%%%%%%%%%%%%%%%%%%%%%%%%%%%%%%%%%%%%%%%%%%%%%%%%%%%&#10;\begin{enumerate}[label=$\Box$]&#10;%%%%%%%%%%%%%%%%%%%%%%%%%%%%%%%%%%%%%%%%%%%%%%%%%%%%%%%%%%%%%%%%%%%%%%%%%%%%%%%%%%%%%%%%%%%%%%%%%%%%%%%&#10;\item&#10;\grey{&#10;selects \emph{exactly} $\pmb{k}$ nodes&#10;}&#10;%%%%%%%%%%%%%%%%%%%%%%%%%%%%%%%%%%%%%%%%%%%%%%%%%%%%%%%%%%%%%%%%%%%%%%%%%%%%%%%%%%%%%%%%%%%%%%%%%%%%%%%&#10;\item&#10;\grey{&#10;cover $\pmb{&gt; 63\%}$ of optimal number of edges in expectation&#10;}&#10;%%%%%%%%%%%%%%%%%%%%%%%%%%%%%%%%%%%%%%%%%%%%%%%%%%%%%%%%%%%%%%%%%%%%%%%%%%%%%%%%%%%%%%%%%%%%%%%%%%%%%%%&#10;\item&#10;\grey{&#10;$&#10;\displaystyle &#10;\pmb{\forall\,\,i,j}:\,\, &#10;\frac&#10;{&#10;\text{\bf \# of edges of color $\pmb{i}$}&#10;}&#10;{&#10;\text{\bf \# of edges of color $\pmb{j}$}&#10;}&#10;\pmb{= O(1)},\,\,&#10;$&#10;with high probability&#10;}&#10;%%%%%%%%%%%%%%%%%%%%%%%%%%%%%%%%%%%%%%%%%%%%%%%%%%%%%%%%%%%%%%%%%%%%%%%%%%%%%%%%%%%%%%%%%%%%%%%%%%%%%%%&#10;\end{enumerate}&#10;%%%%%%%%%%%%%%%%%%%%%%%%%%%%%%%%%%%%%%%%%%%%%%%%%%%%%%%%%%%%%%%%%%%%%%%%%%%%%%%%%%%%%%%%%%%%%%%%%%%%%%%&#10;\end{minipage}&#10;}&#10;&#10;&#10;&#10;&#10;&#10;\junk{&#10;\Ovalbox&#10;{&#10;\medskip&#10;\medskip&#10;&#10;\begin{center}&#10;\truered{game theoretic frameworks}&#10;\end{center}&#10;&#10;\medskip&#10;&#10;%%%%%%%%%%%%%%%%%%%%%%%%%%%%%%%%%%%%%%%%%%%%%%%%%%%%%%%%%%%%%%%%%%%%%%%%%%%%%%%%%%%%%%%%%%%%%%%%%%%%%%%&#10;\begin{enumerate}[label=$\Box$]&#10;%%%%%%%%%%%%%%%%%%%%%%%%%%%%%%%%%%%%%%%%%%%%%%%%%%%%%%%%%%%%%%%%%%%%%%%%%%%%%%%%%%%%%%%%%%%%%%%%%%%%%%%&#10;\item&#10;\grey{fair ways of sharing transferable utilities in cooperative game-theoretic environments}&#10;%%%%%%%%%%%%%%%%%%%%%%%%%%%%%%%%%%%%%%%%%%%%%%%%%%%%%%%%%%%%%%%%%%%%%%%%%%%%%%%%%%%%%%%%%%%%%%%%%%%%%%%&#10;\vspace*{-0.2in}&#10;\begin{enumerate}[label=$\triangleright$]&#10;%%%%%%%%%%%%%%%%%%%%%%%%%%%%%%%%%%%%%%%%%%%%%%%%%%%%%%%%%%%%%%%%%%%%%%%%%%%%%%%%%%%%%%%%%%%%%%%%%%%%%%%&#10;\item&#10;Shapley values &#10;%%%%%%%%%%%%%%%%%%%%%%%%%%%%%%%%%%%%%%%%%%%%%%%%%%%%%%%%%%%%%%%%%%%%%%%%%%%%%%%%%%%%%%%%%%%%%%%%%%%%%%%&#10;\item&#10;Rabin's fairness model&#10;%%%%%%%%%%%%%%%%%%%%%%%%%%%%%%%%%%%%%%%%%%%%%%%%%%%%%%%%%%%%%%%%%%%%%%%%%%%%%%%%%%%%%%%%%%%%%%%%%%%%%%%&#10;\end{enumerate}&#10;%%%%%%%%%%%%%%%%%%%%%%%%%%%%%%%%%%%%%%%%%%%%%%%%%%%%%%%%%%%%%%%%%%%%%%%%%%%%%%%%%%%%%%%%%%%%%%%%%%%%%%%&#10;\item&#10;\grey{.....................}&#10;%%%%%%%%%%%%%%%%%%%%%%%%%%%%%%%%%%%%%%%%%%%%%%%%%%%%%%%%%%%%%%%%%%%%%%%%%%%%%%%%%%%%%%%%%%%%%%%%%%%%%%%&#10;\item&#10;\grey{.....................}&#10;&#10;\begin{adjustwidth}{0.1in}{}&#10;{\footnotesize&#10;\color{green}&#10;\begin{center}&#10;N. Nisan, T. Roughgarden, E. Tardos and V. V. Vazirani, \emph{Algorithmic Game Theory},&#10;Cambridge University Press, 2007&#10;\end{center}&#10;}&#10;\end{adjustwidth}&#10;%%%%%%%%%%%%%%%%%%%%%%%%%%%%%%%%%%%%%%%%%%%%%%%%%%%%%%%%%%%%%%%%%%%%%%%%%%%%%%%%%%%%%%%%%%%%%%%%%%%%%%%&#10;\end{enumerate}&#10;%%%%%%%%%%%%%%%%%%%%%%%%%%%%%%%%%%%%%%%%%%%%%%%%%%%%%%%%%%%%%%%%%%%%%%%%%%%%%%%%%%%%%%%%%%%%%%%%%%%%%%%&#10;\end{minipage}&#10;}&#10;&#10;}&#10;&#10;\end{document}&#10;"/>
  <p:tag name="IGUANATEXSIZE" val="20"/>
  <p:tag name="IGUANATEXCURSOR" val="626"/>
  <p:tag name="TRANSPARENCY" val="True"/>
  <p:tag name="FILENAME" val=""/>
  <p:tag name="LATEXENGINEID" val="0"/>
  <p:tag name="TEMPFOLDER" val="c:\temp\"/>
  <p:tag name="LATEXFORMHEIGHT" val="312"/>
  <p:tag name="LATEXFORMWIDTH" val="384"/>
  <p:tag name="LATEXFORMWRAP" val="True"/>
  <p:tag name="BITMAPVECTOR" val="0"/>
</p:tagLst>
</file>

<file path=ppt/tags/tag12.xml><?xml version="1.0" encoding="utf-8"?>
<p:tagLst xmlns:a="http://schemas.openxmlformats.org/drawingml/2006/main" xmlns:r="http://schemas.openxmlformats.org/officeDocument/2006/relationships" xmlns:p="http://schemas.openxmlformats.org/presentationml/2006/main">
  <p:tag name="OUTPUTDPI" val="1200"/>
  <p:tag name="ORIGINALHEIGHT" val="1164.604"/>
  <p:tag name="ORIGINALWIDTH" val="3087.364"/>
  <p:tag name="LATEXADDIN" val="\documentclass[11pt]{article}&#10;&#10;%%%%%%%%%%%%%%%%%%%%%%%%%%%%%%%%%%%%%%%%%%%%%&#10;%\usepackage{fontspec} % use xelatex to pdf&#10;%\setmainfont{Times New Roman} % use xelatex to pdf&#10;%%%%%%%%%%%%%%%%%%%%%%%%%%%%%%%%%%%%%%%%%%%%%&#10;%%\usepackage{times}&#10;\usepackage{mathptmx}&#10;&#10;\usepackage{amsfonts}&#10;\usepackage{amsmath}&#10;\usepackage{amssymb}&#10;\usepackage{latexsym}&#10;\usepackage{graphicx}&#10;\usepackage{color}&#10;\usepackage{enumitem}&#10;\usepackage{setspace}&#10;\usepackage{changepage}   % for the adjustwidth environment&#10;\usepackage{fancybox}&#10;\usepackage{nicefrac}&#10;%%\usepackage[skins]{tcolorbox}&#10;&#10;\allowdisplaybreaks&#10;&#10;\setlength{\topmargin}{0in} % for home PC or office UNIX&#10;\setlength{\oddsidemargin}{-0.0in}&#10;\setlength{\evensidemargin}{-0.0in}&#10;\setlength{\headheight}{0in} % for home PC&#10;\setlength{\headsep}{0in} % for home PC&#10;\setlength{\textheight}{9in}&#10;\setlength{\textwidth}{6.5in}&#10;\renewcommand{\baselinestretch}{1}&#10;&#10;\newcommand{\aalpha}{{\mathsf{PartyA}}}&#10;\newcommand{\bbeta}{{\mathsf{PartyB}}}&#10;\newcommand{\eeta}{{\mathsf{Pop}}}&#10;\newcommand{\partya}{Party~\textbf{A}}&#10;\newcommand{\partyb}{Party~\textbf{B}}&#10;\newcommand{\cP}{\mathcal{P}}&#10;\newcommand{\EG}{{\em e.g.}, }&#10;%%\newcommand{\comment}[1]{}&#10;\newcommand{\junk}[1]{}&#10;\newcommand{\tx}{^{\rm th}}&#10;\definecolor{dgreyblue}{rgb}{0.26,0.3,0.46}&#10;\newcommand{\trueblue}[1]{{\textcolor{blue}{#1}}}&#10;\newcommand{\trueblack}[1]{{\textcolor{black}{#1}}}&#10;\newcommand{\truegreen}[1]{{\textcolor{green}{#1}}}&#10;\newcommand{\grey}[1]{{\textcolor{dgreyblue}{#1}}}&#10;\newcommand{\truered}[1]{{\textcolor{red}{#1}}}&#10;&#10;%%%%%%%%%%%%%%%%%%%%%%%%%%%%%%%%%%%%%%%%%%%%%%%%%%%%%%%%%%%%%%%%%%%%%%%%%%%%%%%%%%%%%%%%%%%&#10;\begin{document}&#10;\thispagestyle{empty}&#10;\color{black}&#10;\bf&#10;\mathversion{bold}&#10;%%%%%%%%%%%%%%%%%%%%%%%%%%%%%%%%%%%%%%%%%%%%%%%%%%%%%%%%%%%%%%%%%%%%%%%%%%%%%%%%%%%%%%%%%%%&#10;%%%%%%%%%&#10;\newcommand{\cU}{\mathcal{U}}&#10;\newcommand{\cC}{\mathcal{C}}&#10;\newcommand{\cS}{\mathcal{S}}&#10;\newcommand{\R}{{\mathbb R}}&#10;\newcommand{\fmcg}[2]{\textsc{Fmc}(\ensuremath{#1, #2})}&#10;%%%%%%%%%&#10;&#10;&#10;\Ovalbox&#10;{&#10;\begin{minipage}{0.5\textwidth}&#10;\small&#10;our algorithms will also work with similar performance guarantee &#10;even if we require: &#10;\vspace*{-0.05in}&#10;\begin{gather*}&#10;\color{red}\pmb{&#10;\forall \, i,j\,:\, \nicefrac{p_i}{p_j}=\nicefrac{q_i}{q_j}&#10;}&#10;\\&#10;\\&#10;\color{red}&#10;\pmb{q_1,\dots,q_\chi\in(0,1]} &#10;\,:\,  \text{\bf ``color-proportionality constants''} &#10;\\&#10;\color{red}\pmb{&#10;q_1+\dots+q_\chi=1&#10;}&#10;\end{gather*}&#10;\end{minipage}&#10;}&#10;&#10;&#10;&#10;&#10;\junk{&#10;%%\Ovalbox&#10;{&#10;\begin{minipage}{0.9\textwidth}&#10;given &#10;%%%%%%%%%%%%%%%%%%%%%%%%%%%%%%%%%%%%%%%%%%%%%%%%%%%%%%%%%%%%%%%%%%%%%%%%%%%%%%%%%%%%%%%%%%%%%%%%%%%%%%%&#10;\begin{enumerate}[label=$\Box$]&#10;%%%%%%%%%%%%%%%%%%%%%%%%%%%%%%%%%%%%%%%%%%%%%%%%%%%%%%%%%%%%%%%%%%%%%%%%%%%%%%%%%%%%%%%%%%%%%%%%%%%%%%%&#10;\item&#10;\small&#10;universe $\color{red}\pmb{\cU=\{u_1,\dots,u_n\}}$&#10;%%%%%%%%%%%%%%%%%%%%%%%%%%%%%%%%%%%%%%%%%%%%%%%%%%%%%%%%%%%%%%%%%%%%%%%%%%%%%%%%%%%%%%%%%%%%%%%%%%%%%%%&#10;\item&#10;\small&#10;element weight function $\color{red}\pmb{w: \cU\mapsto \R^+}$ &#10;%%%%%%%%%%%%%%%%%%%%%%%%%%%%%%%%%%%%%%%%%%%%%%%%%%%%%%%%%%%%%%%%%%%%%%%%%%%%%%%%%%%%%%%%%%%%%%%%%%%%%%%&#10;\item&#10;\small&#10;element color function $\color{red}\pmb{\cC: \cU\mapsto \{1,\dots,\chi\}}$ &#10;%%%%%%%%%%%%%%%%%%%%%%%%%%%%%%%%%%%%%%%%%%%%%%%%%%%%%%%%%%%%%%%%%%%%%%%%%%%%%%%%%%%%%%%%%%%%%%%%%%%%%%%&#10;\item&#10;\small&#10;sets $\color{red}\pmb{\cS_1,\dots,\cS_m\subseteq \cU}$&#10;%%%%%%%%%%%%%%%%%%%%%%%%%%%%%%%%%%%%%%%%%%%%%%%%%%%%%%%%%%%%%%%%%%%%%%%%%%%%%%%%%%%%%%%%%%%%%%%%%%%%%%%&#10;\item&#10;\small&#10;integer $\color{red}\pmb{k\geq 1}$&#10;%%%%%%%%%%%%%%%%%%%%%%%%%%%%%%%%%%%%%%%%%%%%%%%%%%%%%%%%%%%%%%%%%%%%%%%%%%%%%%%%%%%%%%%%%%%%%%%%%%%%%%%&#10;\end{enumerate}&#10;%%%%%%%%%%%%%%%%%%%%%%%%%%%%%%%%%%%%%%%%%%%%%%%%%%%%%%%%%%%%%%%%%%%%%%%%%%%%%%%%%%%%%%%%%%%%%%%%%%%%%%%&#10;%%%%%%%%%%%%%%%%%%%%%%%%%%%%%%%%%%%%%%%%%%%%%%%%%%%%%%%%%%%%%%%%%%%%%%%%%%%%%%%%%%%%%%%%%%%%%%%%%%%%%%%&#10;valid solution &#10;%%%%%%%%%%%%%%%%%%%%%%%%%%%%%%%%%%%%%%%%%%%%%%%%%%%%%%%%%%%%%%%%%%%%%%%%%%%%%%%%%%%%%%%%%%%%%%%%%%%%%%%&#10;\begin{enumerate}[label=$\Box$]&#10;%%%%%%%%%%%%%%%%%%%%%%%%%%%%%%%%%%%%%%%%%%%%%%%%%%%%%%%%%%%%%%%%%%%%%%%%%%%%%%%%%%%%%%%%%%%%%%%%%%%%%%%&#10;\item&#10;\small&#10;$&#10;\color{red}\pmb{&#10;k&#10;}&#10;$ distinct subsets&#10;$&#10;\color{red}\pmb{&#10;\cS_{i_1},\dots,\cS_{i_k}&#10;}&#10;$, &#10;covering &#10;$&#10;\color{red}\pmb{&#10;p_i&#10;}&#10;$ &#10;elements of color &#10;$&#10;\color{red}\pmb{&#10;i&#10;}&#10;$ &#10;%%%%%%%%%%%%%%%%%%%%%%%%%%%%%%%%%%%%%%%%%%%%%%%%%%%%%%%%%%%%%%%%%%%%%%%%%%%%%%%%%%%%%%%%%%%%%%%%%%%%%%%&#10;\item&#10;\small&#10;$&#10;\color{red}\pmb{&#10;p_i=p_j&#10;}&#10;$ &#10;for all &#10;$&#10;\color{red}\pmb{&#10;i&#10;}&#10;$ and &#10;$&#10;\color{red}\pmb{&#10;j&#10;}&#10;$&#10;%%%%%%%%%%%%%%%%%%%%%%%%%%%%%%%%%%%%%%%%%%%%%%%%%%%%%%%%%%%%%%%%%%%%%%%%%%%%%%%%%%%%%%%%%%%%%%%%%%%%%%%&#10;\end{enumerate}&#10;%%%%%%%%%%%%%%%%%%%%%%%%%%%%%%%%%%%%%%%%%%%%%%%%%%%%%%%%%%%%%%%%%%%%%%%%%%%%%%%%%%%%%%%%%%%%%%%%%%%%%%%&#10;%%%%%%%%%%%%%%%%%%%%%%%%%%%%%%%%%%%%%%%%%%%%%%%%%%%%%%%%%%%%%%%%%%%%%%%%%%%%%%%%%%%%%%%%%%%%%%%%%%%%%%%&#10;objective &#10;%%%%%%%%%%%%%%%%%%%%%%%%%%%%%%%%%%%%%%%%%%%%%%%%%%%%%%%%%%%%%%%%%%%%%%%%%%%%%%%%%%%%%%%%%%%%%%%%%%%%%%%&#10;\begin{enumerate}[label=$\Box$]&#10;%%%%%%%%%%%%%%%%%%%%%%%%%%%%%%%%%%%%%%%%%%%%%%%%%%%%%%%%%%%%%%%%%%%%%%%%%%%%%%%%%%%%%%%%%%%%%%%%%%%%%%%&#10;\item&#10;\small&#10;\emph{maximize} sum of weights of covered elements &#10;%%%%%%%%%%%%%%%%%%%%%%%%%%%%%%%%%%%%%%%%%%%%%%%%%%%%%%%%%%%%%%%%%%%%%%%%%%%%%%%%%%%%%%%%%%%%%%%%%%%%%%%&#10;\end{enumerate}&#10;%%%%%%%%%%%%%%%%%%%%%%%%%%%%%%%%%%%%%%%%%%%%%%%%%%%%%%%%%%%%%%%%%%%%%%%%%%%%%%%%%%%%%%%%%%%%%%%%%%%%%%%&#10;&#10;&#10;&#10;&#10;&#10;\end{minipage}&#10;}&#10;&#10;&#10;&#10;&#10;&#10;\footnote{For a more general version of the problem &#10;we are given &#10;$\chi$ ``color-proportionality constants'' $q_1,\dots,q_\chi\in(0,1]$ with $q_1+\dots+q_\chi=1$, &#10;and a valid solution must satisfy &#10;As we mentioned already, &#10;with suitable modifications &#10;our algorithms will work with similar asymptotic performance guarantee &#10;for any \emph{constant} values of &#10;$q_1,\dots,q_\chi$, but to simplify exposition we will assume the simple requirement &#10;of $q_1=\dots=q_\chi$ in the sequel.}&#10;provided &#10;&#10;&#10;%&#10;&#10;or just \fmc when $\chi$ and $k$ are clear from the context.&#10;%&#10;In the sequel, we will distinguish between the following two versions of the problem: &#10;%%%%%%%%%%%%%%%%%%%%%%%%%%%%%%%%%%%%%%%%%%%%%%%%%%%%%%%%%%%%%%%%%%%%%%%%%&#10;\begin{enumerate}[label=(\emph{\roman*})]&#10;\item&#10;\emph{unweighted} \fmc&#10;in which $w(u_\ell)=1$ for all $\ell\in\{1,\dots,n\}$ and thus the objective is to maximize&#10;the \emph{number} of elements covered, &#10;and &#10;\item&#10;\emph{weighted} \fmc&#10;in which $w(u_\ell)\geq 0$ for all $\ell\in\{1,\dots,n\}$.&#10;\end{enumerate}&#10;%%%%%%%%%%%%%%%%%%%%%%%%%%%%%%%%%%%%%%%%%%%%%%%%%%%%%%%%%%%%%%%%%%%%%%%%%&#10;For the purpose of stating and analyzing algorithmic performances, we define the following &#10;notations and natural parameters associated with an instance of &#10;\fmcg{\chi}{k}: &#10;%%%%%%%%%%%%%%%%%%%%%%%%%%%%%%%%%%%%%%%%%%%%%%%%%%%%%%%%%%%%%%%%%%%%%%%%%%%%%%%%%%%%%%%%%%%%%%%%%%%%%%%&#10;\begin{enumerate}[label=$\triangleright$]&#10;%%%%%%%%%%%%%%%%%%%%%%%%%%%%%%%%%%%%%%%%%%%%%%%%%%%%%%%%%%%%%%%%%%%%%%%%%%%%%%%%%%%%%%%%%%%%%%%%%%%%%%%&#10;\item&#10;$a\in\{2,3,\dots,n\}$&#10;denotes the maximum of the \emph{cardinalities} (number of elements) of all sets.&#10;%%%%%%%%%%%%%%%%%%%%%%%%%%%%%%%%%%%%%%%%%%%%%%%%%%%%%%%%%%%%%%%%%%%%%%%%%%%%%%%%%%%%%%%%%%%%%%%%%%%%%%%&#10;\item&#10;$f\in\{1,2,\dots,m\}$ &#10;denotes the \emph{maximum} of the frequencies of all elements, where the \emph{frequency} &#10;of an element is &#10;the number of sets in which it belongs.&#10;%%%%%%%%%%%%%%%%%%%%%%%%%%%%%%%%%%%%%%%%%%%%%%%%%%%%%%%%%%%%%%%%%%%%%%%%%%%%%%%%%%%%%%%%%%%%%%%%%%%%%%%&#10;\item&#10;$\opt$ denotes the optimal objective value of the given instance of \fmc.&#10;%%%%%%%%%%%%%%%%%%%%%%%%%%%%%%%%%%%%%%%%%%%%%%%%%%%%%%%%%%%%%%%%%%%%%%%%%%%%%%%%%%%%%%%%%%%%%%%%%%%%%%%&#10;\item&#10;$\opt_{\#}$ denotes the \emph{number of covered elements} in an optimal solution of the given instance of \fmc.&#10;For weighted \fmc, if there are multiple optimal solutions then $\opt_\#$ will the {maximum} number of elements &#10;covered \emph{among} these optimal solutions.&#10;Note that $\opt=\opt_\#$&#10;for unweighted \fmc. &#10;The reason we need to consider $\opt_\#$ separately from &#10;$\opt$ for weighted \fmc is because the coloring constraints are tied to $\opt_\#$ &#10;whereas the optimization objective is tied to $\opt$. &#10;%%%%%%%%%%%%%%%%%%%%%%%%%%%%%%%%%%%%%%%%%%%%%%%%%%%%%%%%%%%%%%%%%%%%%%%%%%%%%%%%%%%%%%%%%%%%%%%%%%%%%%%&#10;\item&#10;The performance ratios of many of our algorithms are expressed using the function $\varrho(\cdot)$:&#10;\[&#10;{\varrho(x) \eqdef {\big( 1 - \nicefrac{1}{x} \big)}^x}&#10;\]&#10;Note that &#10;$\varrho(x)&lt;\varrho(y)$ for $x&gt;y&gt;0$ and  &#10;$\varrho(x)&gt; 1 - \bee^{-1}$ for all $x&gt;0$.&#10;%%%%%%%%%%%%%%%%%%%%%%%%%%%%%%%%%%%%%%%%%%%%%%%%%%%%%%%%%%%%%%%%%%%%%%%%%%%%%%%%%%%%%%%%%%%%%%%%%%%%%%%&#10;\end{enumerate}&#10;%%%%%%%%%%%%%%%%%%%%%%%%%%%%%%%%%%%%%%%%%%%%%%%%%%%%%%%%%%%%%%%%%%%%%%%%%%%%%%%%%%%%%%%%%%%%%%%%%%%%%%%&#10;For $\NP$-completeness results, if the &#10;problem is trivially in $\NP$ then we will \emph{not} mention it.&#10;}&#10;&#10;\end{document}&#10;"/>
  <p:tag name="IGUANATEXSIZE" val="20"/>
  <p:tag name="IGUANATEXCURSOR" val="626"/>
  <p:tag name="TRANSPARENCY" val="True"/>
  <p:tag name="FILENAME" val=""/>
  <p:tag name="LATEXENGINEID" val="0"/>
  <p:tag name="TEMPFOLDER" val="c:\temp\"/>
  <p:tag name="LATEXFORMHEIGHT" val="312"/>
  <p:tag name="LATEXFORMWIDTH" val="384"/>
  <p:tag name="LATEXFORMWRAP" val="True"/>
  <p:tag name="BITMAPVECTOR" val="0"/>
</p:tagLst>
</file>

<file path=ppt/tags/tag13.xml><?xml version="1.0" encoding="utf-8"?>
<p:tagLst xmlns:a="http://schemas.openxmlformats.org/drawingml/2006/main" xmlns:r="http://schemas.openxmlformats.org/officeDocument/2006/relationships" xmlns:p="http://schemas.openxmlformats.org/presentationml/2006/main">
  <p:tag name="OUTPUTDPI" val="1200"/>
  <p:tag name="ORIGINALHEIGHT" val="3115.111"/>
  <p:tag name="ORIGINALWIDTH" val="4797.9"/>
  <p:tag name="LATEXADDIN" val="\documentclass[11pt]{article}&#10;&#10;%%%%%%%%%%%%%%%%%%%%%%%%%%%%%%%%%%%%%%%%%%%%%&#10;%\usepackage{fontspec} % use xelatex to pdf&#10;%\setmainfont{Times New Roman} % use xelatex to pdf&#10;%%%%%%%%%%%%%%%%%%%%%%%%%%%%%%%%%%%%%%%%%%%%%&#10;%%\usepackage{times}&#10;\usepackage{mathptmx}&#10;&#10;\usepackage{amsfonts}&#10;\usepackage{amsmath}&#10;\usepackage{amssymb}&#10;\usepackage{latexsym}&#10;\usepackage{graphicx}&#10;\usepackage{color}&#10;\usepackage{enumitem}&#10;\usepackage{setspace}&#10;\usepackage{changepage}   % for the adjustwidth environment&#10;\usepackage{fancybox}&#10;%%\usepackage[skins]{tcolorbox}&#10;&#10;\allowdisplaybreaks&#10;&#10;\setlength{\topmargin}{0in} % for home PC or office UNIX&#10;\setlength{\oddsidemargin}{-0.0in}&#10;\setlength{\evensidemargin}{-0.0in}&#10;\setlength{\headheight}{0in} % for home PC&#10;\setlength{\headsep}{0in} % for home PC&#10;\setlength{\textheight}{9in}&#10;\setlength{\textwidth}{6.5in}&#10;\renewcommand{\baselinestretch}{1}&#10;&#10;\newcommand{\aalpha}{{\mathsf{PartyA}}}&#10;\newcommand{\bbeta}{{\mathsf{PartyB}}}&#10;\newcommand{\eeta}{{\mathsf{Pop}}}&#10;\newcommand{\partya}{Party~\textbf{A}}&#10;\newcommand{\partyb}{Party~\textbf{B}}&#10;\newcommand{\cP}{\mathcal{P}}&#10;\newcommand{\EG}{{\em e.g.}, }&#10;%%\newcommand{\comment}[1]{}&#10;\newcommand{\junk}[1]{}&#10;\newcommand{\tx}{^{\rm th}}&#10;\definecolor{dgreyblue}{rgb}{0.26,0.3,0.46}&#10;\newcommand{\trueblue}[1]{{\textcolor{blue}{#1}}}&#10;\newcommand{\trueblack}[1]{{\textcolor{black}{#1}}}&#10;\newcommand{\truegreen}[1]{{\textcolor{green}{#1}}}&#10;\newcommand{\grey}[1]{{\textcolor{dgreyblue}{#1}}}&#10;\newcommand{\truered}[1]{{\textcolor{red}{#1}}}&#10;&#10;%%%%%%%%%%%%%%%%%%%%%%%%%%%%%%%%%%%%%%%%%%%%%%%%%%%%%%%%%%%%%%%%%%%%%%%%%%%%%%%%%%%%%%%%%%%&#10;\begin{document}&#10;\thispagestyle{empty}&#10;\color{black}&#10;\bf&#10;\mathversion{bold}&#10;%%%%%%%%%%%%%%%%%%%%%%%%%%%%%%%%%%%%%%%%%%%%%%%%%%%%%%%%%%%%%%%%%%%%%%%%%%%%%%%%%%%%%%%%%%%&#10;%%%%%%%%%&#10;\newcommand{\cU}{\mathcal{U}}&#10;\newcommand{\cC}{\mathcal{C}}&#10;\newcommand{\cS}{\mathcal{S}}&#10;\newcommand{\R}{{\mathbb R}}&#10;\newcommand{\fmcg}[2]{\textsc{Fmc}(\ensuremath{#1, #2})}&#10;%%%%%%%%%&#10;&#10;%%\centerline{&#10;%%\shadowbox{\bf\color{blue}Ensuring ``fairness'' in computational problems}&#10;%%}&#10;&#10;\bigskip&#10;&#10;\centerline{&#10;\bf\color{blue}&#10;\doublebox&#10;{&#10;\bf\color{blue}&#10;Fair maximum coverage with $\color{red}\pmb{\chi}$ colors &#10;{\color{red}\bf\fmcg{\pmb{\chi}}{\pmb{k}}} : formal definitions&#10;}&#10;}&#10;&#10;\medskip&#10;&#10;%%\Ovalbox&#10;{&#10;\begin{minipage}{0.9\textwidth}&#10;given &#10;%%%%%%%%%%%%%%%%%%%%%%%%%%%%%%%%%%%%%%%%%%%%%%%%%%%%%%%%%%%%%%%%%%%%%%%%%%%%%%%%%%%%%%%%%%%%%%%%%%%%%%%&#10;\begin{enumerate}[label=$\Box$]&#10;%%%%%%%%%%%%%%%%%%%%%%%%%%%%%%%%%%%%%%%%%%%%%%%%%%%%%%%%%%%%%%%%%%%%%%%%%%%%%%%%%%%%%%%%%%%%%%%%%%%%%%%&#10;\item&#10;\small&#10;universe $\color{red}\pmb{\cU=\{u_1,\dots,u_n\}}$&#10;%%%%%%%%%%%%%%%%%%%%%%%%%%%%%%%%%%%%%%%%%%%%%%%%%%%%%%%%%%%%%%%%%%%%%%%%%%%%%%%%%%%%%%%%%%%%%%%%%%%%%%%&#10;\item&#10;\small&#10;element weight function $\color{red}\pmb{w: \cU\mapsto \R^+}$ &#10;%%%%%%%%%%%%%%%%%%%%%%%%%%%%%%%%%%%%%%%%%%%%%%%%%%%%%%%%%%%%%%%%%%%%%%%%%%%%%%%%%%%%%%%%%%%%%%%%%%%%%%%&#10;\item&#10;\small&#10;element color function $\color{red}\pmb{\cC: \cU\mapsto \{1,\dots,\chi\}}$ &#10;%%%%%%%%%%%%%%%%%%%%%%%%%%%%%%%%%%%%%%%%%%%%%%%%%%%%%%%%%%%%%%%%%%%%%%%%%%%%%%%%%%%%%%%%%%%%%%%%%%%%%%%&#10;\item&#10;\small&#10;sets $\color{red}\pmb{\cS_1,\dots,\cS_m\subseteq \cU}$&#10;%%%%%%%%%%%%%%%%%%%%%%%%%%%%%%%%%%%%%%%%%%%%%%%%%%%%%%%%%%%%%%%%%%%%%%%%%%%%%%%%%%%%%%%%%%%%%%%%%%%%%%%&#10;\item&#10;\small&#10;integer $\color{red}\pmb{k\geq 1}$&#10;%%%%%%%%%%%%%%%%%%%%%%%%%%%%%%%%%%%%%%%%%%%%%%%%%%%%%%%%%%%%%%%%%%%%%%%%%%%%%%%%%%%%%%%%%%%%%%%%%%%%%%%&#10;\end{enumerate}&#10;%%%%%%%%%%%%%%%%%%%%%%%%%%%%%%%%%%%%%%%%%%%%%%%%%%%%%%%%%%%%%%%%%%%%%%%%%%%%%%%%%%%%%%%%%%%%%%%%%%%%%%%&#10;%%%%%%%%%%%%%%%%%%%%%%%%%%%%%%%%%%%%%%%%%%%%%%%%%%%%%%%%%%%%%%%%%%%%%%%%%%%%%%%%%%%%%%%%%%%%%%%%%%%%%%%&#10;valid solution &#10;%%%%%%%%%%%%%%%%%%%%%%%%%%%%%%%%%%%%%%%%%%%%%%%%%%%%%%%%%%%%%%%%%%%%%%%%%%%%%%%%%%%%%%%%%%%%%%%%%%%%%%%&#10;\begin{enumerate}[label=$\Box$]&#10;%%%%%%%%%%%%%%%%%%%%%%%%%%%%%%%%%%%%%%%%%%%%%%%%%%%%%%%%%%%%%%%%%%%%%%%%%%%%%%%%%%%%%%%%%%%%%%%%%%%%%%%&#10;\item&#10;\small&#10;$&#10;\color{red}\pmb{&#10;k&#10;}&#10;$ distinct subsets&#10;$&#10;\color{red}\pmb{&#10;\cS_{i_1},\dots,\cS_{i_k}&#10;}&#10;$, &#10;covering &#10;$&#10;\color{red}\pmb{&#10;p_i&#10;}&#10;$ &#10;elements of color &#10;$&#10;\color{red}\pmb{&#10;i&#10;}&#10;$ &#10;%%%%%%%%%%%%%%%%%%%%%%%%%%%%%%%%%%%%%%%%%%%%%%%%%%%%%%%%%%%%%%%%%%%%%%%%%%%%%%%%%%%%%%%%%%%%%%%%%%%%%%%&#10;\item&#10;\small&#10;$&#10;\color{red}\pmb{&#10;p_i=p_j&#10;}&#10;$ &#10;for all &#10;$&#10;\color{red}\pmb{&#10;i&#10;}&#10;$ and &#10;$&#10;\color{red}\pmb{&#10;j&#10;}&#10;$&#10;%%%%%%%%%%%%%%%%%%%%%%%%%%%%%%%%%%%%%%%%%%%%%%%%%%%%%%%%%%%%%%%%%%%%%%%%%%%%%%%%%%%%%%%%%%%%%%%%%%%%%%%&#10;\end{enumerate}&#10;%%%%%%%%%%%%%%%%%%%%%%%%%%%%%%%%%%%%%%%%%%%%%%%%%%%%%%%%%%%%%%%%%%%%%%%%%%%%%%%%%%%%%%%%%%%%%%%%%%%%%%%&#10;%%%%%%%%%%%%%%%%%%%%%%%%%%%%%%%%%%%%%%%%%%%%%%%%%%%%%%%%%%%%%%%%%%%%%%%%%%%%%%%%%%%%%%%%%%%%%%%%%%%%%%%&#10;objective &#10;%%%%%%%%%%%%%%%%%%%%%%%%%%%%%%%%%%%%%%%%%%%%%%%%%%%%%%%%%%%%%%%%%%%%%%%%%%%%%%%%%%%%%%%%%%%%%%%%%%%%%%%&#10;\begin{enumerate}[label=$\Box$]&#10;%%%%%%%%%%%%%%%%%%%%%%%%%%%%%%%%%%%%%%%%%%%%%%%%%%%%%%%%%%%%%%%%%%%%%%%%%%%%%%%%%%%%%%%%%%%%%%%%%%%%%%%&#10;\item&#10;\small&#10;\emph{maximize} sum of weights of covered elements &#10;%%%%%%%%%%%%%%%%%%%%%%%%%%%%%%%%%%%%%%%%%%%%%%%%%%%%%%%%%%%%%%%%%%%%%%%%%%%%%%%%%%%%%%%%%%%%%%%%%%%%%%%&#10;\end{enumerate}&#10;%%%%%%%%%%%%%%%%%%%%%%%%%%%%%%%%%%%%%%%%%%%%%%%%%%%%%%%%%%%%%%%%%%%%%%%%%%%%%%%%%%%%%%%%%%%%%%%%%%%%%%%&#10;&#10;&#10;&#10;&#10;&#10;\end{minipage}&#10;}&#10;&#10;&#10;&#10;&#10;\junk{&#10;\begin{enumerate}[label=$\triangleright$]&#10;\item&#10;\begin{adjustwidth}{0.1in}{}&#10;{\footnotesize&#10;}&#10;\end{adjustwidth}&#10;}&#10;&#10;\junk{&#10;&#10;\footnote{For a more general version of the problem &#10;we are given &#10;$\chi$ ``color-proportionality constants'' $q_1,\dots,q_\chi\in(0,1]$ with $q_1+\dots+q_\chi=1$, &#10;and a valid solution must satisfy &#10;$\nicefrac{p_i}{p_j}=\nicefrac{q_i}{q_j}$ for all $i$ and $j$. &#10;As we mentioned already, &#10;with suitable modifications &#10;our algorithms will work with similar asymptotic performance guarantee &#10;for any \emph{constant} values of &#10;$q_1,\dots,q_\chi$, but to simplify exposition we will assume the simple requirement &#10;of $q_1=\dots=q_\chi$ in the sequel.}&#10;provided &#10;&#10;&#10;%&#10;&#10;or just \fmc when $\chi$ and $k$ are clear from the context.&#10;%&#10;In the sequel, we will distinguish between the following two versions of the problem: &#10;%%%%%%%%%%%%%%%%%%%%%%%%%%%%%%%%%%%%%%%%%%%%%%%%%%%%%%%%%%%%%%%%%%%%%%%%%&#10;\begin{enumerate}[label=(\emph{\roman*})]&#10;\item&#10;\emph{unweighted} \fmc&#10;in which $w(u_\ell)=1$ for all $\ell\in\{1,\dots,n\}$ and thus the objective is to maximize&#10;the \emph{number} of elements covered, &#10;and &#10;\item&#10;\emph{weighted} \fmc&#10;in which $w(u_\ell)\geq 0$ for all $\ell\in\{1,\dots,n\}$.&#10;\end{enumerate}&#10;%%%%%%%%%%%%%%%%%%%%%%%%%%%%%%%%%%%%%%%%%%%%%%%%%%%%%%%%%%%%%%%%%%%%%%%%%&#10;For the purpose of stating and analyzing algorithmic performances, we define the following &#10;notations and natural parameters associated with an instance of &#10;\fmcg{\chi}{k}: &#10;%%%%%%%%%%%%%%%%%%%%%%%%%%%%%%%%%%%%%%%%%%%%%%%%%%%%%%%%%%%%%%%%%%%%%%%%%%%%%%%%%%%%%%%%%%%%%%%%%%%%%%%&#10;\begin{enumerate}[label=$\triangleright$]&#10;%%%%%%%%%%%%%%%%%%%%%%%%%%%%%%%%%%%%%%%%%%%%%%%%%%%%%%%%%%%%%%%%%%%%%%%%%%%%%%%%%%%%%%%%%%%%%%%%%%%%%%%&#10;\item&#10;$a\in\{2,3,\dots,n\}$&#10;denotes the maximum of the \emph{cardinalities} (number of elements) of all sets.&#10;%%%%%%%%%%%%%%%%%%%%%%%%%%%%%%%%%%%%%%%%%%%%%%%%%%%%%%%%%%%%%%%%%%%%%%%%%%%%%%%%%%%%%%%%%%%%%%%%%%%%%%%&#10;\item&#10;$f\in\{1,2,\dots,m\}$ &#10;denotes the \emph{maximum} of the frequencies of all elements, where the \emph{frequency} &#10;of an element is &#10;the number of sets in which it belongs.&#10;%%%%%%%%%%%%%%%%%%%%%%%%%%%%%%%%%%%%%%%%%%%%%%%%%%%%%%%%%%%%%%%%%%%%%%%%%%%%%%%%%%%%%%%%%%%%%%%%%%%%%%%&#10;\item&#10;$\opt$ denotes the optimal objective value of the given instance of \fmc.&#10;%%%%%%%%%%%%%%%%%%%%%%%%%%%%%%%%%%%%%%%%%%%%%%%%%%%%%%%%%%%%%%%%%%%%%%%%%%%%%%%%%%%%%%%%%%%%%%%%%%%%%%%&#10;\item&#10;$\opt_{\#}$ denotes the \emph{number of covered elements} in an optimal solution of the given instance of \fmc.&#10;For weighted \fmc, if there are multiple optimal solutions then $\opt_\#$ will the {maximum} number of elements &#10;covered \emph{among} these optimal solutions.&#10;Note that $\opt=\opt_\#$&#10;for unweighted \fmc. &#10;The reason we need to consider $\opt_\#$ separately from &#10;$\opt$ for weighted \fmc is because the coloring constraints are tied to $\opt_\#$ &#10;whereas the optimization objective is tied to $\opt$. &#10;%%%%%%%%%%%%%%%%%%%%%%%%%%%%%%%%%%%%%%%%%%%%%%%%%%%%%%%%%%%%%%%%%%%%%%%%%%%%%%%%%%%%%%%%%%%%%%%%%%%%%%%&#10;\item&#10;The performance ratios of many of our algorithms are expressed using the function $\varrho(\cdot)$:&#10;\[&#10;{\varrho(x) \eqdef {\big( 1 - \nicefrac{1}{x} \big)}^x}&#10;\]&#10;Note that &#10;$\varrho(x)&lt;\varrho(y)$ for $x&gt;y&gt;0$ and  &#10;$\varrho(x)&gt; 1 - \bee^{-1}$ for all $x&gt;0$.&#10;%%%%%%%%%%%%%%%%%%%%%%%%%%%%%%%%%%%%%%%%%%%%%%%%%%%%%%%%%%%%%%%%%%%%%%%%%%%%%%%%%%%%%%%%%%%%%%%%%%%%%%%&#10;\end{enumerate}&#10;%%%%%%%%%%%%%%%%%%%%%%%%%%%%%%%%%%%%%%%%%%%%%%%%%%%%%%%%%%%%%%%%%%%%%%%%%%%%%%%%%%%%%%%%%%%%%%%%%%%%%%%&#10;For $\NP$-completeness results, if the &#10;problem is trivially in $\NP$ then we will \emph{not} mention it.&#10;}&#10;&#10;\end{document}&#10;"/>
  <p:tag name="IGUANATEXSIZE" val="20"/>
  <p:tag name="IGUANATEXCURSOR" val="626"/>
  <p:tag name="TRANSPARENCY" val="True"/>
  <p:tag name="FILENAME" val=""/>
  <p:tag name="LATEXENGINEID" val="0"/>
  <p:tag name="TEMPFOLDER" val="c:\temp\"/>
  <p:tag name="LATEXFORMHEIGHT" val="312"/>
  <p:tag name="LATEXFORMWIDTH" val="384"/>
  <p:tag name="LATEXFORMWRAP" val="True"/>
  <p:tag name="BITMAPVECTOR" val="0"/>
</p:tagLst>
</file>

<file path=ppt/tags/tag14.xml><?xml version="1.0" encoding="utf-8"?>
<p:tagLst xmlns:a="http://schemas.openxmlformats.org/drawingml/2006/main" xmlns:r="http://schemas.openxmlformats.org/officeDocument/2006/relationships" xmlns:p="http://schemas.openxmlformats.org/presentationml/2006/main">
  <p:tag name="OUTPUTDPI" val="1200"/>
  <p:tag name="ORIGINALHEIGHT" val="1676.79"/>
  <p:tag name="ORIGINALWIDTH" val="4677.166"/>
  <p:tag name="LATEXADDIN" val="\documentclass[11pt]{article}&#10;&#10;%%%%%%%%%%%%%%%%%%%%%%%%%%%%%%%%%%%%%%%%%%%%%&#10;%\usepackage{fontspec} % use xelatex to pdf&#10;%\setmainfont{Times New Roman} % use xelatex to pdf&#10;%%%%%%%%%%%%%%%%%%%%%%%%%%%%%%%%%%%%%%%%%%%%%&#10;%%\usepackage{times}&#10;\usepackage{mathptmx}&#10;&#10;\usepackage{amsfonts}&#10;\usepackage{amsmath}&#10;\usepackage{amssymb}&#10;\usepackage{latexsym}&#10;\usepackage{graphicx}&#10;\usepackage{color}&#10;\usepackage{enumitem}&#10;\usepackage{setspace}&#10;\usepackage{changepage}   % for the adjustwidth environment&#10;\usepackage{fancybox}&#10;%%\usepackage[skins]{tcolorbox}&#10;&#10;\allowdisplaybreaks&#10;&#10;\setlength{\topmargin}{0in} % for home PC or office UNIX&#10;\setlength{\oddsidemargin}{-0.0in}&#10;\setlength{\evensidemargin}{-0.0in}&#10;\setlength{\headheight}{0in} % for home PC&#10;\setlength{\headsep}{0in} % for home PC&#10;\setlength{\textheight}{9in}&#10;\setlength{\textwidth}{6.5in}&#10;\renewcommand{\baselinestretch}{1}&#10;&#10;\newcommand{\aalpha}{{\mathsf{PartyA}}}&#10;\newcommand{\bbeta}{{\mathsf{PartyB}}}&#10;\newcommand{\eeta}{{\mathsf{Pop}}}&#10;\newcommand{\partya}{Party~\textbf{A}}&#10;\newcommand{\partyb}{Party~\textbf{B}}&#10;\newcommand{\cP}{\mathcal{P}}&#10;\newcommand{\EG}{{\em e.g.}, }&#10;%%\newcommand{\comment}[1]{}&#10;\newcommand{\junk}[1]{}&#10;\newcommand{\tx}{^{\rm th}}&#10;\definecolor{dgreyblue}{rgb}{0.26,0.3,0.46}&#10;\newcommand{\trueblue}[1]{{\textcolor{blue}{#1}}}&#10;\newcommand{\trueblack}[1]{{\textcolor{black}{#1}}}&#10;\newcommand{\truegreen}[1]{{\textcolor{green}{#1}}}&#10;\newcommand{\grey}[1]{{\textcolor{dgreyblue}{#1}}}&#10;\newcommand{\truered}[1]{{\textcolor{red}{#1}}}&#10;&#10;%%%%%%%%%%%%%%%%%%%%%%%%%%%%%%%%%%%%%%%%%%%%%%%%%%%%%%%%%%%%%%%%%%%%%%%%%%%%%%%%%%%%%%%%%%%&#10;\begin{document}&#10;\thispagestyle{empty}&#10;\color{black}&#10;\bf&#10;\mathversion{bold}&#10;%%%%%%%%%%%%%%%%%%%%%%%%%%%%%%%%%%%%%%%%%%%%%%%%%%%%%%%%%%%%%%%%%%%%%%%%%%%%%%%%%%%%%%%%%%%&#10;%%%%%%%%%&#10;\newcommand{\cU}{\mathcal{U}}&#10;\newcommand{\cC}{\mathcal{C}}&#10;\newcommand{\cS}{\mathcal{S}}&#10;\newcommand{\R}{{\mathbb R}}&#10;\newcommand{\fmcg}[2]{\textsc{Fmc}(\ensuremath{#1, #2})}&#10;\newcommand{\fmc}{\textsc{Fmc}}&#10;%%%%%%%%%&#10;&#10;%%\centerline{&#10;%%\shadowbox{\bf\color{blue}Ensuring ``fairness'' in computational problems}&#10;%%}&#10;&#10;\bigskip&#10;&#10;\centerline{&#10;\bf\color{blue}&#10;\doublebox&#10;{&#10;\bf\color{blue}&#10;Fair maximum coverage with $\color{red}\pmb{\chi}$ colors &#10;{\color{red}\bf\fmcg{\pmb{\chi}}{\pmb{k}}} : two versions &#10;}&#10;}&#10;&#10;\medskip&#10;&#10;%%%%%%%%%%%%%%%%%%%%%%%%%%%%%%%%%%%%%%%%%%%%%%%%%%%%%%%%%%%%%%%%%%%%%%%%%&#10;\begin{enumerate}[label=$\Box$]&#10;%%%%%%%%%%%%%%%%%%%%%%%%%%%%%%%%%%%%%%%%%%%%%%%%%%%%%%%%%%%%%%%%%%%%%%%%%&#10;\item&#10;\emph{unweighted} \fmc&#10;%%%%%%%%%%%%%%%%%%%%%%%%%%%%%%%%%%%%%%%%%%%%%%%%%%%%%%%%%%%%%%%%%%%%%%%%%%%%%%%%%%%%%%%%%%%%%%%%%%%%%%%&#10;\begin{enumerate}[label=$\triangleright$]&#10;%%%%%%%%%%%%%%%%%%%%%%%%%%%%%%%%%%%%%%%%%%%%%%%%%%%%%%%%%%%%%%%%%%%%%%%%%%%%%%%%%%%%%%%%%%%%%%%%%%%%%%%&#10;\item&#10;all element weights are $\color{red}\pmb{1}$ &#10;\item&#10;objective is to maximize \emph{number} of elements covered&#10;%%%%%%%%%%%%%%%%%%%%%%%%%%%%%%%%%%%%%%%%%%%%%%%%%%%%%%%%%%%%%%%%%%%%%%%%%&#10;\end{enumerate}&#10;%%%%%%%%%%%%%%%%%%%%%%%%%%%%%%%%%%%%%%%%%%%%%%%%%%%%%%%%%%%%%%%%%%%%%%%%%&#10;\item&#10;\emph{weighted} \fmc&#10;%%%%%%%%%%%%%%%%%%%%%%%%%%%%%%%%%%%%%%%%%%%%%%%%%%%%%%%%%%%%%%%%%%%%%%%%%%%%%%%%%%%%%%%%%%%%%%%%%%%%%%%&#10;\begin{enumerate}[label=$\triangleright$]&#10;%%%%%%%%%%%%%%%%%%%%%%%%%%%%%%%%%%%%%%%%%%%%%%%%%%%%%%%%%%%%%%%%%%%%%%%%%%%%%%%%%%%%%%%%%%%%%%%%%%%%%%%&#10;\item&#10;element weights are \emph{arbitrary} positive numbers &#10;%%%%%%%%%%%%%%%%%%%%%%%%%%%%%%%%%%%%%%%%%%%%%%%%%%%%%%%%%%%%%%%%%%%%%%%%%&#10;\end{enumerate}&#10;%%%%%%%%%%%%%%%%%%%%%%%%%%%%%%%%%%%%%%%%%%%%%%%%%%%%%%%%%%%%%%%%%%%%%%%%%&#10;\end{enumerate}&#10;%%%%%%%%%%%%%%%%%%%%%%%%%%%%%%%%%%%%%%%%%%%%%%%%%%%%%%%%%%%%%%%%%%%%%%%%%&#10;&#10;&#10;&#10;\junk&#10;%%\Ovalbox&#10;{&#10;\begin{minipage}{0.9\textwidth}&#10;given &#10;%%%%%%%%%%%%%%%%%%%%%%%%%%%%%%%%%%%%%%%%%%%%%%%%%%%%%%%%%%%%%%%%%%%%%%%%%%%%%%%%%%%%%%%%%%%%%%%%%%%%%%%&#10;\begin{enumerate}[label=$\Box$]&#10;%%%%%%%%%%%%%%%%%%%%%%%%%%%%%%%%%%%%%%%%%%%%%%%%%%%%%%%%%%%%%%%%%%%%%%%%%%%%%%%%%%%%%%%%%%%%%%%%%%%%%%%&#10;\item&#10;\small&#10;universe $\color{red}\pmb{\cU=\{u_1,\dots,u_n\}}$&#10;%%%%%%%%%%%%%%%%%%%%%%%%%%%%%%%%%%%%%%%%%%%%%%%%%%%%%%%%%%%%%%%%%%%%%%%%%%%%%%%%%%%%%%%%%%%%%%%%%%%%%%%&#10;\item&#10;\small&#10;element weight function $\color{red}\pmb{w: \cU\mapsto \R^+}$ &#10;%%%%%%%%%%%%%%%%%%%%%%%%%%%%%%%%%%%%%%%%%%%%%%%%%%%%%%%%%%%%%%%%%%%%%%%%%%%%%%%%%%%%%%%%%%%%%%%%%%%%%%%&#10;\item&#10;\small&#10;element color function $\color{red}\pmb{\cC: \cU\mapsto \{1,\dots,\chi\}}$ &#10;%%%%%%%%%%%%%%%%%%%%%%%%%%%%%%%%%%%%%%%%%%%%%%%%%%%%%%%%%%%%%%%%%%%%%%%%%%%%%%%%%%%%%%%%%%%%%%%%%%%%%%%&#10;\item&#10;\small&#10;sets $\color{red}\pmb{\cS_1,\dots,\cS_m\subseteq \cU}$&#10;%%%%%%%%%%%%%%%%%%%%%%%%%%%%%%%%%%%%%%%%%%%%%%%%%%%%%%%%%%%%%%%%%%%%%%%%%%%%%%%%%%%%%%%%%%%%%%%%%%%%%%%&#10;\item&#10;\small&#10;integer $\color{red}\pmb{k\geq 1}$&#10;%%%%%%%%%%%%%%%%%%%%%%%%%%%%%%%%%%%%%%%%%%%%%%%%%%%%%%%%%%%%%%%%%%%%%%%%%%%%%%%%%%%%%%%%%%%%%%%%%%%%%%%&#10;\end{enumerate}&#10;%%%%%%%%%%%%%%%%%%%%%%%%%%%%%%%%%%%%%%%%%%%%%%%%%%%%%%%%%%%%%%%%%%%%%%%%%%%%%%%%%%%%%%%%%%%%%%%%%%%%%%%&#10;%%%%%%%%%%%%%%%%%%%%%%%%%%%%%%%%%%%%%%%%%%%%%%%%%%%%%%%%%%%%%%%%%%%%%%%%%%%%%%%%%%%%%%%%%%%%%%%%%%%%%%%&#10;valid solution &#10;%%%%%%%%%%%%%%%%%%%%%%%%%%%%%%%%%%%%%%%%%%%%%%%%%%%%%%%%%%%%%%%%%%%%%%%%%%%%%%%%%%%%%%%%%%%%%%%%%%%%%%%&#10;\begin{enumerate}[label=$\Box$]&#10;%%%%%%%%%%%%%%%%%%%%%%%%%%%%%%%%%%%%%%%%%%%%%%%%%%%%%%%%%%%%%%%%%%%%%%%%%%%%%%%%%%%%%%%%%%%%%%%%%%%%%%%&#10;\item&#10;\small&#10;$&#10;\color{red}\pmb{&#10;k&#10;}&#10;$ distinct subsets&#10;$&#10;\color{red}\pmb{&#10;\cS_{i_1},\dots,\cS_{i_k}&#10;}&#10;$, &#10;covering &#10;$&#10;\color{red}\pmb{&#10;p_i&#10;}&#10;$ &#10;elements of color &#10;$&#10;\color{red}\pmb{&#10;i&#10;}&#10;$ &#10;%%%%%%%%%%%%%%%%%%%%%%%%%%%%%%%%%%%%%%%%%%%%%%%%%%%%%%%%%%%%%%%%%%%%%%%%%%%%%%%%%%%%%%%%%%%%%%%%%%%%%%%&#10;\item&#10;\small&#10;$&#10;\color{red}\pmb{&#10;p_i=p_j&#10;}&#10;$ &#10;for all &#10;$&#10;\color{red}\pmb{&#10;i&#10;}&#10;$ and &#10;$&#10;\color{red}\pmb{&#10;j&#10;}&#10;$&#10;%%%%%%%%%%%%%%%%%%%%%%%%%%%%%%%%%%%%%%%%%%%%%%%%%%%%%%%%%%%%%%%%%%%%%%%%%%%%%%%%%%%%%%%%%%%%%%%%%%%%%%%&#10;\end{enumerate}&#10;%%%%%%%%%%%%%%%%%%%%%%%%%%%%%%%%%%%%%%%%%%%%%%%%%%%%%%%%%%%%%%%%%%%%%%%%%%%%%%%%%%%%%%%%%%%%%%%%%%%%%%%&#10;%%%%%%%%%%%%%%%%%%%%%%%%%%%%%%%%%%%%%%%%%%%%%%%%%%%%%%%%%%%%%%%%%%%%%%%%%%%%%%%%%%%%%%%%%%%%%%%%%%%%%%%&#10;objective &#10;%%%%%%%%%%%%%%%%%%%%%%%%%%%%%%%%%%%%%%%%%%%%%%%%%%%%%%%%%%%%%%%%%%%%%%%%%%%%%%%%%%%%%%%%%%%%%%%%%%%%%%%&#10;\begin{enumerate}[label=$\Box$]&#10;%%%%%%%%%%%%%%%%%%%%%%%%%%%%%%%%%%%%%%%%%%%%%%%%%%%%%%%%%%%%%%%%%%%%%%%%%%%%%%%%%%%%%%%%%%%%%%%%%%%%%%%&#10;\item&#10;\small&#10;\emph{maximize} sum of weights of covered elements &#10;%%%%%%%%%%%%%%%%%%%%%%%%%%%%%%%%%%%%%%%%%%%%%%%%%%%%%%%%%%%%%%%%%%%%%%%%%%%%%%%%%%%%%%%%%%%%%%%%%%%%%%%&#10;\end{enumerate}&#10;%%%%%%%%%%%%%%%%%%%%%%%%%%%%%%%%%%%%%%%%%%%%%%%%%%%%%%%%%%%%%%%%%%%%%%%%%%%%%%%%%%%%%%%%%%%%%%%%%%%%%%%&#10;&#10;&#10;&#10;&#10;&#10;\end{minipage}&#10;}&#10;&#10;&#10;&#10;&#10;\junk{&#10;\begin{enumerate}[label=$\triangleright$]&#10;\item&#10;\begin{adjustwidth}{0.1in}{}&#10;{\footnotesize&#10;}&#10;\end{adjustwidth}&#10;}&#10;&#10;\junk{&#10;&#10;&#10;For the purpose of stating and analyzing algorithmic performances, we define the following &#10;notations and natural parameters associated with an instance of &#10;\fmcg{\chi}{k}: &#10;%%%%%%%%%%%%%%%%%%%%%%%%%%%%%%%%%%%%%%%%%%%%%%%%%%%%%%%%%%%%%%%%%%%%%%%%%%%%%%%%%%%%%%%%%%%%%%%%%%%%%%%&#10;\begin{enumerate}[label=$\triangleright$]&#10;%%%%%%%%%%%%%%%%%%%%%%%%%%%%%%%%%%%%%%%%%%%%%%%%%%%%%%%%%%%%%%%%%%%%%%%%%%%%%%%%%%%%%%%%%%%%%%%%%%%%%%%&#10;\item&#10;$a\in\{2,3,\dots,n\}$&#10;denotes the maximum of the \emph{cardinalities} (number of elements) of all sets.&#10;%%%%%%%%%%%%%%%%%%%%%%%%%%%%%%%%%%%%%%%%%%%%%%%%%%%%%%%%%%%%%%%%%%%%%%%%%%%%%%%%%%%%%%%%%%%%%%%%%%%%%%%&#10;\item&#10;$f\in\{1,2,\dots,m\}$ &#10;denotes the \emph{maximum} of the frequencies of all elements, where the \emph{frequency} &#10;of an element is &#10;the number of sets in which it belongs.&#10;%%%%%%%%%%%%%%%%%%%%%%%%%%%%%%%%%%%%%%%%%%%%%%%%%%%%%%%%%%%%%%%%%%%%%%%%%%%%%%%%%%%%%%%%%%%%%%%%%%%%%%%&#10;\item&#10;$\opt$ denotes the optimal objective value of the given instance of \fmc.&#10;%%%%%%%%%%%%%%%%%%%%%%%%%%%%%%%%%%%%%%%%%%%%%%%%%%%%%%%%%%%%%%%%%%%%%%%%%%%%%%%%%%%%%%%%%%%%%%%%%%%%%%%&#10;\item&#10;$\opt_{\#}$ denotes the \emph{number of covered elements} in an optimal solution of the given instance of \fmc.&#10;For weighted \fmc, if there are multiple optimal solutions then $\opt_\#$ will the {maximum} number of elements &#10;covered \emph{among} these optimal solutions.&#10;Note that $\opt=\opt_\#$&#10;for unweighted \fmc. &#10;The reason we need to consider $\opt_\#$ separately from &#10;$\opt$ for weighted \fmc is because the coloring constraints are tied to $\opt_\#$ &#10;whereas the optimization objective is tied to $\opt$. &#10;%%%%%%%%%%%%%%%%%%%%%%%%%%%%%%%%%%%%%%%%%%%%%%%%%%%%%%%%%%%%%%%%%%%%%%%%%%%%%%%%%%%%%%%%%%%%%%%%%%%%%%%&#10;\item&#10;The performance ratios of many of our algorithms are expressed using the function $\varrho(\cdot)$:&#10;\[&#10;{\varrho(x) \eqdef {\big( 1 - \nicefrac{1}{x} \big)}^x}&#10;\]&#10;Note that &#10;$\varrho(x)&lt;\varrho(y)$ for $x&gt;y&gt;0$ and  &#10;$\varrho(x)&gt; 1 - \bee^{-1}$ for all $x&gt;0$.&#10;%%%%%%%%%%%%%%%%%%%%%%%%%%%%%%%%%%%%%%%%%%%%%%%%%%%%%%%%%%%%%%%%%%%%%%%%%%%%%%%%%%%%%%%%%%%%%%%%%%%%%%%&#10;\end{enumerate}&#10;%%%%%%%%%%%%%%%%%%%%%%%%%%%%%%%%%%%%%%%%%%%%%%%%%%%%%%%%%%%%%%%%%%%%%%%%%%%%%%%%%%%%%%%%%%%%%%%%%%%%%%%&#10;For $\NP$-completeness results, if the &#10;problem is trivially in $\NP$ then we will \emph{not} mention it.&#10;}&#10;&#10;\end{document}&#10;"/>
  <p:tag name="IGUANATEXSIZE" val="20"/>
  <p:tag name="IGUANATEXCURSOR" val="626"/>
  <p:tag name="TRANSPARENCY" val="True"/>
  <p:tag name="FILENAME" val=""/>
  <p:tag name="LATEXENGINEID" val="0"/>
  <p:tag name="TEMPFOLDER" val="c:\temp\"/>
  <p:tag name="LATEXFORMHEIGHT" val="312"/>
  <p:tag name="LATEXFORMWIDTH" val="384"/>
  <p:tag name="LATEXFORMWRAP" val="True"/>
  <p:tag name="BITMAPVECTOR" val="0"/>
</p:tagLst>
</file>

<file path=ppt/tags/tag15.xml><?xml version="1.0" encoding="utf-8"?>
<p:tagLst xmlns:a="http://schemas.openxmlformats.org/drawingml/2006/main" xmlns:r="http://schemas.openxmlformats.org/officeDocument/2006/relationships" xmlns:p="http://schemas.openxmlformats.org/presentationml/2006/main">
  <p:tag name="OUTPUTDPI" val="1200"/>
  <p:tag name="ORIGINALHEIGHT" val="1625.047"/>
  <p:tag name="ORIGINALWIDTH" val="5102.362"/>
  <p:tag name="LATEXADDIN" val="\documentclass[11pt]{article}&#10;&#10;%%%%%%%%%%%%%%%%%%%%%%%%%%%%%%%%%%%%%%%%%%%%%&#10;%\usepackage{fontspec} % use xelatex to pdf&#10;%\setmainfont{Times New Roman} % use xelatex to pdf&#10;%%%%%%%%%%%%%%%%%%%%%%%%%%%%%%%%%%%%%%%%%%%%%&#10;%%\usepackage{times}&#10;\usepackage{mathptmx}&#10;&#10;\usepackage{amsfonts}&#10;\usepackage{amsmath}&#10;\usepackage{amssymb}&#10;\usepackage{latexsym}&#10;\usepackage{graphicx}&#10;\usepackage{color}&#10;\usepackage{enumitem}&#10;\usepackage{setspace}&#10;\usepackage{changepage}   % for the adjustwidth environment&#10;\usepackage{fancybox}&#10;%%\usepackage[skins]{tcolorbox}&#10;\usepackage{ctable}&#10;\usepackage{longtable}&#10;&#10;\allowdisplaybreaks&#10;&#10;\setlength{\topmargin}{0in} % for home PC or office UNIX&#10;\setlength{\oddsidemargin}{-0.0in}&#10;\setlength{\evensidemargin}{-0.0in}&#10;\setlength{\headheight}{0in} % for home PC&#10;\setlength{\headsep}{0in} % for home PC&#10;\setlength{\textheight}{9in}&#10;\setlength{\textwidth}{6.5in}&#10;\renewcommand{\baselinestretch}{1}&#10;&#10;\newcommand{\aalpha}{{\mathsf{PartyA}}}&#10;\newcommand{\bbeta}{{\mathsf{PartyB}}}&#10;\newcommand{\eeta}{{\mathsf{Pop}}}&#10;\newcommand{\partya}{Party~\textbf{A}}&#10;\newcommand{\partyb}{Party~\textbf{B}}&#10;\newcommand{\cP}{\mathcal{P}}&#10;\newcommand{\EG}{{\em e.g.}, }&#10;%%\newcommand{\comment}[1]{}&#10;\newcommand{\junk}[1]{}&#10;\newcommand{\tx}{^{\rm th}}&#10;\definecolor{dgreyblue}{rgb}{0.26,0.3,0.46}&#10;\newcommand{\trueblue}[1]{{\textcolor{blue}{#1}}}&#10;\newcommand{\trueblack}[1]{{\textcolor{black}{#1}}}&#10;\newcommand{\truegreen}[1]{{\textcolor{green}{#1}}}&#10;\newcommand{\grey}[1]{{\textcolor{dgreyblue}{#1}}}&#10;\newcommand{\truered}[1]{{\textcolor{red}{#1}}}&#10;&#10;%%%%%%%%%%%%%%%%%%%%%%%%%%%%%%%%%%%%%%%%%%%%%%%%%%%%%%%%%%%%%%%%%%%%%%%%%%%%%%%%%%%%%%%%%%%&#10;\begin{document}&#10;\thispagestyle{empty}&#10;\color{black}&#10;\bf&#10;\mathversion{bold}&#10;%%%%%%%%%%%%%%%%%%%%%%%%%%%%%%%%%%%%%%%%%%%%%%%%%%%%%%%%%%%%%%%%%%%%%%%%%%%%%%%%%%%%%%%%%%%&#10;%%%%%%%%%&#10;\newcommand{\cU}{\mathcal{U}}&#10;\newcommand{\cC}{\mathcal{C}}&#10;\newcommand{\cS}{\mathcal{S}}&#10;\newcommand{\R}{{\mathbb R}}&#10;\newcommand{\fmcg}[2]{\textsc{Fmc}(\ensuremath{#1, #2})}&#10;\newcommand{\fmc}{\textsc{Fmc}}&#10;\newcommand{\opt}{ {\mathsf{OPT}} }&#10;\newcommand{\nopt}{ {\mathsf{OPT}_{\#}} }&#10;%%%%%%%%%&#10;&#10;&#10;\bigskip&#10;&#10;\centerline{&#10;\bf\color{blue}&#10;\doublebox&#10;{&#10;\bf\color{blue}&#10;Fair maximum coverage with $\color{red}\pmb{\chi}$ colors &#10;{\color{red}\bf\fmcg{\pmb{\chi}}{\pmb{k}}} : &#10;notations and natural parameters&#10;}&#10;}&#10;&#10;\medskip&#10;&#10;\begin{center}&#10;\begin{tabular}{r l}&#10;\toprule&#10;$\color{red}\pmb{a}$ &amp; &#10;  \small maximum \emph{cardinality} (number of elements) over all sets&#10;\\&#10;\midrule&#10;$\color{red}\pmb{f}$ &amp;&#10;  \small maximum \emph{frequency} over all elements&#10;\\&#10; &amp; &#10; \hspace*{0.15in}&#10;  \footnotesize \emph{frequency} of an element : number of sets containing it&#10;\\&#10;\midrule&#10;$\color{red}\pmb{\opt}$ &amp; &#10;  \small optimal objective value&#10;\\&#10;\midrule&#10;$\color{red}\pmb{\opt_{\#}}$ &amp; &#10;\small&#10;   maximum \emph{number} of covered elements in an optimal solution &#10;\\&#10;\bottomrule&#10;\end{tabular}&#10;\end{center}&#10;&#10;&#10;\junk&#10;{&#10;%%%%%%%%%%%%%%%%%%%%%%%%%%%%%%%%%%%%%%%%%%%%%%%%%%%%%%%%%%%%%%%%%%%%%%%%%%%%%%%%%%%%%%%%%%%%%%%%%%%%%%%&#10;\begin{enumerate}[label=$\Box$]&#10;%%%%%%%%%%%%%%%%%%%%%%%%%%%%%%%%%%%%%%%%%%%%%%%%%%%%%%%%%%%%%%%%%%%%%%%%%%%%%%%%%%%%%%%%%%%%%%%%%%%%%%%&#10;%%%%%%%%%%%%%%%%%%%%%%%%%%%%%%%%%%%%%%%%%%%%%%%%%%%%%%%%%%%%%%%%%%%%%%%%%%%%%%%%%%%%%%%%%%%%%%%%%%%%%%%&#10;\item&#10;The reason we need to consider $\opt_\#$ separately from &#10;$\opt$ for weighted \fmc is because the coloring constraints are tied to $\opt_\#$ &#10;whereas the optimization objective is tied to $\opt$. &#10;%%%%%%%%%%%%%%%%%%%%%%%%%%%%%%%%%%%%%%%%%%%%%%%%%%%%%%%%%%%%%%%%%%%%%%%%%%%%%%%%%%%%%%%%%%%%%%%%%%%%%%%&#10;\item&#10;The performance ratios of many of our algorithms are expressed using the function $\varrho(\cdot)$:&#10;\[&#10;{\varrho(x) \eqdef {\big( 1 - \nicefrac{1}{x} \big)}^x}&#10;\]&#10;Note that &#10;$\varrho(x)&lt;\varrho(y)$ for $x&gt;y&gt;0$ and  &#10;$\varrho(x)&gt; 1 - \bee^{-1}$ for all $x&gt;0$.&#10;%%%%%%%%%%%%%%%%%%%%%%%%%%%%%%%%%%%%%%%%%%%%%%%%%%%%%%%%%%%%%%%%%%%%%%%%%%%%%%%%%%%%%%%%%%%%%%%%%%%%%%%&#10;\end{enumerate}&#10;%%%%%%%%%%%%%%%%%%%%%%%%%%%%%%%%%%%%%%%%%%%%%%%%%%%%%%%%%%%%%%%%%%%%%%%%%%%%%%%%%%%%%%%%%%%%%%%%%%%%%%%&#10;For $\NP$-completeness results, if the &#10;problem is trivially in $\NP$ then we will \emph{not} mention it.&#10;&#10;&#10;%%\Ovalbox&#10;\begin{minipage}{0.9\textwidth}&#10;given &#10;%%%%%%%%%%%%%%%%%%%%%%%%%%%%%%%%%%%%%%%%%%%%%%%%%%%%%%%%%%%%%%%%%%%%%%%%%%%%%%%%%%%%%%%%%%%%%%%%%%%%%%%&#10;\begin{enumerate}[label=$\Box$]&#10;%%%%%%%%%%%%%%%%%%%%%%%%%%%%%%%%%%%%%%%%%%%%%%%%%%%%%%%%%%%%%%%%%%%%%%%%%%%%%%%%%%%%%%%%%%%%%%%%%%%%%%%&#10;\item&#10;\small&#10;universe $\color{red}\pmb{\cU=\{u_1,\dots,u_n\}}$&#10;%%%%%%%%%%%%%%%%%%%%%%%%%%%%%%%%%%%%%%%%%%%%%%%%%%%%%%%%%%%%%%%%%%%%%%%%%%%%%%%%%%%%%%%%%%%%%%%%%%%%%%%&#10;\item&#10;\small&#10;element weight function $\color{red}\pmb{w: \cU\mapsto \R^+}$ &#10;%%%%%%%%%%%%%%%%%%%%%%%%%%%%%%%%%%%%%%%%%%%%%%%%%%%%%%%%%%%%%%%%%%%%%%%%%%%%%%%%%%%%%%%%%%%%%%%%%%%%%%%&#10;\item&#10;\small&#10;element color function $\color{red}\pmb{\cC: \cU\mapsto \{1,\dots,\chi\}}$ &#10;%%%%%%%%%%%%%%%%%%%%%%%%%%%%%%%%%%%%%%%%%%%%%%%%%%%%%%%%%%%%%%%%%%%%%%%%%%%%%%%%%%%%%%%%%%%%%%%%%%%%%%%&#10;\item&#10;\small&#10;sets $\color{red}\pmb{\cS_1,\dots,\cS_m\subseteq \cU}$&#10;%%%%%%%%%%%%%%%%%%%%%%%%%%%%%%%%%%%%%%%%%%%%%%%%%%%%%%%%%%%%%%%%%%%%%%%%%%%%%%%%%%%%%%%%%%%%%%%%%%%%%%%&#10;\item&#10;\small&#10;integer $\color{red}\pmb{k\geq 1}$&#10;%%%%%%%%%%%%%%%%%%%%%%%%%%%%%%%%%%%%%%%%%%%%%%%%%%%%%%%%%%%%%%%%%%%%%%%%%%%%%%%%%%%%%%%%%%%%%%%%%%%%%%%&#10;\end{enumerate}&#10;%%%%%%%%%%%%%%%%%%%%%%%%%%%%%%%%%%%%%%%%%%%%%%%%%%%%%%%%%%%%%%%%%%%%%%%%%%%%%%%%%%%%%%%%%%%%%%%%%%%%%%%&#10;%%%%%%%%%%%%%%%%%%%%%%%%%%%%%%%%%%%%%%%%%%%%%%%%%%%%%%%%%%%%%%%%%%%%%%%%%%%%%%%%%%%%%%%%%%%%%%%%%%%%%%%&#10;valid solution &#10;%%%%%%%%%%%%%%%%%%%%%%%%%%%%%%%%%%%%%%%%%%%%%%%%%%%%%%%%%%%%%%%%%%%%%%%%%%%%%%%%%%%%%%%%%%%%%%%%%%%%%%%&#10;\begin{enumerate}[label=$\Box$]&#10;%%%%%%%%%%%%%%%%%%%%%%%%%%%%%%%%%%%%%%%%%%%%%%%%%%%%%%%%%%%%%%%%%%%%%%%%%%%%%%%%%%%%%%%%%%%%%%%%%%%%%%%&#10;\item&#10;\small&#10;$&#10;\color{red}\pmb{&#10;k&#10;}&#10;$ distinct subsets&#10;$&#10;\color{red}\pmb{&#10;\cS_{i_1},\dots,\cS_{i_k}&#10;}&#10;$, &#10;covering &#10;$&#10;\color{red}\pmb{&#10;p_i&#10;}&#10;$ &#10;elements of color &#10;$&#10;\color{red}\pmb{&#10;i&#10;}&#10;$ &#10;%%%%%%%%%%%%%%%%%%%%%%%%%%%%%%%%%%%%%%%%%%%%%%%%%%%%%%%%%%%%%%%%%%%%%%%%%%%%%%%%%%%%%%%%%%%%%%%%%%%%%%%&#10;\item&#10;\small&#10;$&#10;\color{red}\pmb{&#10;p_i=p_j&#10;}&#10;$ &#10;for all &#10;$&#10;\color{red}\pmb{&#10;i&#10;}&#10;$ and &#10;$&#10;\color{red}\pmb{&#10;j&#10;}&#10;$&#10;%%%%%%%%%%%%%%%%%%%%%%%%%%%%%%%%%%%%%%%%%%%%%%%%%%%%%%%%%%%%%%%%%%%%%%%%%%%%%%%%%%%%%%%%%%%%%%%%%%%%%%%&#10;\end{enumerate}&#10;%%%%%%%%%%%%%%%%%%%%%%%%%%%%%%%%%%%%%%%%%%%%%%%%%%%%%%%%%%%%%%%%%%%%%%%%%%%%%%%%%%%%%%%%%%%%%%%%%%%%%%%&#10;%%%%%%%%%%%%%%%%%%%%%%%%%%%%%%%%%%%%%%%%%%%%%%%%%%%%%%%%%%%%%%%%%%%%%%%%%%%%%%%%%%%%%%%%%%%%%%%%%%%%%%%&#10;objective &#10;%%%%%%%%%%%%%%%%%%%%%%%%%%%%%%%%%%%%%%%%%%%%%%%%%%%%%%%%%%%%%%%%%%%%%%%%%%%%%%%%%%%%%%%%%%%%%%%%%%%%%%%&#10;\begin{enumerate}[label=$\Box$]&#10;%%%%%%%%%%%%%%%%%%%%%%%%%%%%%%%%%%%%%%%%%%%%%%%%%%%%%%%%%%%%%%%%%%%%%%%%%%%%%%%%%%%%%%%%%%%%%%%%%%%%%%%&#10;\item&#10;\small&#10;\emph{maximize} sum of weights of covered elements &#10;%%%%%%%%%%%%%%%%%%%%%%%%%%%%%%%%%%%%%%%%%%%%%%%%%%%%%%%%%%%%%%%%%%%%%%%%%%%%%%%%%%%%%%%%%%%%%%%%%%%%%%%&#10;\end{enumerate}&#10;%%%%%%%%%%%%%%%%%%%%%%%%%%%%%%%%%%%%%%%%%%%%%%%%%%%%%%%%%%%%%%%%%%%%%%%%%%%%%%%%%%%%%%%%%%%%%%%%%%%%%%%&#10;&#10;&#10;&#10;&#10;&#10;\end{minipage}&#10;}&#10;&#10;&#10;&#10;&#10;\junk{&#10;\begin{enumerate}[label=$\triangleright$]&#10;\item&#10;\begin{adjustwidth}{0.1in}{}&#10;{\footnotesize&#10;}&#10;\end{adjustwidth}&#10;}&#10;&#10;\junk{&#10;&#10;}&#10;&#10;\end{document}&#10;"/>
  <p:tag name="IGUANATEXSIZE" val="20"/>
  <p:tag name="IGUANATEXCURSOR" val="626"/>
  <p:tag name="TRANSPARENCY" val="True"/>
  <p:tag name="FILENAME" val=""/>
  <p:tag name="LATEXENGINEID" val="0"/>
  <p:tag name="TEMPFOLDER" val="c:\temp\"/>
  <p:tag name="LATEXFORMHEIGHT" val="312"/>
  <p:tag name="LATEXFORMWIDTH" val="384"/>
  <p:tag name="LATEXFORMWRAP" val="True"/>
  <p:tag name="BITMAPVECTOR" val="0"/>
</p:tagLst>
</file>

<file path=ppt/tags/tag16.xml><?xml version="1.0" encoding="utf-8"?>
<p:tagLst xmlns:a="http://schemas.openxmlformats.org/drawingml/2006/main" xmlns:r="http://schemas.openxmlformats.org/officeDocument/2006/relationships" xmlns:p="http://schemas.openxmlformats.org/presentationml/2006/main">
  <p:tag name="OUTPUTDPI" val="1200"/>
  <p:tag name="ORIGINALHEIGHT" val="587.1766"/>
  <p:tag name="ORIGINALWIDTH" val="3627.296"/>
  <p:tag name="LATEXADDIN" val="\documentclass[11pt]{article}&#10;&#10;%%%%%%%%%%%%%%%%%%%%%%%%%%%%%%%%%%%%%%%%%%%%%&#10;%\usepackage{fontspec} % use xelatex to pdf&#10;%\setmainfont{Times New Roman} % use xelatex to pdf&#10;%%%%%%%%%%%%%%%%%%%%%%%%%%%%%%%%%%%%%%%%%%%%%&#10;%%\usepackage{times}&#10;\usepackage{mathptmx}&#10;&#10;\usepackage{amsfonts}&#10;\usepackage{amsmath}&#10;\usepackage{amssymb}&#10;\usepackage{latexsym}&#10;\usepackage{graphicx}&#10;\usepackage{color}&#10;\usepackage{enumitem}&#10;\usepackage{setspace}&#10;\usepackage{changepage}   % for the adjustwidth environment&#10;\usepackage{fancybox}&#10;%%\usepackage[skins]{tcolorbox}&#10;\usepackage{ctable}&#10;\usepackage{longtable}&#10;&#10;\allowdisplaybreaks&#10;&#10;\setlength{\topmargin}{0in} % for home PC or office UNIX&#10;\setlength{\oddsidemargin}{-0.0in}&#10;\setlength{\evensidemargin}{-0.0in}&#10;\setlength{\headheight}{0in} % for home PC&#10;\setlength{\headsep}{0in} % for home PC&#10;\setlength{\textheight}{9in}&#10;\setlength{\textwidth}{6.5in}&#10;\renewcommand{\baselinestretch}{1}&#10;&#10;\newcommand{\aalpha}{{\mathsf{PartyA}}}&#10;\newcommand{\bbeta}{{\mathsf{PartyB}}}&#10;\newcommand{\eeta}{{\mathsf{Pop}}}&#10;\newcommand{\partya}{Party~\textbf{A}}&#10;\newcommand{\partyb}{Party~\textbf{B}}&#10;\newcommand{\cP}{\mathcal{P}}&#10;\newcommand{\EG}{{\em e.g.}, }&#10;%%\newcommand{\comment}[1]{}&#10;\newcommand{\junk}[1]{}&#10;\newcommand{\tx}{^{\rm th}}&#10;\definecolor{dgreyblue}{rgb}{0.26,0.3,0.46}&#10;\newcommand{\trueblue}[1]{{\textcolor{blue}{#1}}}&#10;\newcommand{\trueblack}[1]{{\textcolor{black}{#1}}}&#10;\newcommand{\truegreen}[1]{{\textcolor{green}{#1}}}&#10;\newcommand{\grey}[1]{{\textcolor{dgreyblue}{#1}}}&#10;\newcommand{\truered}[1]{{\textcolor{red}{#1}}}&#10;&#10;%%%%%%%%%%%%%%%%%%%%%%%%%%%%%%%%%%%%%%%%%%%%%%%%%%%%%%%%%%%%%%%%%%%%%%%%%%%%%%%%%%%%%%%%%%%&#10;\begin{document}&#10;\thispagestyle{empty}&#10;\color{black}&#10;\bf&#10;\mathversion{bold}&#10;%%%%%%%%%%%%%%%%%%%%%%%%%%%%%%%%%%%%%%%%%%%%%%%%%%%%%%%%%%%%%%%%%%%%%%%%%%%%%%%%%%%%%%%%%%%&#10;%%%%%%%%%&#10;\newcommand{\cU}{\mathcal{U}}&#10;\newcommand{\cC}{\mathcal{C}}&#10;\newcommand{\cS}{\mathcal{S}}&#10;\newcommand{\R}{{\mathbb R}}&#10;\newcommand{\fmcg}[2]{\textsc{Fmc}(\ensuremath{#1, #2})}&#10;\newcommand{\fmc}{\textsc{Fmc}}&#10;\newcommand{\opt}{ {\mathsf{OPT}} }&#10;\newcommand{\nopt}{ {\mathsf{OPT}_{\#}} }&#10;%%%%%%%%%&#10;&#10;&#10;\bigskip&#10;&#10;%%\centerline{&#10;%%\bf\color{blue}&#10;%%\doublebox&#10;%%{&#10;%%\bf\color{blue}&#10;%%Fair maximum coverage with $\color{red}\pmb{\chi}$ colors &#10;%%{\color{red}\bf\fmcg{\pmb{\chi}}{\pmb{k}}} : &#10;%%notations and natural parameters&#10;%%}&#10;%%}&#10;%%&#10;%%\medskip&#10;&#10;\noindent&#10;Why consider $\color{red}\pmb{\opt_\#}$ separately from $\color{red}\pmb{\opt}$ for weighted \fmc ?&#10;\begin{quote}&#10;%%%%%%%%%%%%%%%%%%%%%%%%%%%%%%%%%%%%%%%%%%%%%%%%%%%%%%%%%%%%%%%%%%%%%%%%%%%%%%%%%%%%%%%%%%%%%%%%%%%%%%%&#10;\begin{enumerate}[label=$\Box$]&#10;%%%%%%%%%%%%%%%%%%%%%%%%%%%%%%%%%%%%%%%%%%%%%%%%%%%%%%%%%%%%%%%%%%%%%%%%%%%%%%%%%%%%%%%%%%%%%%%%%%%%%%%&#10;\item&#10;\small&#10;coloring constraints are tied to $\color{red}\pmb{\opt_\#}$ &#10;\item&#10;\small&#10;optimization objective is tied to $\color{red}\pmb{\opt}$&#10;%%%%%%%%%%%%%%%%%%%%%%%%%%%%%%%%%%%%%%%%%%%%%%%%%%%%%%%%%%%%%%%%%%%%%%%%%%%%%%%%%%%%%%%%%%%%%%%%%%%%%%%&#10;\end{enumerate}&#10;%%%%%%%%%%%%%%%%%%%%%%%%%%%%%%%%%%%%%%%%%%%%%%%%%%%%%%%%%%%%%%%%%%%%%%%%%%%%%%%%%%%%%%%%%%%%%%%%%%%%%%%&#10;\end{quote}&#10;&#10;&#10;&#10;&#10;\junk&#10;{&#10;&#10;%%\Ovalbox&#10;\begin{minipage}{0.9\textwidth}&#10;given &#10;%%%%%%%%%%%%%%%%%%%%%%%%%%%%%%%%%%%%%%%%%%%%%%%%%%%%%%%%%%%%%%%%%%%%%%%%%%%%%%%%%%%%%%%%%%%%%%%%%%%%%%%&#10;\begin{enumerate}[label=$\Box$]&#10;%%%%%%%%%%%%%%%%%%%%%%%%%%%%%%%%%%%%%%%%%%%%%%%%%%%%%%%%%%%%%%%%%%%%%%%%%%%%%%%%%%%%%%%%%%%%%%%%%%%%%%%&#10;\item&#10;\small&#10;universe $\color{red}\pmb{\cU=\{u_1,\dots,u_n\}}$&#10;%%%%%%%%%%%%%%%%%%%%%%%%%%%%%%%%%%%%%%%%%%%%%%%%%%%%%%%%%%%%%%%%%%%%%%%%%%%%%%%%%%%%%%%%%%%%%%%%%%%%%%%&#10;\item&#10;\small&#10;element weight function $\color{red}\pmb{w: \cU\mapsto \R^+}$ &#10;%%%%%%%%%%%%%%%%%%%%%%%%%%%%%%%%%%%%%%%%%%%%%%%%%%%%%%%%%%%%%%%%%%%%%%%%%%%%%%%%%%%%%%%%%%%%%%%%%%%%%%%&#10;\item&#10;\small&#10;element color function $\color{red}\pmb{\cC: \cU\mapsto \{1,\dots,\chi\}}$ &#10;%%%%%%%%%%%%%%%%%%%%%%%%%%%%%%%%%%%%%%%%%%%%%%%%%%%%%%%%%%%%%%%%%%%%%%%%%%%%%%%%%%%%%%%%%%%%%%%%%%%%%%%&#10;\item&#10;\small&#10;sets $\color{red}\pmb{\cS_1,\dots,\cS_m\subseteq \cU}$&#10;%%%%%%%%%%%%%%%%%%%%%%%%%%%%%%%%%%%%%%%%%%%%%%%%%%%%%%%%%%%%%%%%%%%%%%%%%%%%%%%%%%%%%%%%%%%%%%%%%%%%%%%&#10;\item&#10;\small&#10;integer $\color{red}\pmb{k\geq 1}$&#10;%%%%%%%%%%%%%%%%%%%%%%%%%%%%%%%%%%%%%%%%%%%%%%%%%%%%%%%%%%%%%%%%%%%%%%%%%%%%%%%%%%%%%%%%%%%%%%%%%%%%%%%&#10;\end{enumerate}&#10;%%%%%%%%%%%%%%%%%%%%%%%%%%%%%%%%%%%%%%%%%%%%%%%%%%%%%%%%%%%%%%%%%%%%%%%%%%%%%%%%%%%%%%%%%%%%%%%%%%%%%%%&#10;%%%%%%%%%%%%%%%%%%%%%%%%%%%%%%%%%%%%%%%%%%%%%%%%%%%%%%%%%%%%%%%%%%%%%%%%%%%%%%%%%%%%%%%%%%%%%%%%%%%%%%%&#10;valid solution &#10;%%%%%%%%%%%%%%%%%%%%%%%%%%%%%%%%%%%%%%%%%%%%%%%%%%%%%%%%%%%%%%%%%%%%%%%%%%%%%%%%%%%%%%%%%%%%%%%%%%%%%%%&#10;\begin{enumerate}[label=$\Box$]&#10;%%%%%%%%%%%%%%%%%%%%%%%%%%%%%%%%%%%%%%%%%%%%%%%%%%%%%%%%%%%%%%%%%%%%%%%%%%%%%%%%%%%%%%%%%%%%%%%%%%%%%%%&#10;\item&#10;\small&#10;$&#10;\color{red}\pmb{&#10;k&#10;}&#10;$ distinct subsets&#10;$&#10;\color{red}\pmb{&#10;\cS_{i_1},\dots,\cS_{i_k}&#10;}&#10;$, &#10;covering &#10;$&#10;\color{red}\pmb{&#10;p_i&#10;}&#10;$ &#10;elements of color &#10;$&#10;\color{red}\pmb{&#10;i&#10;}&#10;$ &#10;%%%%%%%%%%%%%%%%%%%%%%%%%%%%%%%%%%%%%%%%%%%%%%%%%%%%%%%%%%%%%%%%%%%%%%%%%%%%%%%%%%%%%%%%%%%%%%%%%%%%%%%&#10;\item&#10;\small&#10;$&#10;\color{red}\pmb{&#10;p_i=p_j&#10;}&#10;$ &#10;for all &#10;$&#10;\color{red}\pmb{&#10;i&#10;}&#10;$ and &#10;$&#10;\color{red}\pmb{&#10;j&#10;}&#10;$&#10;%%%%%%%%%%%%%%%%%%%%%%%%%%%%%%%%%%%%%%%%%%%%%%%%%%%%%%%%%%%%%%%%%%%%%%%%%%%%%%%%%%%%%%%%%%%%%%%%%%%%%%%&#10;\end{enumerate}&#10;%%%%%%%%%%%%%%%%%%%%%%%%%%%%%%%%%%%%%%%%%%%%%%%%%%%%%%%%%%%%%%%%%%%%%%%%%%%%%%%%%%%%%%%%%%%%%%%%%%%%%%%&#10;%%%%%%%%%%%%%%%%%%%%%%%%%%%%%%%%%%%%%%%%%%%%%%%%%%%%%%%%%%%%%%%%%%%%%%%%%%%%%%%%%%%%%%%%%%%%%%%%%%%%%%%&#10;objective &#10;%%%%%%%%%%%%%%%%%%%%%%%%%%%%%%%%%%%%%%%%%%%%%%%%%%%%%%%%%%%%%%%%%%%%%%%%%%%%%%%%%%%%%%%%%%%%%%%%%%%%%%%&#10;\begin{enumerate}[label=$\Box$]&#10;%%%%%%%%%%%%%%%%%%%%%%%%%%%%%%%%%%%%%%%%%%%%%%%%%%%%%%%%%%%%%%%%%%%%%%%%%%%%%%%%%%%%%%%%%%%%%%%%%%%%%%%&#10;\item&#10;\small&#10;\emph{maximize} sum of weights of covered elements &#10;%%%%%%%%%%%%%%%%%%%%%%%%%%%%%%%%%%%%%%%%%%%%%%%%%%%%%%%%%%%%%%%%%%%%%%%%%%%%%%%%%%%%%%%%%%%%%%%%%%%%%%%&#10;\end{enumerate}&#10;%%%%%%%%%%%%%%%%%%%%%%%%%%%%%%%%%%%%%%%%%%%%%%%%%%%%%%%%%%%%%%%%%%%%%%%%%%%%%%%%%%%%%%%%%%%%%%%%%%%%%%%&#10;&#10;&#10;&#10;&#10;&#10;\end{minipage}&#10;}&#10;&#10;&#10;&#10;&#10;\junk{&#10;\begin{enumerate}[label=$\triangleright$]&#10;\item&#10;\begin{adjustwidth}{0.1in}{}&#10;{\footnotesize&#10;}&#10;\end{adjustwidth}&#10;}&#10;&#10;\junk{&#10;&#10;}&#10;&#10;\end{document}&#10;"/>
  <p:tag name="IGUANATEXSIZE" val="20"/>
  <p:tag name="IGUANATEXCURSOR" val="626"/>
  <p:tag name="TRANSPARENCY" val="True"/>
  <p:tag name="FILENAME" val=""/>
  <p:tag name="LATEXENGINEID" val="0"/>
  <p:tag name="TEMPFOLDER" val="c:\temp\"/>
  <p:tag name="LATEXFORMHEIGHT" val="312"/>
  <p:tag name="LATEXFORMWIDTH" val="384"/>
  <p:tag name="LATEXFORMWRAP" val="True"/>
  <p:tag name="BITMAPVECTOR" val="0"/>
</p:tagLst>
</file>

<file path=ppt/tags/tag17.xml><?xml version="1.0" encoding="utf-8"?>
<p:tagLst xmlns:a="http://schemas.openxmlformats.org/drawingml/2006/main" xmlns:r="http://schemas.openxmlformats.org/officeDocument/2006/relationships" xmlns:p="http://schemas.openxmlformats.org/presentationml/2006/main">
  <p:tag name="OUTPUTDPI" val="1200"/>
  <p:tag name="ORIGINALHEIGHT" val="2524.185"/>
  <p:tag name="ORIGINALWIDTH" val="5460.818"/>
  <p:tag name="LATEXADDIN" val="\documentclass[11pt]{article}&#10;&#10;%%%%%%%%%%%%%%%%%%%%%%%%%%%%%%%%%%%%%%%%%%%%%&#10;%\usepackage{fontspec} % use xelatex to pdf&#10;%\setmainfont{Times New Roman} % use xelatex to pdf&#10;%%%%%%%%%%%%%%%%%%%%%%%%%%%%%%%%%%%%%%%%%%%%%&#10;%%\usepackage{times}&#10;\usepackage{mathptmx}&#10;&#10;\usepackage{amsfonts}&#10;\usepackage{amsmath}&#10;\usepackage{amssymb}&#10;\usepackage{latexsym}&#10;\usepackage{graphicx}&#10;\usepackage{color}&#10;\usepackage{enumitem}&#10;\usepackage{changepage}   % for the adjustwidth environment&#10;\usepackage{fancybox}&#10;%%\usepackage[skins]{tcolorbox}&#10;\usepackage{ctable}&#10;\usepackage{longtable}&#10;\usepackage{xspace}&#10;&#10;\allowdisplaybreaks&#10;&#10;\setlength{\topmargin}{0in} % for home PC or office UNIX&#10;\setlength{\oddsidemargin}{-0.0in}&#10;\setlength{\evensidemargin}{-0.0in}&#10;\setlength{\headheight}{0in} % for home PC&#10;\setlength{\headsep}{0in} % for home PC&#10;\setlength{\textheight}{9in}&#10;\setlength{\textwidth}{6.5in}&#10;\renewcommand{\baselinestretch}{1}&#10;&#10;\newcommand{\aalpha}{{\mathsf{PartyA}}}&#10;\newcommand{\bbeta}{{\mathsf{PartyB}}}&#10;\newcommand{\eeta}{{\mathsf{Pop}}}&#10;\newcommand{\partya}{Party~\textbf{A}}&#10;\newcommand{\partyb}{Party~\textbf{B}}&#10;\newcommand{\cP}{\mathcal{P}}&#10;\newcommand{\EG}{{\em e.g.}, }&#10;%%\newcommand{\comment}[1]{}&#10;\newcommand{\junk}[1]{}&#10;\newcommand{\tx}{^{\rm th}}&#10;\definecolor{dgreyblue}{rgb}{0.26,0.3,0.46}&#10;\newcommand{\trueblue}[1]{{\textcolor{blue}{#1}}}&#10;\newcommand{\trueblack}[1]{{\textcolor{black}{#1}}}&#10;\newcommand{\truegreen}[1]{{\textcolor{green}{#1}}}&#10;\newcommand{\grey}[1]{{\textcolor{dgreyblue}{#1}}}&#10;\newcommand{\truered}[1]{{\textcolor{red}{#1}}}&#10;&#10;%%%%%%%%%%%%%%%%%%%%%%%%%%%%%%%%%%%%%%%%%%%%%%%%%%%%%%%%%%%%%%%%%%%%%%%%%%%%%%%%%%%%%%%%%%%&#10;\begin{document}&#10;\thispagestyle{empty}&#10;\color{black}&#10;\bf&#10;\mathversion{bold}&#10;%%%%%%%%%%%%%%%%%%%%%%%%%%%%%%%%%%%%%%%%%%%%%%%%%%%%%%%%%%%%%%%%%%%%%%%%%%%%%%%%%%%%%%%%%%%&#10;%%%%%%%%%&#10;\newcommand{\cU}{\mathcal{U}}&#10;\newcommand{\cC}{\mathcal{C}}&#10;\newcommand{\cS}{\mathcal{S}}&#10;\newcommand{\R}{{\mathbb R}}&#10;\newcommand{\fmcg}[2]{\textsc{Fmc}(\ensuremath{#1, #2})}&#10;\newcommand{\fmc}{\textsc{Fmc}\xspace}&#10;\newcommand{\opt}{ {\mathsf{OPT}} }&#10;\newcommand{\nopt}{ {\mathsf{OPT}_{\#}} }&#10;\newcommand{\nfmc}{\textsc{Node-fmc}\xspace}&#10;\newcommand{\sfmc}{\textsc{Segr-fmc}\xspace}&#10;\newcommand{\bfmc}{\ensuremath{\Delta}-\textsc{bal-fmc}\xspace}&#10;\newcommand{\gfmc}{\textsc{Geom-fmc}\xspace}&#10;\newcommand{\NP}{\mathsf{NP}}&#10;%%%%%%%%%&#10;&#10;&#10;\bigskip&#10;&#10;\centerline{&#10;\bf\color{blue}&#10;\doublebox&#10;{&#10;\bf\color{blue}&#10;Fair maximum coverage with $\color{red}\pmb{\chi}$ colors &#10;{\color{red}\bf\fmcg{\pmb{\chi}}{\pmb{k}}} : &#10;four special cases&#10;}&#10;}&#10;&#10;\medskip&#10;&#10;\Ovalbox&#10;{&#10;\begin{minipage}[c]{0.5\textwidth}&#10;\textbf{Fair maximum $\color{red}\pmb{k}$-node coverage (\nfmc)} &#10;%%%%%%%%%%%%%%%%%%%%%%%%%%%%%%%%%%%%%%%%%%%%%%%%%%%%%%%%%%%%%%%%%%%%%%%%%%%%%%%%%%%%%%%%%%%%%%%%%%%%%%%&#10;\begin{enumerate}[label=$\Box$]&#10;%%%%%%%%%%%%%%%%%%%%%%%%%%%%%%%%%%%%%%%%%%%%%%%%%%%%%%%%%%%%%%%%%%%%%%%%%%%%%%%%%%%%%%%%%%%%%%%%%%%%%%%&#10;\item&#10;\small&#10;given an undirected edge-weighted graph &#10;\item&#10;\small&#10;each edge is an element&#10;\item&#10;\small&#10;a set for each node: edges incident on it&#10;%%%%%%%%%%%%%%%%%%%%%%%%%%%%%%%%%%%%%%%%%%%%%%%%%%%%%%%%%%%%%%%%%%%%%%%%%%%%%%%%%%%%%%%%%%%%%%%%%%%%%%%&#10;\end{enumerate}&#10;%%%%%%%%%%%%%%%%%%%%%%%%%%%%%%%%%%%%%%%%%%%%%%%%%%%%%%%%%%%%%%%%%%%%%%%%%%%%%%%%%%%%%%%%%%%%%%%%%%%%%%%&#10;\end{minipage}&#10;\begin{minipage}[c]{0.4\textwidth}&#10;%%%%%%%%%%%%%%%%%%%%%%%%%%%%%%%%%%%%%%%%%%%%%%%%%%%%%%%%%%%%%%%%%%%%%%%%%%%%%%%%%%%%%%%%%%%%%%%%%%%%%%%&#10;\begin{enumerate}[label=$\triangleright$]&#10;%%%%%%%%%%%%%%%%%%%%%%%%%%%%%%%%%%%%%%%%%%%%%%%%%%%%%%%%%%%%%%%%%%%%%%%%%%%%%%%%%%%%%%%%%%%%%%%%%%%%%%%&#10;\item&#10;\small&#10;$\color{red}\pmb{f=2}$&#10;\item&#10;\small&#10;$\color{red}\pmb{a = } \text{ maximum node-degree}$&#10;%%%%%%%%%%%%%%%%%%%%%%%%%%%%%%%%%%%%%%%%%%%%%%%%%%%%%%%%%%%%%%%%%%%%%%%%%%%%%%%%%%%%%%%%%%%%%%%%%%%%%%%&#10;\end{enumerate}&#10;%%%%%%%%%%%%%%%%%%%%%%%%%%%%%%%%%%%%%%%%%%%%%%%%%%%%%%%%%%%%%%%%%%%%%%%%%%%%%%%%%%%%%%%%%%%%%%%%%%%%%%%&#10;\end{minipage}&#10;}&#10;&#10;\medskip &#10;&#10;&#10;\Ovalbox&#10;{&#10;\begin{minipage}[c]{0.3\textwidth}&#10;\textbf{Segregated \fmc (\sfmc)} &#10;%%%%%%%%%%%%%%%%%%%%%%%%%%%%%%%%%%%%%%%%%%%%%%%%%%%%%%%%%%%%%%%%%%%%%%%%%%%%%%%%%%%%%%%%%%%%%%%%%%%%%%%&#10;\begin{enumerate}[label=$\Box$]&#10;%%%%%%%%%%%%%%%%%%%%%%%%%%%%%%%%%%%%%%%%%%%%%%%%%%%%%%%%%%%%%%%%%%%%%%%%%%%%%%%%%%%%%%%%%%%%%%%%%%%%%%%&#10;\item&#10;\small&#10;all the elements in a set &#10;\\&#10;have the \emph{same} color&#10;%%%%%%%%%%%%%%%%%%%%%%%%%%%%%%%%%%%%%%%%%%%%%%%%%%%%%%%%%%%%%%%%%%%%%%%%%%%%%%%%%%%%%%%%%%%%%%%%%%%%%%%&#10;\end{enumerate}&#10;%%%%%%%%%%%%%%%%%%%%%%%%%%%%%%%%%%%%%%%%%%%%%%%%%%%%%%%%%%%%%%%%%%%%%%%%%%%%%%%%%%%%%%%%%%%%%%%%%%%%%%%&#10;\end{minipage}&#10;\begin{minipage}[c]{0.6\textwidth}&#10;%%%%%%%%%%%%%%%%%%%%%%%%%%%%%%%%%%%%%%%%%%%%%%%%%%%%%%%%%%%%%%%%%%%%%%%%%%%%%%%%%%%%%%%%%%%%%%%%%%%%%%%&#10;\begin{enumerate}[label=$\triangleright$]&#10;%%%%%%%%%%%%%%%%%%%%%%%%%%%%%%%%%%%%%%%%%%%%%%%%%%%%%%%%%%%%%%%%%%%%%%%%%%%%%%%%%%%%%%%%%%%%%%%%%%%%%%%&#10;\item&#10;\small&#10;computing exact solution still $\NP$-complete &#10;\vspace*{-6pt}&#10;\item&#10;\small&#10;easier to approximate &#10;\vspace*{-6pt}&#10;\item&#10;\small&#10;In applications, may model cases in which city neighborhoods are \emph{segregated}:&#10;\vspace*{-6pt}&#10;%%%%%%%%%%%%%%%%%%%%%%%%%%%%%%%%%%%%%%%%%%%%%%%%%%%%%%%%%%%%%%%%%%%%%%%%%%%%%%%%%%%%%%%%%%%%%%%%%%%%%%%&#10;\begin{enumerate}[label=$\blacktriangleright$]&#10;%%%%%%%%%%%%%%%%%%%%%%%%%%%%%%%%%%%%%%%%%%%%%%%%%%%%%%%%%%%%%%%%%%%%%%%%%%%%%%%%%%%%%%%%%%%%%%%%%%%%%%%&#10;\item&#10;\small&#10;{racially} &#10;\item&#10;\small&#10;{based on income} \emph{etc}.&#10;%%%%%%%%%%%%%%%%%%%%%%%%%%%%%%%%%%%%%%%%%%%%%%%%%%%%%%%%%%%%%%%%%%%%%%%%%%%%%%%%%%%%%%%%%%%%%%%%%%%%%%%&#10;\end{enumerate}&#10;%%%%%%%%%%%%%%%%%%%%%%%%%%%%%%%%%%%%%%%%%%%%%%%%%%%%%%%%%%%%%%%%%%%%%%%%%%%%%%%%%%%%%%%%%%%%%%%%%%%%%%%&#10;\end{enumerate}&#10;%%%%%%%%%%%%%%%%%%%%%%%%%%%%%%%%%%%%%%%%%%%%%%%%%%%%%%%%%%%%%%%%%%%%%%%%%%%%%%%%%%%%%%%%%%%%%%%%%%%%%%%&#10;\end{minipage}&#10;}&#10;&#10;\medskip &#10;&#10;&#10;&#10;\junk&#10;{&#10;\medskip &#10;\noindent&#10;\textbf{$\Delta$-balanced \fmc or \bfmc} &#10;\medskip &#10;&#10;$\Delta$-balanced \fmc&#10;is the special case of \fmc when the number of elements of each color in a set are within &#10;an \emph{additive} range of $\Delta$, \IE, &#10;%%%%%%%%%%%%%%%%%%%%%%%%%%%%%%%%%%%%%%%%%%%%%%%%%%%%%%%%%%%%%%%%%%%%%%%%%%%%%%%&#10;\begin{multline*}&#10;\forall \, j\in\{1,\dots,m\} \, &#10;\forall \, p\in \{1,\dots,\chi\} \,:\, &#10;\\&#10;\max \left\{ 1,\, \left\lfloor \frac{|\cS_j|}{\chi} \right\rfloor&#10;-\Delta&#10;\right\}&#10;\leq&#10;\left| u_\ell \,|\, ( u_\ell\in\cS_j ) \wedge ( \cC(u_\ell)=p ) \right|&#10;\leq&#10;\left\lceil \frac{|\cS_j|}{\chi} \right\rceil &#10;+\Delta&#10;\end{multline*}&#10;%%%%%%%%%%%%%%%%%%%%%%%%%%%%%%%%%%%%%%%%%%%%%%%%%%%%%%%%%%%%%%%%%%%%%%%%%%%%%%%&#10;Similar to \sfmc, it is &#10;much easier to approximate \bfmc&#10;for small $\Delta$&#10;(see Section~\ref{sec-bala}).&#10;&#10;&#10;%%\Ovalbox&#10;\begin{minipage}{0.9\textwidth}&#10;given &#10;%%%%%%%%%%%%%%%%%%%%%%%%%%%%%%%%%%%%%%%%%%%%%%%%%%%%%%%%%%%%%%%%%%%%%%%%%%%%%%%%%%%%%%%%%%%%%%%%%%%%%%%&#10;\begin{enumerate}[label=$\Box$]&#10;%%%%%%%%%%%%%%%%%%%%%%%%%%%%%%%%%%%%%%%%%%%%%%%%%%%%%%%%%%%%%%%%%%%%%%%%%%%%%%%%%%%%%%%%%%%%%%%%%%%%%%%&#10;\item&#10;\small&#10;universe $\color{red}\pmb{\cU=\{u_1,\dots,u_n\}}$&#10;%%%%%%%%%%%%%%%%%%%%%%%%%%%%%%%%%%%%%%%%%%%%%%%%%%%%%%%%%%%%%%%%%%%%%%%%%%%%%%%%%%%%%%%%%%%%%%%%%%%%%%%&#10;\item&#10;\small&#10;element weight function $\color{red}\pmb{w: \cU\mapsto \R^+}$ &#10;%%%%%%%%%%%%%%%%%%%%%%%%%%%%%%%%%%%%%%%%%%%%%%%%%%%%%%%%%%%%%%%%%%%%%%%%%%%%%%%%%%%%%%%%%%%%%%%%%%%%%%%&#10;\item&#10;\small&#10;element color function $\color{red}\pmb{\cC: \cU\mapsto \{1,\dots,\chi\}}$ &#10;%%%%%%%%%%%%%%%%%%%%%%%%%%%%%%%%%%%%%%%%%%%%%%%%%%%%%%%%%%%%%%%%%%%%%%%%%%%%%%%%%%%%%%%%%%%%%%%%%%%%%%%&#10;\item&#10;\small&#10;sets $\color{red}\pmb{\cS_1,\dots,\cS_m\subseteq \cU}$&#10;%%%%%%%%%%%%%%%%%%%%%%%%%%%%%%%%%%%%%%%%%%%%%%%%%%%%%%%%%%%%%%%%%%%%%%%%%%%%%%%%%%%%%%%%%%%%%%%%%%%%%%%&#10;\item&#10;\small&#10;integer $\color{red}\pmb{k\geq 1}$&#10;%%%%%%%%%%%%%%%%%%%%%%%%%%%%%%%%%%%%%%%%%%%%%%%%%%%%%%%%%%%%%%%%%%%%%%%%%%%%%%%%%%%%%%%%%%%%%%%%%%%%%%%&#10;\end{enumerate}&#10;%%%%%%%%%%%%%%%%%%%%%%%%%%%%%%%%%%%%%%%%%%%%%%%%%%%%%%%%%%%%%%%%%%%%%%%%%%%%%%%%%%%%%%%%%%%%%%%%%%%%%%%&#10;%%%%%%%%%%%%%%%%%%%%%%%%%%%%%%%%%%%%%%%%%%%%%%%%%%%%%%%%%%%%%%%%%%%%%%%%%%%%%%%%%%%%%%%%%%%%%%%%%%%%%%%&#10;valid solution &#10;%%%%%%%%%%%%%%%%%%%%%%%%%%%%%%%%%%%%%%%%%%%%%%%%%%%%%%%%%%%%%%%%%%%%%%%%%%%%%%%%%%%%%%%%%%%%%%%%%%%%%%%&#10;\begin{enumerate}[label=$\Box$]&#10;%%%%%%%%%%%%%%%%%%%%%%%%%%%%%%%%%%%%%%%%%%%%%%%%%%%%%%%%%%%%%%%%%%%%%%%%%%%%%%%%%%%%%%%%%%%%%%%%%%%%%%%&#10;\item&#10;\small&#10;$&#10;\color{red}\pmb{&#10;k&#10;}&#10;$ distinct subsets&#10;$&#10;\color{red}\pmb{&#10;\cS_{i_1},\dots,\cS_{i_k}&#10;}&#10;$, &#10;covering &#10;$&#10;\color{red}\pmb{&#10;p_i&#10;}&#10;$ &#10;elements of color &#10;$&#10;\color{red}\pmb{&#10;i&#10;}&#10;$ &#10;%%%%%%%%%%%%%%%%%%%%%%%%%%%%%%%%%%%%%%%%%%%%%%%%%%%%%%%%%%%%%%%%%%%%%%%%%%%%%%%%%%%%%%%%%%%%%%%%%%%%%%%&#10;\item&#10;\small&#10;$&#10;\color{red}\pmb{&#10;p_i=p_j&#10;}&#10;$ &#10;for all &#10;$&#10;\color{red}\pmb{&#10;i&#10;}&#10;$ and &#10;$&#10;\color{red}\pmb{&#10;j&#10;}&#10;$&#10;%%%%%%%%%%%%%%%%%%%%%%%%%%%%%%%%%%%%%%%%%%%%%%%%%%%%%%%%%%%%%%%%%%%%%%%%%%%%%%%%%%%%%%%%%%%%%%%%%%%%%%%&#10;\end{enumerate}&#10;%%%%%%%%%%%%%%%%%%%%%%%%%%%%%%%%%%%%%%%%%%%%%%%%%%%%%%%%%%%%%%%%%%%%%%%%%%%%%%%%%%%%%%%%%%%%%%%%%%%%%%%&#10;%%%%%%%%%%%%%%%%%%%%%%%%%%%%%%%%%%%%%%%%%%%%%%%%%%%%%%%%%%%%%%%%%%%%%%%%%%%%%%%%%%%%%%%%%%%%%%%%%%%%%%%&#10;objective &#10;%%%%%%%%%%%%%%%%%%%%%%%%%%%%%%%%%%%%%%%%%%%%%%%%%%%%%%%%%%%%%%%%%%%%%%%%%%%%%%%%%%%%%%%%%%%%%%%%%%%%%%%&#10;\begin{enumerate}[label=$\Box$]&#10;%%%%%%%%%%%%%%%%%%%%%%%%%%%%%%%%%%%%%%%%%%%%%%%%%%%%%%%%%%%%%%%%%%%%%%%%%%%%%%%%%%%%%%%%%%%%%%%%%%%%%%%&#10;\item&#10;\small&#10;\emph{maximize} sum of weights of covered elements &#10;%%%%%%%%%%%%%%%%%%%%%%%%%%%%%%%%%%%%%%%%%%%%%%%%%%%%%%%%%%%%%%%%%%%%%%%%%%%%%%%%%%%%%%%%%%%%%%%%%%%%%%%&#10;\end{enumerate}&#10;%%%%%%%%%%%%%%%%%%%%%%%%%%%%%%%%%%%%%%%%%%%%%%%%%%%%%%%%%%%%%%%%%%%%%%%%%%%%%%%%%%%%%%%%%%%%%%%%%%%%%%%&#10;&#10;&#10;&#10;&#10;&#10;\end{minipage}&#10;}&#10;&#10;&#10;&#10;&#10;\junk{&#10;\begin{enumerate}[label=$\triangleright$]&#10;\item&#10;\begin{adjustwidth}{0.1in}{}&#10;{\footnotesize&#10;}&#10;\end{adjustwidth}&#10;}&#10;&#10;\junk{&#10;&#10;}&#10;&#10;\end{document}&#10;"/>
  <p:tag name="IGUANATEXSIZE" val="20"/>
  <p:tag name="IGUANATEXCURSOR" val="626"/>
  <p:tag name="TRANSPARENCY" val="True"/>
  <p:tag name="FILENAME" val=""/>
  <p:tag name="LATEXENGINEID" val="0"/>
  <p:tag name="TEMPFOLDER" val="c:\temp\"/>
  <p:tag name="LATEXFORMHEIGHT" val="312"/>
  <p:tag name="LATEXFORMWIDTH" val="384"/>
  <p:tag name="LATEXFORMWRAP" val="True"/>
  <p:tag name="BITMAPVECTOR" val="0"/>
</p:tagLst>
</file>

<file path=ppt/tags/tag18.xml><?xml version="1.0" encoding="utf-8"?>
<p:tagLst xmlns:a="http://schemas.openxmlformats.org/drawingml/2006/main" xmlns:r="http://schemas.openxmlformats.org/officeDocument/2006/relationships" xmlns:p="http://schemas.openxmlformats.org/presentationml/2006/main">
  <p:tag name="OUTPUTDPI" val="1200"/>
  <p:tag name="ORIGINALHEIGHT" val="2796.4"/>
  <p:tag name="ORIGINALWIDTH" val="5460.818"/>
  <p:tag name="LATEXADDIN" val="\documentclass[11pt]{article}&#10;&#10;%%%%%%%%%%%%%%%%%%%%%%%%%%%%%%%%%%%%%%%%%%%%%&#10;%\usepackage{fontspec} % use xelatex to pdf&#10;%\setmainfont{Times New Roman} % use xelatex to pdf&#10;%%%%%%%%%%%%%%%%%%%%%%%%%%%%%%%%%%%%%%%%%%%%%&#10;%%\usepackage{times}&#10;\usepackage{mathptmx}&#10;&#10;\usepackage{amsfonts}&#10;\usepackage{amsmath}&#10;\usepackage{amssymb}&#10;\usepackage{latexsym}&#10;\usepackage{graphicx}&#10;\usepackage{color}&#10;\usepackage{enumitem}&#10;\usepackage{changepage}   % for the adjustwidth environment&#10;\usepackage{fancybox}&#10;%%\usepackage[skins]{tcolorbox}&#10;\usepackage{ctable}&#10;\usepackage{longtable}&#10;\usepackage{xspace}&#10;&#10;\allowdisplaybreaks&#10;&#10;\setlength{\topmargin}{0in} % for home PC or office UNIX&#10;\setlength{\oddsidemargin}{-0.0in}&#10;\setlength{\evensidemargin}{-0.0in}&#10;\setlength{\headheight}{0in} % for home PC&#10;\setlength{\headsep}{0in} % for home PC&#10;\setlength{\textheight}{9in}&#10;\setlength{\textwidth}{6.5in}&#10;\renewcommand{\baselinestretch}{1}&#10;&#10;\newcommand{\aalpha}{{\mathsf{PartyA}}}&#10;\newcommand{\bbeta}{{\mathsf{PartyB}}}&#10;\newcommand{\eeta}{{\mathsf{Pop}}}&#10;\newcommand{\partya}{Party~\textbf{A}}&#10;\newcommand{\partyb}{Party~\textbf{B}}&#10;\newcommand{\cP}{\mathcal{P}}&#10;\newcommand{\EG}{{\em e.g.}, }&#10;%%\newcommand{\comment}[1]{}&#10;\newcommand{\junk}[1]{}&#10;\newcommand{\tx}{^{\rm th}}&#10;\definecolor{dgreyblue}{rgb}{0.26,0.3,0.46}&#10;\newcommand{\trueblue}[1]{{\textcolor{blue}{#1}}}&#10;\newcommand{\trueblack}[1]{{\textcolor{black}{#1}}}&#10;\newcommand{\truegreen}[1]{{\textcolor{green}{#1}}}&#10;\newcommand{\grey}[1]{{\textcolor{dgreyblue}{#1}}}&#10;\newcommand{\truered}[1]{{\textcolor{red}{#1}}}&#10;&#10;%%%%%%%%%%%%%%%%%%%%%%%%%%%%%%%%%%%%%%%%%%%%%%%%%%%%%%%%%%%%%%%%%%%%%%%%%%%%%%%%%%%%%%%%%%%&#10;\begin{document}&#10;\thispagestyle{empty}&#10;\color{black}&#10;\bf&#10;\mathversion{bold}&#10;%%%%%%%%%%%%%%%%%%%%%%%%%%%%%%%%%%%%%%%%%%%%%%%%%%%%%%%%%%%%%%%%%%%%%%%%%%%%%%%%%%%%%%%%%%%&#10;%%%%%%%%%&#10;\newcommand{\cU}{\mathcal{U}}&#10;\newcommand{\cC}{\mathcal{C}}&#10;\newcommand{\cS}{\mathcal{S}}&#10;\newcommand{\R}{{\mathbb R}}&#10;\newcommand{\fmcg}[2]{\textsc{Fmc}(\ensuremath{#1, #2})}&#10;\newcommand{\fmc}{\textsc{Fmc}\xspace}&#10;\newcommand{\opt}{ {\mathsf{OPT}} }&#10;\newcommand{\nopt}{ {\mathsf{OPT}_{\#}} }&#10;\newcommand{\nfmc}{\textsc{Node-fmc}\xspace}&#10;\newcommand{\sfmc}{\textsc{Segr-fmc}\xspace}&#10;\newcommand{\bfmc}{\ensuremath{\Delta}-\textsc{bal-fmc}\xspace}&#10;\newcommand{\gfmc}{\textsc{Geom-fmc}\xspace}&#10;\newcommand{\NP}{\mathsf{NP}}&#10;%%%%%%%%%&#10;&#10;&#10;\bigskip&#10;&#10;\centerline{&#10;\bf\color{blue}&#10;\doublebox&#10;{&#10;\bf\color{blue}&#10;Fair maximum coverage with $\color{red}\pmb{\chi}$ colors &#10;{\color{red}\bf\fmcg{\pmb{\chi}}{\pmb{k}}} : &#10;four special cases \truegreen{(continued)}&#10;}&#10;}&#10;&#10;\medskip&#10;&#10;&#10;&#10;&#10;\Ovalbox&#10;{&#10;\begin{minipage}[c]{0.9\textwidth}&#10;\textbf{$\Delta$-balanced \fmc (\bfmc)} &#10;%%%%%%%%%%%%%%%%%%%%%%%%%%%%%%%%%%%%%%%%%%%%%%%%%%%%%%%%%%%%%%%%%%%%%%%%%%%%%%%%%%%%%%%%%%%%%%%%%%%%%%%&#10;\begin{enumerate}[label=$\Box$]&#10;%%%%%%%%%%%%%%%%%%%%%%%%%%%%%%%%%%%%%%%%%%%%%%%%%%%%%%%%%%%%%%%%%%%%%%%%%%%%%%%%%%%%%%%%%%%%%%%%%%%%%%%&#10;\item&#10;\small&#10;number of elements of each color in each set &#10;$\color{red}\pmb{\cS_j}$&#10;is within &#10;an \emph{additive} range of $\Delta$: &#10;%%%%%%%%%%%%%%%%%%%%%%%%%%%%%%%%%%%%%%%%%%%%%%%%%%%%%%%%%%%%%%%%%%%%%%%%%%%%%%%&#10;\begin{gather*}&#10;\color{red}&#10;\text{\bf for each color $\color{red}\pmb{p}$ : }&#10;\color{red}&#10;\pmb{&#10;\max \left\{ 1,\, \left\lfloor \frac{|\cS_j|}{\chi} \right\rfloor&#10;-\Delta&#10;\right\}&#10;\leq&#10;}&#10;\text{\bf \# of elements in $\color{red}\pmb{\cS_j}$ of color $\color{red}\pmb{p}$ }&#10;\pmb{&#10;\leq&#10;\left\lceil \frac{|\cS_j|}{\chi} \right\rceil &#10;+\Delta&#10;}&#10;\end{gather*}&#10;%%%%%%%%%%%%%%%%%%%%%%%%%%%%%%%%%%%%%%%%%%%%%%%%%%%%%%%%%%%%%%%%%%%%%%%%%%%%%%%%%%%%%%%%%%%%%%%%%%%%%%%&#10;\item&#10;\footnotesize&#10;easier to approximate for ``small'' $\Delta$&#10;%%%%%%%%%%%%%%%%%%%%%%%%%%%%%%%%%%%%%%%%%%%%%%%%%%%%%%%%%%%%%%%%%%%%%%%%%%%%%%%%%%%%%%%%%%%%%%%%%%%%%%%&#10;\end{enumerate}&#10;%%%%%%%%%%%%%%%%%%%%%%%%%%%%%%%%%%%%%%%%%%%%%%%%%%%%%%%%%%%%%%%%%%%%%%%%%%%%%%%%%%%%%%%%%%%%%%%%%%%%%%%&#10;\end{minipage}&#10;}&#10;&#10;\medskip &#10;&#10;&#10;\Ovalbox&#10;{&#10;\begin{minipage}[c]{0.6\textwidth}&#10;\textbf{\emph{unweighted} ``geometric'' version of \fmc (\gfmc)} &#10;%%%%%%%%%%%%%%%%%%%%%%%%%%%%%%%%%%%%%%%%%%%%%%%%%%%%%%%%%%%%%%%%%%%%%%%%%%%%%%%%%%%%%%%%%%%%%%%%%%%%%%%&#10;\begin{enumerate}[label=$\Box$]&#10;%%%%%%%%%%%%%%%%%%%%%%%%%%%%%%%%%%%%%%%%%%%%%%%%%%%%%%%%%%%%%%%%%%%%%%%%%%%%%%%%%%%%%%%%%%%%%%%%%%%%%%%&#10;\item&#10;\small&#10;elements are points in $\color{red}\pmb{[0,\Delta]^d}$ (constant $\color{red}\pmb{d\geq 2}$)&#10;\item&#10;\small&#10;sets are \emph{unit radius} balls in $\color{red}\pmb{\R^d}$ &#10;\item&#10;\small&#10;distributions of points of $\color{red}\pmb{\chi}$ different colors &#10;are given by $\color{red}\pmb{\chi}$ Lipschitz-bounded measures&#10;\end{enumerate}&#10;%%%%%%%%%%%%%%%%%%%%%%%%%%%%%%%%%%%%%%%%%%%%%%%%%%%%%%%%%%%%%%%%%%%%%%%%%%%%%%%%%%%%%%%%%%%%%%%%%%%%%%%&#10;\end{minipage}&#10;\begin{minipage}[c]{0.3\textwidth}&#10;%%%%%%%%%%%%%%%%%%%%%%%%%%%%%%%%%%%%%%%%%%%%%%%%%%%%%%%%%%%%%%%%%%%%%%%%%%%%%%%%%%%%%%%%%%%%%%%%%%%%%%%&#10;\small&#10;admits an \emph{almost} optimal polynomial-time approximation algorithm &#10;\begin{enumerate}[label=$\triangleright$]&#10;%%%%%%%%%%%%%%%%%%%%%%%%%%%%%%%%%%%%%%%%%%%%%%%%%%%%%%%%%%%%%%%%%%%%%%%%%%%%%%%%%%%%%%%%%%%%%%%%%%%%%%%&#10;\item&#10;\footnotesize&#10;for \emph{fixed} $\color{red}\pmb{d}$&#10;\vspace*{-6pt}&#10;\item&#10;\footnotesize&#10;under \emph{mild} assumption on $\color{red}\pmb{\opt}$ &#10;\end{enumerate}&#10;%%%%%%%%%%%%%%%%%%%%%%%%%%%%%%%%%%%%%%%%%%%%%%%%%%%%%%%%%%%%%%%%%%%%%%%%%%%%%%%%%%%%%%%%%%%%%%%%%%%%%%%%&#10;\end{minipage}&#10;}&#10;&#10;\junk&#10;{&#10;%%\Ovalbox&#10;\begin{minipage}{0.9\textwidth}&#10;given &#10;%%%%%%%%%%%%%%%%%%%%%%%%%%%%%%%%%%%%%%%%%%%%%%%%%%%%%%%%%%%%%%%%%%%%%%%%%%%%%%%%%%%%%%%%%%%%%%%%%%%%%%%&#10;\begin{enumerate}[label=$\Box$]&#10;%%%%%%%%%%%%%%%%%%%%%%%%%%%%%%%%%%%%%%%%%%%%%%%%%%%%%%%%%%%%%%%%%%%%%%%%%%%%%%%%%%%%%%%%%%%%%%%%%%%%%%%&#10;\item&#10;\small&#10;universe $\color{red}\pmb{\cU=\{u_1,\dots,u_n\}}$&#10;%%%%%%%%%%%%%%%%%%%%%%%%%%%%%%%%%%%%%%%%%%%%%%%%%%%%%%%%%%%%%%%%%%%%%%%%%%%%%%%%%%%%%%%%%%%%%%%%%%%%%%%&#10;\item&#10;\small&#10;element weight function $\color{red}\pmb{w: \cU\mapsto \R^+}$ &#10;%%%%%%%%%%%%%%%%%%%%%%%%%%%%%%%%%%%%%%%%%%%%%%%%%%%%%%%%%%%%%%%%%%%%%%%%%%%%%%%%%%%%%%%%%%%%%%%%%%%%%%%&#10;\item&#10;\small&#10;element color function $\color{red}\pmb{\cC: \cU\mapsto \{1,\dots,\chi\}}$ &#10;%%%%%%%%%%%%%%%%%%%%%%%%%%%%%%%%%%%%%%%%%%%%%%%%%%%%%%%%%%%%%%%%%%%%%%%%%%%%%%%%%%%%%%%%%%%%%%%%%%%%%%%&#10;\item&#10;\small&#10;sets $\color{red}\pmb{\cS_1,\dots,\cS_m\subseteq \cU}$&#10;%%%%%%%%%%%%%%%%%%%%%%%%%%%%%%%%%%%%%%%%%%%%%%%%%%%%%%%%%%%%%%%%%%%%%%%%%%%%%%%%%%%%%%%%%%%%%%%%%%%%%%%&#10;\item&#10;\small&#10;integer $\color{red}\pmb{k\geq 1}$&#10;%%%%%%%%%%%%%%%%%%%%%%%%%%%%%%%%%%%%%%%%%%%%%%%%%%%%%%%%%%%%%%%%%%%%%%%%%%%%%%%%%%%%%%%%%%%%%%%%%%%%%%%&#10;\end{enumerate}&#10;%%%%%%%%%%%%%%%%%%%%%%%%%%%%%%%%%%%%%%%%%%%%%%%%%%%%%%%%%%%%%%%%%%%%%%%%%%%%%%%%%%%%%%%%%%%%%%%%%%%%%%%&#10;%%%%%%%%%%%%%%%%%%%%%%%%%%%%%%%%%%%%%%%%%%%%%%%%%%%%%%%%%%%%%%%%%%%%%%%%%%%%%%%%%%%%%%%%%%%%%%%%%%%%%%%&#10;valid solution &#10;%%%%%%%%%%%%%%%%%%%%%%%%%%%%%%%%%%%%%%%%%%%%%%%%%%%%%%%%%%%%%%%%%%%%%%%%%%%%%%%%%%%%%%%%%%%%%%%%%%%%%%%&#10;\begin{enumerate}[label=$\Box$]&#10;%%%%%%%%%%%%%%%%%%%%%%%%%%%%%%%%%%%%%%%%%%%%%%%%%%%%%%%%%%%%%%%%%%%%%%%%%%%%%%%%%%%%%%%%%%%%%%%%%%%%%%%&#10;\item&#10;\small&#10;$&#10;\color{red}\pmb{&#10;k&#10;}&#10;$ distinct subsets&#10;$&#10;\color{red}\pmb{&#10;\cS_{i_1},\dots,\cS_{i_k}&#10;}&#10;$, &#10;covering &#10;$&#10;\color{red}\pmb{&#10;p_i&#10;}&#10;$ &#10;elements of color &#10;$&#10;\color{red}\pmb{&#10;i&#10;}&#10;$ &#10;%%%%%%%%%%%%%%%%%%%%%%%%%%%%%%%%%%%%%%%%%%%%%%%%%%%%%%%%%%%%%%%%%%%%%%%%%%%%%%%%%%%%%%%%%%%%%%%%%%%%%%%&#10;\item&#10;\small&#10;$&#10;\color{red}\pmb{&#10;p_i=p_j&#10;}&#10;$ &#10;for all &#10;$&#10;\color{red}\pmb{&#10;i&#10;}&#10;$ and &#10;$&#10;\color{red}\pmb{&#10;j&#10;}&#10;$&#10;%%%%%%%%%%%%%%%%%%%%%%%%%%%%%%%%%%%%%%%%%%%%%%%%%%%%%%%%%%%%%%%%%%%%%%%%%%%%%%%%%%%%%%%%%%%%%%%%%%%%%%%&#10;\end{enumerate}&#10;%%%%%%%%%%%%%%%%%%%%%%%%%%%%%%%%%%%%%%%%%%%%%%%%%%%%%%%%%%%%%%%%%%%%%%%%%%%%%%%%%%%%%%%%%%%%%%%%%%%%%%%&#10;%%%%%%%%%%%%%%%%%%%%%%%%%%%%%%%%%%%%%%%%%%%%%%%%%%%%%%%%%%%%%%%%%%%%%%%%%%%%%%%%%%%%%%%%%%%%%%%%%%%%%%%&#10;objective &#10;%%%%%%%%%%%%%%%%%%%%%%%%%%%%%%%%%%%%%%%%%%%%%%%%%%%%%%%%%%%%%%%%%%%%%%%%%%%%%%%%%%%%%%%%%%%%%%%%%%%%%%%&#10;\begin{enumerate}[label=$\Box$]&#10;%%%%%%%%%%%%%%%%%%%%%%%%%%%%%%%%%%%%%%%%%%%%%%%%%%%%%%%%%%%%%%%%%%%%%%%%%%%%%%%%%%%%%%%%%%%%%%%%%%%%%%%&#10;\item&#10;\small&#10;\emph{maximize} sum of weights of covered elements &#10;%%%%%%%%%%%%%%%%%%%%%%%%%%%%%%%%%%%%%%%%%%%%%%%%%%%%%%%%%%%%%%%%%%%%%%%%%%%%%%%%%%%%%%%%%%%%%%%%%%%%%%%&#10;\end{enumerate}&#10;%%%%%%%%%%%%%%%%%%%%%%%%%%%%%%%%%%%%%%%%%%%%%%%%%%%%%%%%%%%%%%%%%%%%%%%%%%%%%%%%%%%%%%%%%%%%%%%%%%%%%%%&#10;&#10;&#10;&#10;&#10;&#10;\end{minipage}&#10;}&#10;&#10;&#10;&#10;&#10;\junk{&#10;\begin{enumerate}[label=$\triangleright$]&#10;\item&#10;\begin{adjustwidth}{0.1in}{}&#10;{\footnotesize&#10;}&#10;\end{adjustwidth}&#10;}&#10;&#10;\junk{&#10;&#10;}&#10;&#10;\end{document}&#10;"/>
  <p:tag name="IGUANATEXSIZE" val="20"/>
  <p:tag name="IGUANATEXCURSOR" val="626"/>
  <p:tag name="TRANSPARENCY" val="True"/>
  <p:tag name="FILENAME" val=""/>
  <p:tag name="LATEXENGINEID" val="0"/>
  <p:tag name="TEMPFOLDER" val="c:\temp\"/>
  <p:tag name="LATEXFORMHEIGHT" val="312"/>
  <p:tag name="LATEXFORMWIDTH" val="384"/>
  <p:tag name="LATEXFORMWRAP" val="True"/>
  <p:tag name="BITMAPVECTOR" val="0"/>
</p:tagLst>
</file>

<file path=ppt/tags/tag19.xml><?xml version="1.0" encoding="utf-8"?>
<p:tagLst xmlns:a="http://schemas.openxmlformats.org/drawingml/2006/main" xmlns:r="http://schemas.openxmlformats.org/officeDocument/2006/relationships" xmlns:p="http://schemas.openxmlformats.org/presentationml/2006/main">
  <p:tag name="OUTPUTDPI" val="1200"/>
  <p:tag name="ORIGINALHEIGHT" val="1308.586"/>
  <p:tag name="ORIGINALWIDTH" val="4409.449"/>
  <p:tag name="LATEXADDIN" val="\documentclass[11pt]{article}&#10;&#10;%%%%%%%%%%%%%%%%%%%%%%%%%%%%%%%%%%%%%%%%%%%%%&#10;%\usepackage{fontspec} % use xelatex to pdf&#10;%\setmainfont{Times New Roman} % use xelatex to pdf&#10;%%%%%%%%%%%%%%%%%%%%%%%%%%%%%%%%%%%%%%%%%%%%%&#10;%%\usepackage{times}&#10;\usepackage{mathptmx}&#10;&#10;\usepackage{amsfonts}&#10;\usepackage{amsmath}&#10;\usepackage{amssymb}&#10;\usepackage{latexsym}&#10;\usepackage{graphicx}&#10;\usepackage{color}&#10;\usepackage{enumitem}&#10;\usepackage{changepage}   % for the adjustwidth environment&#10;\usepackage{fancybox}&#10;%%\usepackage[skins]{tcolorbox}&#10;\usepackage{ctable}&#10;\usepackage{longtable}&#10;\usepackage{xspace}&#10;&#10;\allowdisplaybreaks&#10;&#10;\setlength{\topmargin}{0in} % for home PC or office UNIX&#10;\setlength{\oddsidemargin}{-0.0in}&#10;\setlength{\evensidemargin}{-0.0in}&#10;\setlength{\headheight}{0in} % for home PC&#10;\setlength{\headsep}{0in} % for home PC&#10;\setlength{\textheight}{9in}&#10;\setlength{\textwidth}{6.5in}&#10;\renewcommand{\baselinestretch}{1}&#10;&#10;\newcommand{\aalpha}{{\mathsf{PartyA}}}&#10;\newcommand{\bbeta}{{\mathsf{PartyB}}}&#10;\newcommand{\eeta}{{\mathsf{Pop}}}&#10;\newcommand{\partya}{Party~\textbf{A}}&#10;\newcommand{\partyb}{Party~\textbf{B}}&#10;\newcommand{\cP}{\mathcal{P}}&#10;\newcommand{\EG}{{\em e.g.}, }&#10;%%\newcommand{\comment}[1]{}&#10;\newcommand{\junk}[1]{}&#10;\newcommand{\tx}{^{\rm th}}&#10;\definecolor{dgreyblue}{rgb}{0.26,0.3,0.46}&#10;\newcommand{\trueblue}[1]{{\textcolor{blue}{#1}}}&#10;\newcommand{\trueblack}[1]{{\textcolor{black}{#1}}}&#10;\newcommand{\truegreen}[1]{{\textcolor{green}{#1}}}&#10;\newcommand{\grey}[1]{{\textcolor{dgreyblue}{#1}}}&#10;\newcommand{\truered}[1]{{\textcolor{red}{#1}}}&#10;&#10;%%%%%%%%%%%%%%%%%%%%%%%%%%%%%%%%%%%%%%%%%%%%%%%%%%%%%%%%%%%%%%%%%%%%%%%%%%%%%%%%%%%%%%%%%%%&#10;\begin{document}&#10;\thispagestyle{empty}&#10;\color{black}&#10;\bf&#10;\mathversion{bold}&#10;%%%%%%%%%%%%%%%%%%%%%%%%%%%%%%%%%%%%%%%%%%%%%%%%%%%%%%%%%%%%%%%%%%%%%%%%%%%%%%%%%%%%%%%%%%%&#10;%%%%%%%%%&#10;\newcommand{\cU}{\mathcal{U}}&#10;\newcommand{\cC}{\mathcal{C}}&#10;\newcommand{\cS}{\mathcal{S}}&#10;\newcommand{\R}{{\mathbb R}}&#10;\newcommand{\fmcg}[2]{\textsc{Fmc}(\ensuremath{#1, #2})}&#10;\newcommand{\fmc}{\textsc{Fmc}\xspace}&#10;\newcommand{\opt}{ {\mathsf{OPT}} }&#10;\newcommand{\nopt}{ {\mathsf{OPT}_{\#}} }&#10;\newcommand{\nfmc}{\textsc{Node-fmc}\xspace}&#10;\newcommand{\sfmc}{\textsc{Segr-fmc}\xspace}&#10;\newcommand{\bfmc}{\ensuremath{\Delta}-\textsc{bal-fmc}\xspace}&#10;\newcommand{\gfmc}{\textsc{Geom-fmc}\xspace}&#10;\newcommand{\NP}{\mathsf{NP}}&#10;%%%%%%%%%&#10;&#10;&#10;\bigskip&#10;&#10;\centerline{&#10;\bf\color{blue}&#10;\doublebox&#10;{&#10;\bf\color{blue}&#10;Fair maximum coverage with $\color{red}\pmb{\chi}$ colors &#10;%%{\color{red}\bf\fmcg{\pmb{\chi}}{\pmb{k}}} &#10;: &#10;application scenarios&#10;}&#10;}&#10;&#10;\medskip&#10;&#10;&#10;\junk{&#10;&#10;&#10;&#10;%%%%%%%%%%%%%%%%%%%%%%%%%%%%%%%%%%%%%%%%%%%%%%%%%%%%%%%%%%%%%%%%%%%%%%%%%%%%%%%&#10;\smallskip&#10;\noindent&#10;\textbf{Data Integration}&#10;\medskip&#10;%%%%%%%%%%%%%%%%%%%%%%%%%%%%%%%%%%%%%%%%%%%%%%%%%%%%%%%%%%%%%%%%%%%%%%%%%%%%%%%&#10;&#10;&#10;&#10;%%%%%%%%%%%%%%%%%%%%%%%%%%%%%%%%%%%%%%%%%%%%%%%%%%%%%%%%%%%%%%%%%%%%%%%%%%%%%%%&#10;\medskip&#10;\noindent&#10;\textbf{Targeted advertisement}&#10;\medskip&#10;%%%%%%%%%%%%%%%%%%%%%%%%%%%%%%%%%%%%%%%%%%%%%%%%%%%%%%%%%%%%%%%%%%%%%%%%%%%%%%%&#10;&#10;Targeted advertising is popular in social media.&#10;Consider a company that wants to target its ``potential customers''.&#10;To do so, the company needs to select a set of features (such as ``single'' or ``college student'') &#10;that specify the groups of users to be targeted.&#10;Of course, the company wants to maximize coverage over its customers.&#10;However, solely optimizing for coverage may result in incidents such as racism in the Facebook advertisements~\cite{AdRacism}&#10;or sexism in the job advertisements~\cite{adSexism}.&#10;Thus, a desirable goal for the company would be to select the keywords such that it &#10;provides fair coverage over users of diverse demographic groups.&#10;}&#10;&#10;&#10;&#10;%%\Ovalbox&#10;{&#10;\begin{minipage}[c]{0.9\textwidth}&#10;%%%%%%%%%%%%%%%%%%%%%%%%%%%%%%%%%%%%%%%%%%%%%%%%%%%%%%%%%%%%%%%%%%%%%%%%%%%%%%%%%%%%%%%%%%%%%%%%%%%%%%%&#10;\begin{enumerate}[label=$\Box$]&#10;%%%%%%%%%%%%%%%%%%%%%%%%%%%%%%%%%%%%%%%%%%%%%%%%%%%%%%%%%%%%%%%%%%%%%%%%%%%%%%%%%%%%%%%%%%%%%%%%%%%%%%%&#10;\item&#10;\footnotesize&#10;Core abstractions of many data-driven societal domain applications&#10;\item&#10;\footnotesize&#10;Three examples of \emph{diverse} categories of application&#10;\begin{enumerate}[label=$\triangleright$]&#10;\item&#10;\footnotesize&#10;Service/Facility Allocation&#10;\junk{&#10;\begin{enumerate}[label=$\circ$]&#10;\item&#10;\footnotesize&#10;assign services/facilities across different places (\EG, schools, bus stops, police/fire stations)&#10;\tiny&#10;\grey{[Lee and Lubienski, 2017]}&#10;\item&#10;\footnotesize&#10;choosing a few hospitals for specific medical facilities or services &#10;\item&#10;\footnotesize&#10;deciding where to put cell-phone towers&#10;\item&#10;\footnotesize&#10;bike sharing&#10;\tiny&#10;\grey{[Yan and Howe, 2019]} &#10;\\&#10;%%\vspace*{-0.1in}&#10;\begin{adjustwidth}{0.1in}{}&#10;\tiny&#10;bike-sharing network at NYC neglects low-income neighborhoods and communities of color &#10;\\&#10;\tiny&#10;\grey{[C. Guse, New York Daily News, July 10, 2019]}&#10;\end{adjustwidth}&#10;\item&#10;\footnotesize&#10;delivery services for online shopping&#10;\\&#10;\vspace*{-0.1in}&#10;\begin{adjustwidth}{0.1in}{}&#10;\tiny&#10;Amazon failed to provide services for predominantly black communities&#10;\\&#10;\tiny&#10;\grey{&#10;[Ingold and Soper, Bloomberg, April 21, 2016], [Spencer, Bloomberg, April 26, 2016]&#10;}&#10;\end{adjustwidth}&#10;\end{enumerate}&#10;\footnotesize&#10;}&#10;%%%%%%%%%%%%%%%%%%%%%%%%%%%%%%%%%%%%%%%%%%%%%%%%%%%%%%%%%%%%%%%%%%%%%%%%%%%%%%%%%%%%%%%%%%%%%%%%%%%%%%%&#10;%%%%%%%%%%%%%%%%%%%%%%%%%%%%%%%%%%%%%%%%%%%%%%%%%%%%%%%%%%%%%%%%%%%%%%%%%%%%%%%%%%%%%%%%%%%%%%%%%%%%%%%&#10;%%%%%%%%%%%%%%%%%%%%%%%%%%%%%%%%%%%%%%%%%%%%%%%%%%%%%%%%%%%%%%%%%%%%%%%%%%%%%%%%%%%%%%%%%%%%%%%%%%%%%%%&#10;\item&#10;\footnotesize&#10;Targeted advertisement&#10;\item&#10;\footnotesize&#10;Data Integration&#10;(combining multiple data sources)&#10;\junk{&#10;%&#10;\begin{enumerate}[label=$\circ$]&#10;\item&#10;\footnotesize&#10;population bias: a major reason for model unfairness in training machine learning models&#10;\\&#10;\tiny&#10;\grey{&#10;[Olteanu, Castillo, Diaz and Kiciman, 2019], [Asudeh, Jin Jagadish, 2019]&#10;}&#10;\footnotesize&#10;\item&#10;\end{enumerate}&#10;}&#10;%kkkkk&#10;\junk{&#10;For example, image recognition and motion detection services by Google~\cite{google-gorilla} and &#10;HP~\cite{hp1} with a reasonable overall performance failed to tag/detect African Americans since their &#10;training datasets did not include enough instances from this minority group.&#10;While solely optimizing for coverage may result in biased datasets, considering fairness for integration may &#10;help remove population bias.&#10;}&#10;\end{enumerate}&#10;%%%%%%%%%%%%%%%%%%%%%%%%%%%%%%%%%%%%%%%%%%%%%%%%%%%%%%%%%%%%%%%%%%%%%%%%%%%%%%%%%%%%%%%%%%%%%%%%%%%%%%%&#10;%%%%%%%%%%%%%%%%%%%%%%%%%%%%%%%%%%%%%%%%%%%%%%%%%%%%%%%%%%%%%%%%%%%%%%%%%%%%%%%%%%%%%%%%%%%%%%%%%%%%%%%&#10;%%%%%%%%%%%%%%%%%%%%%%%%%%%%%%%%%%%%%%%%%%%%%%%%%%%%%%%%%%%%%%%%%%%%%%%%%%%%%%%%%%%%%%%%%%%%%%%%%%%%%%%&#10;%%%%%%%%%%%%%%%%%%%%%%%%%%%%%%%%%%%%%%%%%%%%%%%%%%%%%%%%%%%%%%%%%%%%%%%%%%%%%%%%%%%%%%%%%%%%%%%%%%%%%%%&#10;%%%%%%%%%%%%%%%%%%%%%%%%%%%%%%%%%%%%%%%%%%%%%%%%%%%%%%%%%%%%%%%%%%%%%%%%%%%%%%%%%%%%%%%%%%%%%%%%%%%%%%%&#10;%%%%%%%%%%%%%%%%%%%%%%%%%%%%%%%%%%%%%%%%%%%%%%%%%%%%%%%%%%%%%%%%%%%%%%%%%%%%%%%%%%%%%%%%%%%%%%%%%%%%%%%&#10;%%%%%%%%%%%%%%%%%%%%%%%%%%%%%%%%%%%%%%%%%%%%%%%%%%%%%%%%%%%%%%%%%%%%%%%%%%%%%%%%%%%%%%%%%%%%%%%%%%%%%%%&#10;\end{enumerate}&#10;%%%%%%%%%%%%%%%%%%%%%%%%%%%%%%%%%%%%%%%%%%%%%%%%%%%%%%%%%%%%%%%%%%%%%%%%%%%%%%%%%%%%%%%%%%%%%%%%%%%%%%%&#10;\end{minipage}&#10;}&#10;&#10;&#10;&#10;\junk{&#10;\medskip &#10;&#10;&#10;\Ovalbox&#10;{&#10;\begin{minipage}[c]{0.6\textwidth}&#10;\textbf{\emph{unweighted} ``geometric'' version of \fmc (\gfmc)} &#10;%%%%%%%%%%%%%%%%%%%%%%%%%%%%%%%%%%%%%%%%%%%%%%%%%%%%%%%%%%%%%%%%%%%%%%%%%%%%%%%%%%%%%%%%%%%%%%%%%%%%%%%&#10;\begin{enumerate}[label=$\Box$]&#10;%%%%%%%%%%%%%%%%%%%%%%%%%%%%%%%%%%%%%%%%%%%%%%%%%%%%%%%%%%%%%%%%%%%%%%%%%%%%%%%%%%%%%%%%%%%%%%%%%%%%%%%&#10;\item&#10;\small&#10;elements are points in $\color{red}\pmb{[0,\Delta]^d}$ (constant $\color{red}\pmb{d\geq 2}$)&#10;\item&#10;\small&#10;sets are \emph{unit radius} balls in $\color{red}\pmb{\R^d}$ &#10;\item&#10;\small&#10;distributions of points of $\color{red}\pmb{\chi}$ different colors &#10;are given by $\color{red}\pmb{\chi}$ Lipschitz-bounded measures&#10;\end{enumerate}&#10;%%%%%%%%%%%%%%%%%%%%%%%%%%%%%%%%%%%%%%%%%%%%%%%%%%%%%%%%%%%%%%%%%%%%%%%%%%%%%%%%%%%%%%%%%%%%%%%%%%%%%%%&#10;\end{minipage}&#10;\begin{minipage}[c]{0.3\textwidth}&#10;%%%%%%%%%%%%%%%%%%%%%%%%%%%%%%%%%%%%%%%%%%%%%%%%%%%%%%%%%%%%%%%%%%%%%%%%%%%%%%%%%%%%%%%%%%%%%%%%%%%%%%%&#10;\small&#10;admits an \emph{almost} optimal polynomial-time approximation algorithm &#10;\begin{enumerate}[label=$\triangleright$]&#10;%%%%%%%%%%%%%%%%%%%%%%%%%%%%%%%%%%%%%%%%%%%%%%%%%%%%%%%%%%%%%%%%%%%%%%%%%%%%%%%%%%%%%%%%%%%%%%%%%%%%%%%&#10;\item&#10;\footnotesize&#10;for \emph{fixed} $\color{red}\pmb{d}$&#10;\vspace*{-6pt}&#10;\item&#10;\footnotesize&#10;under \emph{mild} assumption on $\color{red}\pmb{\opt}$ &#10;\end{enumerate}&#10;%%%%%%%%%%%%%%%%%%%%%%%%%%%%%%%%%%%%%%%%%%%%%%%%%%%%%%%%%%%%%%%%%%%%%%%%%%%%%%%%%%%%%%%%%%%%%%%%%%%%%%%%&#10;\end{minipage}&#10;}&#10;&#10;\junk&#10;{&#10;%%\Ovalbox&#10;\begin{minipage}{0.9\textwidth}&#10;given &#10;%%%%%%%%%%%%%%%%%%%%%%%%%%%%%%%%%%%%%%%%%%%%%%%%%%%%%%%%%%%%%%%%%%%%%%%%%%%%%%%%%%%%%%%%%%%%%%%%%%%%%%%&#10;\begin{enumerate}[label=$\Box$]&#10;%%%%%%%%%%%%%%%%%%%%%%%%%%%%%%%%%%%%%%%%%%%%%%%%%%%%%%%%%%%%%%%%%%%%%%%%%%%%%%%%%%%%%%%%%%%%%%%%%%%%%%%&#10;\item&#10;\small&#10;universe $\color{red}\pmb{\cU=\{u_1,\dots,u_n\}}$&#10;%%%%%%%%%%%%%%%%%%%%%%%%%%%%%%%%%%%%%%%%%%%%%%%%%%%%%%%%%%%%%%%%%%%%%%%%%%%%%%%%%%%%%%%%%%%%%%%%%%%%%%%&#10;\item&#10;\small&#10;element weight function $\color{red}\pmb{w: \cU\mapsto \R^+}$ &#10;%%%%%%%%%%%%%%%%%%%%%%%%%%%%%%%%%%%%%%%%%%%%%%%%%%%%%%%%%%%%%%%%%%%%%%%%%%%%%%%%%%%%%%%%%%%%%%%%%%%%%%%&#10;\item&#10;\small&#10;element color function $\color{red}\pmb{\cC: \cU\mapsto \{1,\dots,\chi\}}$ &#10;%%%%%%%%%%%%%%%%%%%%%%%%%%%%%%%%%%%%%%%%%%%%%%%%%%%%%%%%%%%%%%%%%%%%%%%%%%%%%%%%%%%%%%%%%%%%%%%%%%%%%%%&#10;\item&#10;\small&#10;sets $\color{red}\pmb{\cS_1,\dots,\cS_m\subseteq \cU}$&#10;%%%%%%%%%%%%%%%%%%%%%%%%%%%%%%%%%%%%%%%%%%%%%%%%%%%%%%%%%%%%%%%%%%%%%%%%%%%%%%%%%%%%%%%%%%%%%%%%%%%%%%%&#10;\item&#10;\small&#10;integer $\color{red}\pmb{k\geq 1}$&#10;%%%%%%%%%%%%%%%%%%%%%%%%%%%%%%%%%%%%%%%%%%%%%%%%%%%%%%%%%%%%%%%%%%%%%%%%%%%%%%%%%%%%%%%%%%%%%%%%%%%%%%%&#10;\end{enumerate}&#10;%%%%%%%%%%%%%%%%%%%%%%%%%%%%%%%%%%%%%%%%%%%%%%%%%%%%%%%%%%%%%%%%%%%%%%%%%%%%%%%%%%%%%%%%%%%%%%%%%%%%%%%&#10;%%%%%%%%%%%%%%%%%%%%%%%%%%%%%%%%%%%%%%%%%%%%%%%%%%%%%%%%%%%%%%%%%%%%%%%%%%%%%%%%%%%%%%%%%%%%%%%%%%%%%%%&#10;valid solution &#10;%%%%%%%%%%%%%%%%%%%%%%%%%%%%%%%%%%%%%%%%%%%%%%%%%%%%%%%%%%%%%%%%%%%%%%%%%%%%%%%%%%%%%%%%%%%%%%%%%%%%%%%&#10;\begin{enumerate}[label=$\Box$]&#10;%%%%%%%%%%%%%%%%%%%%%%%%%%%%%%%%%%%%%%%%%%%%%%%%%%%%%%%%%%%%%%%%%%%%%%%%%%%%%%%%%%%%%%%%%%%%%%%%%%%%%%%&#10;\item&#10;\small&#10;$&#10;\color{red}\pmb{&#10;k&#10;}&#10;$ distinct subsets&#10;$&#10;\color{red}\pmb{&#10;\cS_{i_1},\dots,\cS_{i_k}&#10;}&#10;$, &#10;covering &#10;$&#10;\color{red}\pmb{&#10;p_i&#10;}&#10;$ &#10;elements of color &#10;$&#10;\color{red}\pmb{&#10;i&#10;}&#10;$ &#10;%%%%%%%%%%%%%%%%%%%%%%%%%%%%%%%%%%%%%%%%%%%%%%%%%%%%%%%%%%%%%%%%%%%%%%%%%%%%%%%%%%%%%%%%%%%%%%%%%%%%%%%&#10;\item&#10;\small&#10;$&#10;\color{red}\pmb{&#10;p_i=p_j&#10;}&#10;$ &#10;for all &#10;$&#10;\color{red}\pmb{&#10;i&#10;}&#10;$ and &#10;$&#10;\color{red}\pmb{&#10;j&#10;}&#10;$&#10;%%%%%%%%%%%%%%%%%%%%%%%%%%%%%%%%%%%%%%%%%%%%%%%%%%%%%%%%%%%%%%%%%%%%%%%%%%%%%%%%%%%%%%%%%%%%%%%%%%%%%%%&#10;\end{enumerate}&#10;%%%%%%%%%%%%%%%%%%%%%%%%%%%%%%%%%%%%%%%%%%%%%%%%%%%%%%%%%%%%%%%%%%%%%%%%%%%%%%%%%%%%%%%%%%%%%%%%%%%%%%%&#10;%%%%%%%%%%%%%%%%%%%%%%%%%%%%%%%%%%%%%%%%%%%%%%%%%%%%%%%%%%%%%%%%%%%%%%%%%%%%%%%%%%%%%%%%%%%%%%%%%%%%%%%&#10;objective &#10;%%%%%%%%%%%%%%%%%%%%%%%%%%%%%%%%%%%%%%%%%%%%%%%%%%%%%%%%%%%%%%%%%%%%%%%%%%%%%%%%%%%%%%%%%%%%%%%%%%%%%%%&#10;\begin{enumerate}[label=$\Box$]&#10;%%%%%%%%%%%%%%%%%%%%%%%%%%%%%%%%%%%%%%%%%%%%%%%%%%%%%%%%%%%%%%%%%%%%%%%%%%%%%%%%%%%%%%%%%%%%%%%%%%%%%%%&#10;\item&#10;\small&#10;\emph{maximize} sum of weights of covered elements &#10;%%%%%%%%%%%%%%%%%%%%%%%%%%%%%%%%%%%%%%%%%%%%%%%%%%%%%%%%%%%%%%%%%%%%%%%%%%%%%%%%%%%%%%%%%%%%%%%%%%%%%%%&#10;\end{enumerate}&#10;%%%%%%%%%%%%%%%%%%%%%%%%%%%%%%%%%%%%%%%%%%%%%%%%%%%%%%%%%%%%%%%%%%%%%%%%%%%%%%%%%%%%%%%%%%%%%%%%%%%%%%%&#10;&#10;&#10;&#10;&#10;&#10;\end{minipage}&#10;}&#10;&#10;}&#10;&#10;&#10;&#10;\junk{&#10;\begin{enumerate}[label=$\triangleright$]&#10;\item&#10;\begin{adjustwidth}{0.1in}{}&#10;{\footnotesize&#10;}&#10;\end{adjustwidth}&#10;}&#10;&#10;\junk{&#10;&#10;}&#10;&#10;\end{document}&#10;"/>
  <p:tag name="IGUANATEXSIZE" val="20"/>
  <p:tag name="IGUANATEXCURSOR" val="626"/>
  <p:tag name="TRANSPARENCY" val="True"/>
  <p:tag name="FILENAME" val=""/>
  <p:tag name="LATEXENGINEID" val="0"/>
  <p:tag name="TEMPFOLDER" val="c:\temp\"/>
  <p:tag name="LATEXFORMHEIGHT" val="312"/>
  <p:tag name="LATEXFORMWIDTH" val="384"/>
  <p:tag name="LATEXFORMWRAP" val="True"/>
  <p:tag name="BITMAPVECTOR" val="0"/>
</p:tagLst>
</file>

<file path=ppt/tags/tag2.xml><?xml version="1.0" encoding="utf-8"?>
<p:tagLst xmlns:a="http://schemas.openxmlformats.org/drawingml/2006/main" xmlns:r="http://schemas.openxmlformats.org/officeDocument/2006/relationships" xmlns:p="http://schemas.openxmlformats.org/presentationml/2006/main">
  <p:tag name="OUTPUTDPI" val="1200"/>
  <p:tag name="ORIGINALHEIGHT" val="2384.702"/>
  <p:tag name="ORIGINALWIDTH" val="5426.322"/>
  <p:tag name="LATEXADDIN" val="\documentclass[11pt]{article}&#10;&#10;%%%%%%%%%%%%%%%%%%%%%%%%%%%%%%%%%%%%%%%%%%%%%&#10;%\usepackage{fontspec} % use xelatex to pdf&#10;%\setmainfont{Times New Roman} % use xelatex to pdf&#10;%%%%%%%%%%%%%%%%%%%%%%%%%%%%%%%%%%%%%%%%%%%%%&#10;%%\usepackage{times}&#10;\usepackage{mathptmx}&#10;&#10;\usepackage{amsfonts}&#10;\usepackage{amsmath}&#10;\usepackage{amssymb}&#10;\usepackage{latexsym}&#10;\usepackage{graphicx}&#10;\usepackage{color}&#10;\usepackage{enumitem}&#10;\usepackage{setspace}&#10;\usepackage{changepage}   % for the adjustwidth environment&#10;\usepackage{fancybox}&#10;%%\usepackage[skins]{tcolorbox}&#10;&#10;\allowdisplaybreaks&#10;&#10;\setlength{\topmargin}{0in} % for home PC or office UNIX&#10;\setlength{\oddsidemargin}{-0.0in}&#10;\setlength{\evensidemargin}{-0.0in}&#10;\setlength{\headheight}{0in} % for home PC&#10;\setlength{\headsep}{0in} % for home PC&#10;\setlength{\textheight}{9in}&#10;\setlength{\textwidth}{6.5in}&#10;\renewcommand{\baselinestretch}{1}&#10;&#10;\newcommand{\aalpha}{{\mathsf{PartyA}}}&#10;\newcommand{\bbeta}{{\mathsf{PartyB}}}&#10;\newcommand{\eeta}{{\mathsf{Pop}}}&#10;\newcommand{\partya}{Party~\textbf{A}}&#10;\newcommand{\partyb}{Party~\textbf{B}}&#10;\newcommand{\cP}{\mathcal{P}}&#10;\newcommand{\EG}{{\em e.g.}, }&#10;%%\newcommand{\comment}[1]{}&#10;\newcommand{\junk}[1]{}&#10;\newcommand{\tx}{^{\rm th}}&#10;\definecolor{dgreyblue}{rgb}{0.26,0.3,0.46}&#10;\newcommand{\trueblue}[1]{{\textcolor{blue}{#1}}}&#10;\newcommand{\trueblack}[1]{{\textcolor{black}{#1}}}&#10;\newcommand{\truegreen}[1]{{\textcolor{green}{#1}}}&#10;\newcommand{\grey}[1]{{\textcolor{dgreyblue}{#1}}}&#10;\newcommand{\truered}[1]{{\textcolor{red}{#1}}}&#10;&#10;%%%%%%%%%%%%%%%%%%%%%%%%%%%%%%%%%%%%%%%%%%%%%%%%%%%%%%%%%%%%%%%%%%%%%%%%%%%%%%%%%%%%%%%%%%%&#10;\begin{document}&#10;\thispagestyle{empty}&#10;\color{black}&#10;\bf&#10;\mathversion{bold}&#10;%%%%%%%%%%%%%%%%%%%%%%%%%%%%%%%%%%%%%%%%%%%%%%%%%%%%%%%%%%%%%%%%%%%%%%%%%%%%%%%%%%%%%%%%%%%&#10;&#10;\junk{&#10;A second line of research dealing with fairness involves machine learning frameworks.&#10;Even though it is a relatively new research area, &#10;there is already a large body of research dealing with ensuring fairness in machine learning algorithms by &#10;preprocessing the data used in the algorithms, optimization of statistical outcomes &#10;with appropriate fairness criteria and metric &#10;during the training, or by post-processing the answers of the algorithms~\cite{Ze13,HPS16,ZLM18}.&#10;&#10;A third line of research dealing with fairness involves game theoretic frameworks.&#10;For example, developments of solutions for fair ways of sharing &#10;transferable utilities in cooperative game-theoretic environments have &#10;given rise to interesting concepts such as Shapley values and Rabin's fairness model.&#10;We refer the reader to the excellent textbook in algorithmic game theory by &#10;Nisan \EA~\cite{NRTV07} for further details on these research topics.&#10;&#10;&#10;Yet another more recent line of research dealing with fairness involve applying &#10;fairness criteria in the context of clustering of points in a \emph{metric space}&#10;under $k$-means objective, $k$-median or other $\ell_p$-norm objectives~\cite{BCFN19,CKLV17}.&#10;The assumption of an underlying metric space &#10;allows the development of efficient algorithms for these frameworks.&#10;}&#10;&#10;&#10;%%\centerline{&#10;%%\shadowbox{\bf\color{blue}Ensuring ``fairness'' in computational problems}&#10;%%}&#10;&#10;\bigskip&#10;&#10;\centerline{\bf\color{blue}Investigating fairness in computation}&#10;&#10;\medskip&#10;\medskip&#10;&#10;\Ovalbox&#10;{&#10;&#10;&#10;\begin{minipage}{0.9\textwidth}&#10;\medskip&#10;\medskip&#10;&#10;\begin{center}&#10;\truered{Optimization framework} {\small (used in this paper)}&#10;\end{center}&#10;&#10;\medskip&#10;&#10;%%%%%%%%%%%%%%%%%%%%%%%%%%%%%%%%%%%%%%%%%%%%%%%%%%%%%%%%%%%%%%%%%%%%%%%%%%%%%%%%%%%%%%%%%%%%%%%%%%%%%%%&#10;\begin{enumerate}[label=$\Box$]&#10;%%%%%%%%%%%%%%%%%%%%%%%%%%%%%%%%%%%%%%%%%%%%%%%%%%%%%%%%%%%%%%%%%%%%%%%%%%%%%%%%%%%%%%%%%%%%%%%%%%%%%%%&#10;\item&#10;\grey{modelled as optimization problem with precise fairness constraints}&#10;%%%%%%%%%%%%%%%%%%%%%%%%%%%%%%%%%%%%%%%%%%%%%%%%%%%%%%%%%%%%%%%%%%%%%%%%%%%%%%%%%%%%%%%%%%%%%%%%%%%%%%%&#10;\item&#10;\grey{common framework used by researchers in combinatorial algorithms}&#10;%%%%%%%%%%%%%%%%%%%%%%%%%%%%%%%%%%%%%%%%%%%%%%%%%%%%%%%%%%%%%%%%%%%%%%%%%%%%%%%%%%%%%%%%%%%%%%%%%%%%%%%&#10;\vspace*{-0.1in}&#10;\begin{enumerate}[label=$\triangleright$]&#10;%%%%%%%%%%%%%%%%%%%%%%%%%%%%%%%%%%%%%%%%%%%%%%%%%%%%%%%%%%%%%%%%%%%%%%%%%%%%%%%%%%%%%%%%%%%%%%%%%%%%%%%&#10;\item&#10;design exact/approximation algorithms&#10;%%%%%%%%%%%%%%%%%%%%%%%%%%%%%%%%%%%%%%%%%%%%%%%%%%%%%%%%%%%%%%%%%%%%%%%%%%%%%%%%%%%%%%%%%%%%%%%%%%%%%%%&#10;\item&#10;investigate fixed-parameter tractability issues&#10;%%%%%%%%%%%%%%%%%%%%%%%%%%%%%%%%%%%%%%%%%%%%%%%%%%%%%%%%%%%%%%%%%%%%%%%%%%%%%%%%%%%%%%%%%%%%%%%%%%%%%%%&#10;\item&#10;prove inapproximability results&#10;%%%%%%%%%%%%%%%%%%%%%%%%%%%%%%%%%%%%%%%%%%%%%%%%%%%%%%%%%%%%%%%%%%%%%%%%%%%%%%%%%%%%%%%%%%%%%%%%%%%%%%%&#10;\end{enumerate}&#10;%%%%%%%%%%%%%%%%%%%%%%%%%%%%%%%%%%%%%%%%%%%%%%%%%%%%%%%%%%%%%%%%%%%%%%%%%%%%%%%%%%%%%%%%%%%%%%%%%%%%%%%&#10;\item&#10;\grey{fairness may be imposed by ``coloring'' constraints}&#10;%%%%%%%%%%%%%%%%%%%%%%%%%%%%%%%%%%%%%%%%%%%%%%%%%%%%%%%%%%%%%%%%%%%%%%%%%%%%%%%%%%%%%%%%%%%%%%%%%%%%%%%&#10;\end{enumerate}&#10;%%%%%%%%%%%%%%%%%%%%%%%%%%%%%%%%%%%%%%%%%%%%%%%%%%%%%%%%%%%%%%%%%%%%%%%%%%%%%%%%%%%%%%%%%%%%%%%%%%%%%%%&#10;\end{minipage}&#10;}&#10;&#10;\end{document}&#10;"/>
  <p:tag name="IGUANATEXSIZE" val="20"/>
  <p:tag name="IGUANATEXCURSOR" val="626"/>
  <p:tag name="TRANSPARENCY" val="True"/>
  <p:tag name="FILENAME" val=""/>
  <p:tag name="LATEXENGINEID" val="0"/>
  <p:tag name="TEMPFOLDER" val="c:\temp\"/>
  <p:tag name="LATEXFORMHEIGHT" val="312"/>
  <p:tag name="LATEXFORMWIDTH" val="384"/>
  <p:tag name="LATEXFORMWRAP" val="True"/>
  <p:tag name="BITMAPVECTOR" val="0"/>
</p:tagLst>
</file>

<file path=ppt/tags/tag20.xml><?xml version="1.0" encoding="utf-8"?>
<p:tagLst xmlns:a="http://schemas.openxmlformats.org/drawingml/2006/main" xmlns:r="http://schemas.openxmlformats.org/officeDocument/2006/relationships" xmlns:p="http://schemas.openxmlformats.org/presentationml/2006/main">
  <p:tag name="OUTPUTDPI" val="1200"/>
  <p:tag name="ORIGINALHEIGHT" val="2977.878"/>
  <p:tag name="ORIGINALWIDTH" val="5079.115"/>
  <p:tag name="LATEXADDIN" val="\documentclass[11pt]{article}&#10;&#10;%%%%%%%%%%%%%%%%%%%%%%%%%%%%%%%%%%%%%%%%%%%%%&#10;%\usepackage{fontspec} % use xelatex to pdf&#10;%\setmainfont{Times New Roman} % use xelatex to pdf&#10;%%%%%%%%%%%%%%%%%%%%%%%%%%%%%%%%%%%%%%%%%%%%%&#10;%%\usepackage{times}&#10;\usepackage{mathptmx}&#10;&#10;\usepackage{amsfonts}&#10;\usepackage{amsmath}&#10;\usepackage{amssymb}&#10;\usepackage{latexsym}&#10;\usepackage{graphicx}&#10;\usepackage{color}&#10;\usepackage{enumitem}&#10;\usepackage{changepage}   % for the adjustwidth environment&#10;\usepackage{fancybox}&#10;%%\usepackage[skins]{tcolorbox}&#10;\usepackage{ctable}&#10;\usepackage{longtable}&#10;\usepackage{xspace}&#10;&#10;\allowdisplaybreaks&#10;&#10;\setlength{\topmargin}{0in} % for home PC or office UNIX&#10;\setlength{\oddsidemargin}{-0.0in}&#10;\setlength{\evensidemargin}{-0.0in}&#10;\setlength{\headheight}{0in} % for home PC&#10;\setlength{\headsep}{0in} % for home PC&#10;\setlength{\textheight}{9in}&#10;\setlength{\textwidth}{6.5in}&#10;\renewcommand{\baselinestretch}{1}&#10;&#10;\newcommand{\aalpha}{{\mathsf{PartyA}}}&#10;\newcommand{\bbeta}{{\mathsf{PartyB}}}&#10;\newcommand{\eeta}{{\mathsf{Pop}}}&#10;\newcommand{\partya}{Party~\textbf{A}}&#10;\newcommand{\partyb}{Party~\textbf{B}}&#10;\newcommand{\cP}{\mathcal{P}}&#10;\newcommand{\EG}{{\em e.g.}, }&#10;%%\newcommand{\comment}[1]{}&#10;\newcommand{\junk}[1]{}&#10;\newcommand{\tx}{^{\rm th}}&#10;\definecolor{dgreyblue}{rgb}{0.26,0.3,0.46}&#10;\newcommand{\trueblue}[1]{{\textcolor{blue}{#1}}}&#10;\newcommand{\trueblack}[1]{{\textcolor{black}{#1}}}&#10;\newcommand{\truegreen}[1]{{\textcolor{green}{#1}}}&#10;\newcommand{\grey}[1]{{\textcolor{dgreyblue}{#1}}}&#10;\newcommand{\truered}[1]{{\textcolor{red}{#1}}}&#10;&#10;%%%%%%%%%%%%%%%%%%%%%%%%%%%%%%%%%%%%%%%%%%%%%%%%%%%%%%%%%%%%%%%%%%%%%%%%%%%%%%%%%%%%%%%%%%%&#10;\begin{document}&#10;\thispagestyle{empty}&#10;\color{black}&#10;\bf&#10;\mathversion{bold}&#10;%%%%%%%%%%%%%%%%%%%%%%%%%%%%%%%%%%%%%%%%%%%%%%%%%%%%%%%%%%%%%%%%%%%%%%%%%%%%%%%%%%%%%%%%%%%&#10;%%%%%%%%%&#10;\newcommand{\cU}{\mathcal{U}}&#10;\newcommand{\cC}{\mathcal{C}}&#10;\newcommand{\cS}{\mathcal{S}}&#10;\newcommand{\R}{{\mathbb R}}&#10;\newcommand{\fmcg}[2]{\textsc{Fmc}(\ensuremath{#1, #2})}&#10;\newcommand{\fmc}{\textsc{Fmc}\xspace}&#10;\newcommand{\opt}{ {\mathsf{OPT}} }&#10;\newcommand{\nopt}{ {\mathsf{OPT}_{\#}} }&#10;\newcommand{\nfmc}{\textsc{Node-fmc}\xspace}&#10;\newcommand{\sfmc}{\textsc{Segr-fmc}\xspace}&#10;\newcommand{\bfmc}{\ensuremath{\Delta}-\textsc{bal-fmc}\xspace}&#10;\newcommand{\gfmc}{\textsc{Geom-fmc}\xspace}&#10;\newcommand{\NP}{\mathsf{NP}}&#10;%%%%%%%%%&#10;&#10;&#10;\bigskip&#10;&#10;\centerline{&#10;\bf\color{blue}&#10;\doublebox&#10;{&#10;\bf\color{blue}&#10;Fair maximum coverage with $\color{red}\pmb{\chi}$ colors &#10;%%{\color{red}\bf\fmcg{\pmb{\chi}}{\pmb{k}}} &#10;: &#10;application scenarios&#10;}&#10;}&#10;&#10;\medskip&#10;&#10;&#10;\junk{&#10;&#10;&#10;&#10;%%%%%%%%%%%%%%%%%%%%%%%%%%%%%%%%%%%%%%%%%%%%%%%%%%%%%%%%%%%%%%%%%%%%%%%%%%%%%%%&#10;\smallskip&#10;\noindent&#10;\textbf{Data Integration}&#10;\medskip&#10;%%%%%%%%%%%%%%%%%%%%%%%%%%%%%%%%%%%%%%%%%%%%%%%%%%%%%%%%%%%%%%%%%%%%%%%%%%%%%%%&#10;&#10;&#10;&#10;%%%%%%%%%%%%%%%%%%%%%%%%%%%%%%%%%%%%%%%%%%%%%%%%%%%%%%%%%%%%%%%%%%%%%%%%%%%%%%%&#10;\medskip&#10;\noindent&#10;\textbf{Targeted advertisement}&#10;\medskip&#10;%%%%%%%%%%%%%%%%%%%%%%%%%%%%%%%%%%%%%%%%%%%%%%%%%%%%%%%%%%%%%%%%%%%%%%%%%%%%%%%&#10;&#10;Targeted advertising is popular in social media.&#10;Consider a company that wants to target its ``potential customers''.&#10;To do so, the company needs to select a set of features (such as ``single'' or ``college student'') &#10;that specify the groups of users to be targeted.&#10;Of course, the company wants to maximize coverage over its customers.&#10;However, solely optimizing for coverage may result in incidents such as racism in the Facebook advertisements~\cite{AdRacism}&#10;or sexism in the job advertisements~\cite{adSexism}.&#10;Thus, a desirable goal for the company would be to select the keywords such that it &#10;provides fair coverage over users of diverse demographic groups.&#10;}&#10;&#10;&#10;&#10;%%\Ovalbox&#10;{&#10;\begin{minipage}[c]{0.9\textwidth}&#10;%%%%%%%%%%%%%%%%%%%%%%%%%%%%%%%%%%%%%%%%%%%%%%%%%%%%%%%%%%%%%%%%%%%%%%%%%%%%%%%%%%%%%%%%%%%%%%%%%%%%%%%&#10;\begin{enumerate}[label=$\Box$]&#10;%%%%%%%%%%%%%%%%%%%%%%%%%%%%%%%%%%%%%%%%%%%%%%%%%%%%%%%%%%%%%%%%%%%%%%%%%%%%%%%%%%%%%%%%%%%%%%%%%%%%%%%&#10;\item&#10;\footnotesize&#10;{\color{lightgray}&#10;Core abstractions of many data-driven societal domain applications&#10;}&#10;\item&#10;\footnotesize&#10;{\color{lightgray}&#10;Three examples of \emph{diverse} categories of application&#10;}&#10;\begin{enumerate}[label=$\triangleright$]&#10;\item&#10;\footnotesize&#10;Service/Facility Allocation&#10;\begin{enumerate}[label=$\circ$]&#10;\item&#10;\footnotesize&#10;assign services/facilities across different places (\EG, schools, bus stops, police/fire stations)&#10;\footnotesize&#10;\grey{[Lee and Lubienski, 2017]}&#10;\item&#10;\footnotesize&#10;choosing a few hospitals for specific medical facilities or services &#10;\item&#10;\footnotesize&#10;deciding where to put cell-phone towers&#10;\item&#10;\footnotesize&#10;bike sharing networks&#10;\footnotesize&#10;\grey{[Yan and Howe, 2019]} &#10;\\&#10;\vspace*{-0.1in}&#10;\begin{adjustwidth}{0.1in}{}&#10;\footnotesize&#10;network at NYC neglects low-income neighborhoods and communities of color &#10;\\&#10;\footnotesize&#10;\grey{[C. Guse, New York Daily News, July 10, 2019]}&#10;\end{adjustwidth}&#10;\item&#10;\footnotesize&#10;delivery services for online shopping&#10;\\&#10;\vspace*{-0.1in}&#10;\begin{adjustwidth}{0.1in}{}&#10;\footnotesize&#10;Amazon failed to provide services for predominantly black communities&#10;\\&#10;\footnotesize&#10;\grey{&#10;[Ingold and Soper, Bloomberg, April 21, 2016], [Spencer, Bloomberg, April 26, 2016]&#10;}&#10;\end{adjustwidth}&#10;\end{enumerate}&#10;\footnotesize&#10;%%%%%%%%%%%%%%%%%%%%%%%%%%%%%%%%%%%%%%%%%%%%%%%%%%%%%%%%%%%%%%%%%%%%%%%%%%%%%%%%%%%%%%%%%%%%%%%%%%%%%%%&#10;%%%%%%%%%%%%%%%%%%%%%%%%%%%%%%%%%%%%%%%%%%%%%%%%%%%%%%%%%%%%%%%%%%%%%%%%%%%%%%%%%%%%%%%%%%%%%%%%%%%%%%%&#10;%%%%%%%%%%%%%%%%%%%%%%%%%%%%%%%%%%%%%%%%%%%%%%%%%%%%%%%%%%%%%%%%%%%%%%%%%%%%%%%%%%%%%%%%%%%%%%%%%%%%%%%&#10;\item&#10;\footnotesize&#10;{\color{lightgray}Targeted advertisement}&#10;\item&#10;\footnotesize&#10;{\color{lightgray}&#10;Data Integration&#10;(combining multiple data sources)&#10;}&#10;%&#10;\junk{&#10;\begin{enumerate}[label=$\circ$]&#10;\item&#10;\footnotesize&#10;population bias: a major reason for model unfairness in training machine learning models&#10;\\&#10;\tiny&#10;\grey{&#10;[Olteanu, Castillo, Diaz and Kiciman, 2019], [Asudeh, Jin Jagadish, 2019]&#10;}&#10;\footnotesize&#10;\item&#10;\end{enumerate}&#10;}&#10;%kkkkk&#10;\junk{&#10;For example, image recognition and motion detection services by Google~\cite{google-gorilla} and &#10;HP~\cite{hp1} with a reasonable overall performance failed to tag/detect African Americans since their &#10;training datasets did not include enough instances from this minority group.&#10;While solely optimizing for coverage may result in biased datasets, considering fairness for integration may &#10;help remove population bias.&#10;}&#10;\end{enumerate}&#10;%%%%%%%%%%%%%%%%%%%%%%%%%%%%%%%%%%%%%%%%%%%%%%%%%%%%%%%%%%%%%%%%%%%%%%%%%%%%%%%%%%%%%%%%%%%%%%%%%%%%%%%&#10;%%%%%%%%%%%%%%%%%%%%%%%%%%%%%%%%%%%%%%%%%%%%%%%%%%%%%%%%%%%%%%%%%%%%%%%%%%%%%%%%%%%%%%%%%%%%%%%%%%%%%%%&#10;%%%%%%%%%%%%%%%%%%%%%%%%%%%%%%%%%%%%%%%%%%%%%%%%%%%%%%%%%%%%%%%%%%%%%%%%%%%%%%%%%%%%%%%%%%%%%%%%%%%%%%%&#10;%%%%%%%%%%%%%%%%%%%%%%%%%%%%%%%%%%%%%%%%%%%%%%%%%%%%%%%%%%%%%%%%%%%%%%%%%%%%%%%%%%%%%%%%%%%%%%%%%%%%%%%&#10;%%%%%%%%%%%%%%%%%%%%%%%%%%%%%%%%%%%%%%%%%%%%%%%%%%%%%%%%%%%%%%%%%%%%%%%%%%%%%%%%%%%%%%%%%%%%%%%%%%%%%%%&#10;%%%%%%%%%%%%%%%%%%%%%%%%%%%%%%%%%%%%%%%%%%%%%%%%%%%%%%%%%%%%%%%%%%%%%%%%%%%%%%%%%%%%%%%%%%%%%%%%%%%%%%%&#10;%%%%%%%%%%%%%%%%%%%%%%%%%%%%%%%%%%%%%%%%%%%%%%%%%%%%%%%%%%%%%%%%%%%%%%%%%%%%%%%%%%%%%%%%%%%%%%%%%%%%%%%&#10;\end{enumerate}&#10;%%%%%%%%%%%%%%%%%%%%%%%%%%%%%%%%%%%%%%%%%%%%%%%%%%%%%%%%%%%%%%%%%%%%%%%%%%%%%%%%%%%%%%%%%%%%%%%%%%%%%%%&#10;\end{minipage}&#10;}&#10;&#10;&#10;&#10;\junk{&#10;\medskip &#10;&#10;&#10;\Ovalbox&#10;{&#10;\begin{minipage}[c]{0.6\textwidth}&#10;\textbf{\emph{unweighted} ``geometric'' version of \fmc (\gfmc)} &#10;%%%%%%%%%%%%%%%%%%%%%%%%%%%%%%%%%%%%%%%%%%%%%%%%%%%%%%%%%%%%%%%%%%%%%%%%%%%%%%%%%%%%%%%%%%%%%%%%%%%%%%%&#10;\begin{enumerate}[label=$\Box$]&#10;%%%%%%%%%%%%%%%%%%%%%%%%%%%%%%%%%%%%%%%%%%%%%%%%%%%%%%%%%%%%%%%%%%%%%%%%%%%%%%%%%%%%%%%%%%%%%%%%%%%%%%%&#10;\item&#10;\small&#10;elements are points in $\color{red}\pmb{[0,\Delta]^d}$ (constant $\color{red}\pmb{d\geq 2}$)&#10;\item&#10;\small&#10;sets are \emph{unit radius} balls in $\color{red}\pmb{\R^d}$ &#10;\item&#10;\small&#10;distributions of points of $\color{red}\pmb{\chi}$ different colors &#10;are given by $\color{red}\pmb{\chi}$ Lipschitz-bounded measures&#10;\end{enumerate}&#10;%%%%%%%%%%%%%%%%%%%%%%%%%%%%%%%%%%%%%%%%%%%%%%%%%%%%%%%%%%%%%%%%%%%%%%%%%%%%%%%%%%%%%%%%%%%%%%%%%%%%%%%&#10;\end{minipage}&#10;\begin{minipage}[c]{0.3\textwidth}&#10;%%%%%%%%%%%%%%%%%%%%%%%%%%%%%%%%%%%%%%%%%%%%%%%%%%%%%%%%%%%%%%%%%%%%%%%%%%%%%%%%%%%%%%%%%%%%%%%%%%%%%%%&#10;\small&#10;admits an \emph{almost} optimal polynomial-time approximation algorithm &#10;\begin{enumerate}[label=$\triangleright$]&#10;%%%%%%%%%%%%%%%%%%%%%%%%%%%%%%%%%%%%%%%%%%%%%%%%%%%%%%%%%%%%%%%%%%%%%%%%%%%%%%%%%%%%%%%%%%%%%%%%%%%%%%%&#10;\item&#10;\footnotesize&#10;for \emph{fixed} $\color{red}\pmb{d}$&#10;\vspace*{-6pt}&#10;\item&#10;\footnotesize&#10;under \emph{mild} assumption on $\color{red}\pmb{\opt}$ &#10;\end{enumerate}&#10;%%%%%%%%%%%%%%%%%%%%%%%%%%%%%%%%%%%%%%%%%%%%%%%%%%%%%%%%%%%%%%%%%%%%%%%%%%%%%%%%%%%%%%%%%%%%%%%%%%%%%%%%&#10;\end{minipage}&#10;}&#10;&#10;\junk&#10;{&#10;%%\Ovalbox&#10;\begin{minipage}{0.9\textwidth}&#10;given &#10;%%%%%%%%%%%%%%%%%%%%%%%%%%%%%%%%%%%%%%%%%%%%%%%%%%%%%%%%%%%%%%%%%%%%%%%%%%%%%%%%%%%%%%%%%%%%%%%%%%%%%%%&#10;\begin{enumerate}[label=$\Box$]&#10;%%%%%%%%%%%%%%%%%%%%%%%%%%%%%%%%%%%%%%%%%%%%%%%%%%%%%%%%%%%%%%%%%%%%%%%%%%%%%%%%%%%%%%%%%%%%%%%%%%%%%%%&#10;\item&#10;\small&#10;universe $\color{red}\pmb{\cU=\{u_1,\dots,u_n\}}$&#10;%%%%%%%%%%%%%%%%%%%%%%%%%%%%%%%%%%%%%%%%%%%%%%%%%%%%%%%%%%%%%%%%%%%%%%%%%%%%%%%%%%%%%%%%%%%%%%%%%%%%%%%&#10;\item&#10;\small&#10;element weight function $\color{red}\pmb{w: \cU\mapsto \R^+}$ &#10;%%%%%%%%%%%%%%%%%%%%%%%%%%%%%%%%%%%%%%%%%%%%%%%%%%%%%%%%%%%%%%%%%%%%%%%%%%%%%%%%%%%%%%%%%%%%%%%%%%%%%%%&#10;\item&#10;\small&#10;element color function $\color{red}\pmb{\cC: \cU\mapsto \{1,\dots,\chi\}}$ &#10;%%%%%%%%%%%%%%%%%%%%%%%%%%%%%%%%%%%%%%%%%%%%%%%%%%%%%%%%%%%%%%%%%%%%%%%%%%%%%%%%%%%%%%%%%%%%%%%%%%%%%%%&#10;\item&#10;\small&#10;sets $\color{red}\pmb{\cS_1,\dots,\cS_m\subseteq \cU}$&#10;%%%%%%%%%%%%%%%%%%%%%%%%%%%%%%%%%%%%%%%%%%%%%%%%%%%%%%%%%%%%%%%%%%%%%%%%%%%%%%%%%%%%%%%%%%%%%%%%%%%%%%%&#10;\item&#10;\small&#10;integer $\color{red}\pmb{k\geq 1}$&#10;%%%%%%%%%%%%%%%%%%%%%%%%%%%%%%%%%%%%%%%%%%%%%%%%%%%%%%%%%%%%%%%%%%%%%%%%%%%%%%%%%%%%%%%%%%%%%%%%%%%%%%%&#10;\end{enumerate}&#10;%%%%%%%%%%%%%%%%%%%%%%%%%%%%%%%%%%%%%%%%%%%%%%%%%%%%%%%%%%%%%%%%%%%%%%%%%%%%%%%%%%%%%%%%%%%%%%%%%%%%%%%&#10;%%%%%%%%%%%%%%%%%%%%%%%%%%%%%%%%%%%%%%%%%%%%%%%%%%%%%%%%%%%%%%%%%%%%%%%%%%%%%%%%%%%%%%%%%%%%%%%%%%%%%%%&#10;valid solution &#10;%%%%%%%%%%%%%%%%%%%%%%%%%%%%%%%%%%%%%%%%%%%%%%%%%%%%%%%%%%%%%%%%%%%%%%%%%%%%%%%%%%%%%%%%%%%%%%%%%%%%%%%&#10;\begin{enumerate}[label=$\Box$]&#10;%%%%%%%%%%%%%%%%%%%%%%%%%%%%%%%%%%%%%%%%%%%%%%%%%%%%%%%%%%%%%%%%%%%%%%%%%%%%%%%%%%%%%%%%%%%%%%%%%%%%%%%&#10;\item&#10;\small&#10;$&#10;\color{red}\pmb{&#10;k&#10;}&#10;$ distinct subsets&#10;$&#10;\color{red}\pmb{&#10;\cS_{i_1},\dots,\cS_{i_k}&#10;}&#10;$, &#10;covering &#10;$&#10;\color{red}\pmb{&#10;p_i&#10;}&#10;$ &#10;elements of color &#10;$&#10;\color{red}\pmb{&#10;i&#10;}&#10;$ &#10;%%%%%%%%%%%%%%%%%%%%%%%%%%%%%%%%%%%%%%%%%%%%%%%%%%%%%%%%%%%%%%%%%%%%%%%%%%%%%%%%%%%%%%%%%%%%%%%%%%%%%%%&#10;\item&#10;\small&#10;$&#10;\color{red}\pmb{&#10;p_i=p_j&#10;}&#10;$ &#10;for all &#10;$&#10;\color{red}\pmb{&#10;i&#10;}&#10;$ and &#10;$&#10;\color{red}\pmb{&#10;j&#10;}&#10;$&#10;%%%%%%%%%%%%%%%%%%%%%%%%%%%%%%%%%%%%%%%%%%%%%%%%%%%%%%%%%%%%%%%%%%%%%%%%%%%%%%%%%%%%%%%%%%%%%%%%%%%%%%%&#10;\end{enumerate}&#10;%%%%%%%%%%%%%%%%%%%%%%%%%%%%%%%%%%%%%%%%%%%%%%%%%%%%%%%%%%%%%%%%%%%%%%%%%%%%%%%%%%%%%%%%%%%%%%%%%%%%%%%&#10;%%%%%%%%%%%%%%%%%%%%%%%%%%%%%%%%%%%%%%%%%%%%%%%%%%%%%%%%%%%%%%%%%%%%%%%%%%%%%%%%%%%%%%%%%%%%%%%%%%%%%%%&#10;objective &#10;%%%%%%%%%%%%%%%%%%%%%%%%%%%%%%%%%%%%%%%%%%%%%%%%%%%%%%%%%%%%%%%%%%%%%%%%%%%%%%%%%%%%%%%%%%%%%%%%%%%%%%%&#10;\begin{enumerate}[label=$\Box$]&#10;%%%%%%%%%%%%%%%%%%%%%%%%%%%%%%%%%%%%%%%%%%%%%%%%%%%%%%%%%%%%%%%%%%%%%%%%%%%%%%%%%%%%%%%%%%%%%%%%%%%%%%%&#10;\item&#10;\small&#10;\emph{maximize} sum of weights of covered elements &#10;%%%%%%%%%%%%%%%%%%%%%%%%%%%%%%%%%%%%%%%%%%%%%%%%%%%%%%%%%%%%%%%%%%%%%%%%%%%%%%%%%%%%%%%%%%%%%%%%%%%%%%%&#10;\end{enumerate}&#10;%%%%%%%%%%%%%%%%%%%%%%%%%%%%%%%%%%%%%%%%%%%%%%%%%%%%%%%%%%%%%%%%%%%%%%%%%%%%%%%%%%%%%%%%%%%%%%%%%%%%%%%&#10;&#10;&#10;&#10;&#10;&#10;\end{minipage}&#10;}&#10;&#10;}&#10;&#10;&#10;&#10;\junk{&#10;\begin{enumerate}[label=$\triangleright$]&#10;\item&#10;\begin{adjustwidth}{0.1in}{}&#10;{\footnotesize&#10;}&#10;\end{adjustwidth}&#10;}&#10;&#10;\junk{&#10;&#10;}&#10;&#10;\end{document}&#10;"/>
  <p:tag name="IGUANATEXSIZE" val="20"/>
  <p:tag name="IGUANATEXCURSOR" val="626"/>
  <p:tag name="TRANSPARENCY" val="True"/>
  <p:tag name="FILENAME" val=""/>
  <p:tag name="LATEXENGINEID" val="0"/>
  <p:tag name="TEMPFOLDER" val="c:\temp\"/>
  <p:tag name="LATEXFORMHEIGHT" val="312"/>
  <p:tag name="LATEXFORMWIDTH" val="384"/>
  <p:tag name="LATEXFORMWRAP" val="True"/>
  <p:tag name="BITMAPVECTOR" val="0"/>
</p:tagLst>
</file>

<file path=ppt/tags/tag21.xml><?xml version="1.0" encoding="utf-8"?>
<p:tagLst xmlns:a="http://schemas.openxmlformats.org/drawingml/2006/main" xmlns:r="http://schemas.openxmlformats.org/officeDocument/2006/relationships" xmlns:p="http://schemas.openxmlformats.org/presentationml/2006/main">
  <p:tag name="OUTPUTDPI" val="1200"/>
  <p:tag name="ORIGINALHEIGHT" val="2362.955"/>
  <p:tag name="ORIGINALWIDTH" val="5076.866"/>
  <p:tag name="LATEXADDIN" val="\documentclass[11pt]{article}&#10;&#10;%%%%%%%%%%%%%%%%%%%%%%%%%%%%%%%%%%%%%%%%%%%%%&#10;%\usepackage{fontspec} % use xelatex to pdf&#10;%\setmainfont{Times New Roman} % use xelatex to pdf&#10;%%%%%%%%%%%%%%%%%%%%%%%%%%%%%%%%%%%%%%%%%%%%%&#10;%%\usepackage{times}&#10;\usepackage{mathptmx}&#10;&#10;\usepackage{amsfonts}&#10;\usepackage{amsmath}&#10;\usepackage{amssymb}&#10;\usepackage{latexsym}&#10;\usepackage{graphicx}&#10;\usepackage{color}&#10;\usepackage{enumitem}&#10;\usepackage{changepage}   % for the adjustwidth environment&#10;\usepackage{fancybox}&#10;%%\usepackage[skins]{tcolorbox}&#10;\usepackage{ctable}&#10;\usepackage{longtable}&#10;\usepackage{xspace}&#10;&#10;\allowdisplaybreaks&#10;&#10;\setlength{\topmargin}{0in} % for home PC or office UNIX&#10;\setlength{\oddsidemargin}{-0.0in}&#10;\setlength{\evensidemargin}{-0.0in}&#10;\setlength{\headheight}{0in} % for home PC&#10;\setlength{\headsep}{0in} % for home PC&#10;\setlength{\textheight}{9in}&#10;\setlength{\textwidth}{6.5in}&#10;\renewcommand{\baselinestretch}{1}&#10;&#10;\newcommand{\aalpha}{{\mathsf{PartyA}}}&#10;\newcommand{\bbeta}{{\mathsf{PartyB}}}&#10;\newcommand{\eeta}{{\mathsf{Pop}}}&#10;\newcommand{\partya}{Party~\textbf{A}}&#10;\newcommand{\partyb}{Party~\textbf{B}}&#10;\newcommand{\cP}{\mathcal{P}}&#10;\newcommand{\EG}{{\em e.g.}, }&#10;%%\newcommand{\comment}[1]{}&#10;\newcommand{\junk}[1]{}&#10;\newcommand{\tx}{^{\rm th}}&#10;\definecolor{dgreyblue}{rgb}{0.26,0.3,0.46}&#10;\newcommand{\trueblue}[1]{{\textcolor{blue}{#1}}}&#10;\newcommand{\trueblack}[1]{{\textcolor{black}{#1}}}&#10;\newcommand{\truegreen}[1]{{\textcolor{green}{#1}}}&#10;\newcommand{\grey}[1]{{\textcolor{dgreyblue}{#1}}}&#10;\newcommand{\truered}[1]{{\textcolor{red}{#1}}}&#10;&#10;%%%%%%%%%%%%%%%%%%%%%%%%%%%%%%%%%%%%%%%%%%%%%%%%%%%%%%%%%%%%%%%%%%%%%%%%%%%%%%%%%%%%%%%%%%%&#10;\begin{document}&#10;\thispagestyle{empty}&#10;\color{black}&#10;\bf&#10;\mathversion{bold}&#10;%%%%%%%%%%%%%%%%%%%%%%%%%%%%%%%%%%%%%%%%%%%%%%%%%%%%%%%%%%%%%%%%%%%%%%%%%%%%%%%%%%%%%%%%%%%&#10;%%%%%%%%%&#10;\newcommand{\cU}{\mathcal{U}}&#10;\newcommand{\cC}{\mathcal{C}}&#10;\newcommand{\cS}{\mathcal{S}}&#10;\newcommand{\R}{{\mathbb R}}&#10;\newcommand{\fmcg}[2]{\textsc{Fmc}(\ensuremath{#1, #2})}&#10;\newcommand{\fmc}{\textsc{Fmc}\xspace}&#10;\newcommand{\opt}{ {\mathsf{OPT}} }&#10;\newcommand{\nopt}{ {\mathsf{OPT}_{\#}} }&#10;\newcommand{\nfmc}{\textsc{Node-fmc}\xspace}&#10;\newcommand{\sfmc}{\textsc{Segr-fmc}\xspace}&#10;\newcommand{\bfmc}{\ensuremath{\Delta}-\textsc{bal-fmc}\xspace}&#10;\newcommand{\gfmc}{\textsc{Geom-fmc}\xspace}&#10;\newcommand{\NP}{\mathsf{NP}}&#10;%%%%%%%%%&#10;&#10;&#10;\bigskip&#10;&#10;\centerline{&#10;\bf\color{blue}&#10;\doublebox&#10;{&#10;\bf\color{blue}&#10;Fair maximum coverage with $\color{red}\pmb{\chi}$ colors &#10;%%{\color{red}\bf\fmcg{\pmb{\chi}}{\pmb{k}}} &#10;: &#10;application scenarios&#10;}&#10;}&#10;&#10;\medskip&#10;&#10;&#10;\junk{&#10;}&#10;&#10;&#10;&#10;%%\Ovalbox&#10;{&#10;\begin{minipage}[c]{0.9\textwidth}&#10;%%%%%%%%%%%%%%%%%%%%%%%%%%%%%%%%%%%%%%%%%%%%%%%%%%%%%%%%%%%%%%%%%%%%%%%%%%%%%%%%%%%%%%%%%%%%%%%%%%%%%%%&#10;\begin{enumerate}[label=$\Box$]&#10;%%%%%%%%%%%%%%%%%%%%%%%%%%%%%%%%%%%%%%%%%%%%%%%%%%%%%%%%%%%%%%%%%%%%%%%%%%%%%%%%%%%%%%%%%%%%%%%%%%%%%%%&#10;\item&#10;\footnotesize&#10;{\color{lightgray}&#10;Core abstractions of many data-driven societal domain applications&#10;}&#10;\item&#10;\footnotesize&#10;{\color{lightgray}&#10;Three examples of \emph{diverse} categories of application&#10;}&#10;\begin{enumerate}[label=$\triangleright$]&#10;\item&#10;\footnotesize&#10;{\color{lightgray}&#10;Service/Facility Allocation&#10;}&#10;\junk{&#10;\begin{enumerate}[label=$\circ$]&#10;\item&#10;\footnotesize&#10;assign services/facilities across different places (\EG, schools, bus stops, police/fire stations)&#10;\tiny&#10;\grey{[Lee and Lubienski, 2017]}&#10;\item&#10;\footnotesize&#10;choosing a few hospitals for specific medical facilities or services &#10;\item&#10;\footnotesize&#10;deciding where to put cell-phone towers&#10;\item&#10;\footnotesize&#10;bike sharing&#10;\tiny&#10;\grey{[Yan and Howe, 2019]} &#10;\\&#10;%%\vspace*{-0.1in}&#10;\begin{adjustwidth}{0.1in}{}&#10;\tiny&#10;bike-sharing network at NYC neglects low-income neighborhoods and communities of color &#10;\\&#10;\tiny&#10;\grey{[C. Guse, New York Daily News, July 10, 2019]}&#10;\end{adjustwidth}&#10;\item&#10;\footnotesize&#10;delivery services for online shopping&#10;\\&#10;\vspace*{-0.1in}&#10;\begin{adjustwidth}{0.1in}{}&#10;\tiny&#10;Amazon failed to provide services for predominantly black communities&#10;\\&#10;\tiny&#10;\grey{&#10;[Ingold and Soper, Bloomberg, April 21, 2016], [Spencer, Bloomberg, April 26, 2016]&#10;}&#10;\end{adjustwidth}&#10;\end{enumerate}&#10;\footnotesize&#10;}&#10;%%%%%%%%%%%%%%%%%%%%%%%%%%%%%%%%%%%%%%%%%%%%%%%%%%%%%%%%%%%%%%%%%%%%%%%%%%%%%%%%%%%%%%%%%%%%%%%%%%%%%%%&#10;%%%%%%%%%%%%%%%%%%%%%%%%%%%%%%%%%%%%%%%%%%%%%%%%%%%%%%%%%%%%%%%%%%%%%%%%%%%%%%%%%%%%%%%%%%%%%%%%%%%%%%%&#10;\item&#10;\footnotesize&#10;Targeted advertisement&#10;%&#10;\begin{enumerate}[label=$\triangleright$]&#10;%%\begin{enumerate}[label=$\circ$]&#10;\item&#10;\footnotesize&#10;popular in social media&#10;\item&#10;\footnotesize&#10;company wants to target its ``potential customers''&#10;\item&#10;\footnotesize&#10;company selects features (\EG, ``single'' or ``college student'') for target groups of users&#10;\item&#10;\footnotesize&#10;solely optimizing for coverage may result in undesirable effects&#10;\begin{enumerate}[label=$\circ$]&#10;\item&#10;racism in Facebook advertisements&#10;\grey{&#10;[Angwin and Parris, Propublica, October 28, 2016]&#10;}&#10;\vspace*{-0.15in}&#10;\item&#10;sexism in job advertisements&#10;\grey{&#10;[Hunter, February 22, 2019] &#10;}&#10;\end{enumerate}&#10;%&#10;\end{enumerate}&#10;%&#10;\junk{&#10;}&#10;%%%%%%%%%%%%%%%%%%%%%%%%%%%%%%%%%%%%%%%%%%%%%%%%%%%%%%%%%%%%%%%%%%%%%%%%%%%%%%%%%%%%%%%%%%%%%%%%%%%%%%%&#10;%kkkkk&#10;%%%%%%%%%%%%%%%%%%%%%%%%%%%%%%%%%%%%%%%%%%%%%%%%%%%%%%%%%%%%%%%%%%%%%%%%%%%%%%%%%%%%%%%%%%%%%%%%%%%%%%%&#10;\item&#10;\footnotesize&#10;{\color{lightgray}&#10;Data Integration&#10;(combining multiple data sources)&#10;}&#10;%&#10;\junk{&#10;\begin{enumerate}[label=$\circ$]&#10;\item&#10;\footnotesize&#10;population bias: a major reason for model unfairness in training machine learning models&#10;\\&#10;\tiny&#10;\grey{&#10;[Olteanu, Castillo, Diaz and Kiciman, 2019], [Asudeh, Jin Jagadish, 2019]&#10;}&#10;\footnotesize&#10;\item&#10;\end{enumerate}&#10;}&#10;\junk{&#10;For example, image recognition and motion detection services by Google~\cite{google-gorilla} and &#10;HP~\cite{hp1} with a reasonable overall performance failed to tag/detect African Americans since their &#10;training datasets did not include enough instances from this minority group.&#10;While solely optimizing for coverage may result in biased datasets, considering fairness for integration may &#10;help remove population bias.&#10;}&#10;\end{enumerate}&#10;%%%%%%%%%%%%%%%%%%%%%%%%%%%%%%%%%%%%%%%%%%%%%%%%%%%%%%%%%%%%%%%%%%%%%%%%%%%%%%%%%%%%%%%%%%%%%%%%%%%%%%%&#10;%%%%%%%%%%%%%%%%%%%%%%%%%%%%%%%%%%%%%%%%%%%%%%%%%%%%%%%%%%%%%%%%%%%%%%%%%%%%%%%%%%%%%%%%%%%%%%%%%%%%%%%&#10;%%%%%%%%%%%%%%%%%%%%%%%%%%%%%%%%%%%%%%%%%%%%%%%%%%%%%%%%%%%%%%%%%%%%%%%%%%%%%%%%%%%%%%%%%%%%%%%%%%%%%%%&#10;%%%%%%%%%%%%%%%%%%%%%%%%%%%%%%%%%%%%%%%%%%%%%%%%%%%%%%%%%%%%%%%%%%%%%%%%%%%%%%%%%%%%%%%%%%%%%%%%%%%%%%%&#10;%%%%%%%%%%%%%%%%%%%%%%%%%%%%%%%%%%%%%%%%%%%%%%%%%%%%%%%%%%%%%%%%%%%%%%%%%%%%%%%%%%%%%%%%%%%%%%%%%%%%%%%&#10;%%%%%%%%%%%%%%%%%%%%%%%%%%%%%%%%%%%%%%%%%%%%%%%%%%%%%%%%%%%%%%%%%%%%%%%%%%%%%%%%%%%%%%%%%%%%%%%%%%%%%%%&#10;%%%%%%%%%%%%%%%%%%%%%%%%%%%%%%%%%%%%%%%%%%%%%%%%%%%%%%%%%%%%%%%%%%%%%%%%%%%%%%%%%%%%%%%%%%%%%%%%%%%%%%%&#10;\end{enumerate}&#10;%%%%%%%%%%%%%%%%%%%%%%%%%%%%%%%%%%%%%%%%%%%%%%%%%%%%%%%%%%%%%%%%%%%%%%%%%%%%%%%%%%%%%%%%%%%%%%%%%%%%%%%&#10;\end{minipage}&#10;}&#10;&#10;&#10;&#10;\junk{&#10;\medskip &#10;&#10;&#10;\Ovalbox&#10;{&#10;\begin{minipage}[c]{0.6\textwidth}&#10;\textbf{\emph{unweighted} ``geometric'' version of \fmc (\gfmc)} &#10;%%%%%%%%%%%%%%%%%%%%%%%%%%%%%%%%%%%%%%%%%%%%%%%%%%%%%%%%%%%%%%%%%%%%%%%%%%%%%%%%%%%%%%%%%%%%%%%%%%%%%%%&#10;\begin{enumerate}[label=$\Box$]&#10;%%%%%%%%%%%%%%%%%%%%%%%%%%%%%%%%%%%%%%%%%%%%%%%%%%%%%%%%%%%%%%%%%%%%%%%%%%%%%%%%%%%%%%%%%%%%%%%%%%%%%%%&#10;\item&#10;\small&#10;elements are points in $\color{red}\pmb{[0,\Delta]^d}$ (constant $\color{red}\pmb{d\geq 2}$)&#10;\item&#10;\small&#10;sets are \emph{unit radius} balls in $\color{red}\pmb{\R^d}$ &#10;\item&#10;\small&#10;distributions of points of $\color{red}\pmb{\chi}$ different colors &#10;are given by $\color{red}\pmb{\chi}$ Lipschitz-bounded measures&#10;\end{enumerate}&#10;%%%%%%%%%%%%%%%%%%%%%%%%%%%%%%%%%%%%%%%%%%%%%%%%%%%%%%%%%%%%%%%%%%%%%%%%%%%%%%%%%%%%%%%%%%%%%%%%%%%%%%%&#10;\end{minipage}&#10;\begin{minipage}[c]{0.3\textwidth}&#10;%%%%%%%%%%%%%%%%%%%%%%%%%%%%%%%%%%%%%%%%%%%%%%%%%%%%%%%%%%%%%%%%%%%%%%%%%%%%%%%%%%%%%%%%%%%%%%%%%%%%%%%&#10;\small&#10;admits an \emph{almost} optimal polynomial-time approximation algorithm &#10;\begin{enumerate}[label=$\triangleright$]&#10;%%%%%%%%%%%%%%%%%%%%%%%%%%%%%%%%%%%%%%%%%%%%%%%%%%%%%%%%%%%%%%%%%%%%%%%%%%%%%%%%%%%%%%%%%%%%%%%%%%%%%%%&#10;\item&#10;\footnotesize&#10;for \emph{fixed} $\color{red}\pmb{d}$&#10;\vspace*{-6pt}&#10;\item&#10;\footnotesize&#10;under \emph{mild} assumption on $\color{red}\pmb{\opt}$ &#10;\end{enumerate}&#10;%%%%%%%%%%%%%%%%%%%%%%%%%%%%%%%%%%%%%%%%%%%%%%%%%%%%%%%%%%%%%%%%%%%%%%%%%%%%%%%%%%%%%%%%%%%%%%%%%%%%%%%%&#10;\end{minipage}&#10;}&#10;&#10;\junk&#10;{&#10;%%\Ovalbox&#10;\begin{minipage}{0.9\textwidth}&#10;given &#10;%%%%%%%%%%%%%%%%%%%%%%%%%%%%%%%%%%%%%%%%%%%%%%%%%%%%%%%%%%%%%%%%%%%%%%%%%%%%%%%%%%%%%%%%%%%%%%%%%%%%%%%&#10;\begin{enumerate}[label=$\Box$]&#10;%%%%%%%%%%%%%%%%%%%%%%%%%%%%%%%%%%%%%%%%%%%%%%%%%%%%%%%%%%%%%%%%%%%%%%%%%%%%%%%%%%%%%%%%%%%%%%%%%%%%%%%&#10;\item&#10;\small&#10;universe $\color{red}\pmb{\cU=\{u_1,\dots,u_n\}}$&#10;%%%%%%%%%%%%%%%%%%%%%%%%%%%%%%%%%%%%%%%%%%%%%%%%%%%%%%%%%%%%%%%%%%%%%%%%%%%%%%%%%%%%%%%%%%%%%%%%%%%%%%%&#10;\item&#10;\small&#10;element weight function $\color{red}\pmb{w: \cU\mapsto \R^+}$ &#10;%%%%%%%%%%%%%%%%%%%%%%%%%%%%%%%%%%%%%%%%%%%%%%%%%%%%%%%%%%%%%%%%%%%%%%%%%%%%%%%%%%%%%%%%%%%%%%%%%%%%%%%&#10;\item&#10;\small&#10;element color function $\color{red}\pmb{\cC: \cU\mapsto \{1,\dots,\chi\}}$ &#10;%%%%%%%%%%%%%%%%%%%%%%%%%%%%%%%%%%%%%%%%%%%%%%%%%%%%%%%%%%%%%%%%%%%%%%%%%%%%%%%%%%%%%%%%%%%%%%%%%%%%%%%&#10;\item&#10;\small&#10;sets $\color{red}\pmb{\cS_1,\dots,\cS_m\subseteq \cU}$&#10;%%%%%%%%%%%%%%%%%%%%%%%%%%%%%%%%%%%%%%%%%%%%%%%%%%%%%%%%%%%%%%%%%%%%%%%%%%%%%%%%%%%%%%%%%%%%%%%%%%%%%%%&#10;\item&#10;\small&#10;integer $\color{red}\pmb{k\geq 1}$&#10;%%%%%%%%%%%%%%%%%%%%%%%%%%%%%%%%%%%%%%%%%%%%%%%%%%%%%%%%%%%%%%%%%%%%%%%%%%%%%%%%%%%%%%%%%%%%%%%%%%%%%%%&#10;\end{enumerate}&#10;%%%%%%%%%%%%%%%%%%%%%%%%%%%%%%%%%%%%%%%%%%%%%%%%%%%%%%%%%%%%%%%%%%%%%%%%%%%%%%%%%%%%%%%%%%%%%%%%%%%%%%%&#10;%%%%%%%%%%%%%%%%%%%%%%%%%%%%%%%%%%%%%%%%%%%%%%%%%%%%%%%%%%%%%%%%%%%%%%%%%%%%%%%%%%%%%%%%%%%%%%%%%%%%%%%&#10;valid solution &#10;%%%%%%%%%%%%%%%%%%%%%%%%%%%%%%%%%%%%%%%%%%%%%%%%%%%%%%%%%%%%%%%%%%%%%%%%%%%%%%%%%%%%%%%%%%%%%%%%%%%%%%%&#10;\begin{enumerate}[label=$\Box$]&#10;%%%%%%%%%%%%%%%%%%%%%%%%%%%%%%%%%%%%%%%%%%%%%%%%%%%%%%%%%%%%%%%%%%%%%%%%%%%%%%%%%%%%%%%%%%%%%%%%%%%%%%%&#10;\item&#10;\small&#10;$&#10;\color{red}\pmb{&#10;k&#10;}&#10;$ distinct subsets&#10;$&#10;\color{red}\pmb{&#10;\cS_{i_1},\dots,\cS_{i_k}&#10;}&#10;$, &#10;covering &#10;$&#10;\color{red}\pmb{&#10;p_i&#10;}&#10;$ &#10;elements of color &#10;$&#10;\color{red}\pmb{&#10;i&#10;}&#10;$ &#10;%%%%%%%%%%%%%%%%%%%%%%%%%%%%%%%%%%%%%%%%%%%%%%%%%%%%%%%%%%%%%%%%%%%%%%%%%%%%%%%%%%%%%%%%%%%%%%%%%%%%%%%&#10;\item&#10;\small&#10;$&#10;\color{red}\pmb{&#10;p_i=p_j&#10;}&#10;$ &#10;for all &#10;$&#10;\color{red}\pmb{&#10;i&#10;}&#10;$ and &#10;$&#10;\color{red}\pmb{&#10;j&#10;}&#10;$&#10;%%%%%%%%%%%%%%%%%%%%%%%%%%%%%%%%%%%%%%%%%%%%%%%%%%%%%%%%%%%%%%%%%%%%%%%%%%%%%%%%%%%%%%%%%%%%%%%%%%%%%%%&#10;\end{enumerate}&#10;%%%%%%%%%%%%%%%%%%%%%%%%%%%%%%%%%%%%%%%%%%%%%%%%%%%%%%%%%%%%%%%%%%%%%%%%%%%%%%%%%%%%%%%%%%%%%%%%%%%%%%%&#10;%%%%%%%%%%%%%%%%%%%%%%%%%%%%%%%%%%%%%%%%%%%%%%%%%%%%%%%%%%%%%%%%%%%%%%%%%%%%%%%%%%%%%%%%%%%%%%%%%%%%%%%&#10;objective &#10;%%%%%%%%%%%%%%%%%%%%%%%%%%%%%%%%%%%%%%%%%%%%%%%%%%%%%%%%%%%%%%%%%%%%%%%%%%%%%%%%%%%%%%%%%%%%%%%%%%%%%%%&#10;\begin{enumerate}[label=$\Box$]&#10;%%%%%%%%%%%%%%%%%%%%%%%%%%%%%%%%%%%%%%%%%%%%%%%%%%%%%%%%%%%%%%%%%%%%%%%%%%%%%%%%%%%%%%%%%%%%%%%%%%%%%%%&#10;\item&#10;\small&#10;\emph{maximize} sum of weights of covered elements &#10;%%%%%%%%%%%%%%%%%%%%%%%%%%%%%%%%%%%%%%%%%%%%%%%%%%%%%%%%%%%%%%%%%%%%%%%%%%%%%%%%%%%%%%%%%%%%%%%%%%%%%%%&#10;\end{enumerate}&#10;%%%%%%%%%%%%%%%%%%%%%%%%%%%%%%%%%%%%%%%%%%%%%%%%%%%%%%%%%%%%%%%%%%%%%%%%%%%%%%%%%%%%%%%%%%%%%%%%%%%%%%%&#10;&#10;&#10;&#10;&#10;&#10;\end{minipage}&#10;}&#10;&#10;}&#10;&#10;&#10;&#10;\junk{&#10;\begin{enumerate}[label=$\triangleright$]&#10;\item&#10;\begin{adjustwidth}{0.1in}{}&#10;{\footnotesize&#10;}&#10;\end{adjustwidth}&#10;}&#10;&#10;\junk{&#10;&#10;}&#10;&#10;\end{document}&#10;"/>
  <p:tag name="IGUANATEXSIZE" val="20"/>
  <p:tag name="IGUANATEXCURSOR" val="626"/>
  <p:tag name="TRANSPARENCY" val="True"/>
  <p:tag name="FILENAME" val=""/>
  <p:tag name="LATEXENGINEID" val="0"/>
  <p:tag name="TEMPFOLDER" val="c:\temp\"/>
  <p:tag name="LATEXFORMHEIGHT" val="312"/>
  <p:tag name="LATEXFORMWIDTH" val="384"/>
  <p:tag name="LATEXFORMWRAP" val="True"/>
  <p:tag name="BITMAPVECTOR" val="0"/>
</p:tagLst>
</file>

<file path=ppt/tags/tag22.xml><?xml version="1.0" encoding="utf-8"?>
<p:tagLst xmlns:a="http://schemas.openxmlformats.org/drawingml/2006/main" xmlns:r="http://schemas.openxmlformats.org/officeDocument/2006/relationships" xmlns:p="http://schemas.openxmlformats.org/presentationml/2006/main">
  <p:tag name="OUTPUTDPI" val="1200"/>
  <p:tag name="ORIGINALHEIGHT" val="2146.232"/>
  <p:tag name="ORIGINALWIDTH" val="5084.364"/>
  <p:tag name="LATEXADDIN" val="\documentclass[11pt]{article}&#10;&#10;%%%%%%%%%%%%%%%%%%%%%%%%%%%%%%%%%%%%%%%%%%%%%&#10;%\usepackage{fontspec} % use xelatex to pdf&#10;%\setmainfont{Times New Roman} % use xelatex to pdf&#10;%%%%%%%%%%%%%%%%%%%%%%%%%%%%%%%%%%%%%%%%%%%%%&#10;%%\usepackage{times}&#10;\usepackage{mathptmx}&#10;&#10;\usepackage{amsfonts}&#10;\usepackage{amsmath}&#10;\usepackage{amssymb}&#10;\usepackage{latexsym}&#10;\usepackage{graphicx}&#10;\usepackage{color}&#10;\usepackage{enumitem}&#10;\usepackage{changepage}   % for the adjustwidth environment&#10;\usepackage{fancybox}&#10;%%\usepackage[skins]{tcolorbox}&#10;\usepackage{ctable}&#10;\usepackage{longtable}&#10;\usepackage{xspace}&#10;&#10;\allowdisplaybreaks&#10;&#10;\setlength{\topmargin}{0in} % for home PC or office UNIX&#10;\setlength{\oddsidemargin}{-0.0in}&#10;\setlength{\evensidemargin}{-0.0in}&#10;\setlength{\headheight}{0in} % for home PC&#10;\setlength{\headsep}{0in} % for home PC&#10;\setlength{\textheight}{9in}&#10;\setlength{\textwidth}{6.5in}&#10;\renewcommand{\baselinestretch}{1}&#10;&#10;\newcommand{\aalpha}{{\mathsf{PartyA}}}&#10;\newcommand{\bbeta}{{\mathsf{PartyB}}}&#10;\newcommand{\eeta}{{\mathsf{Pop}}}&#10;\newcommand{\partya}{Party~\textbf{A}}&#10;\newcommand{\partyb}{Party~\textbf{B}}&#10;\newcommand{\cP}{\mathcal{P}}&#10;\newcommand{\EG}{{\em e.g.}, }&#10;%%\newcommand{\comment}[1]{}&#10;\newcommand{\junk}[1]{}&#10;\newcommand{\tx}{^{\rm th}}&#10;\definecolor{dgreyblue}{rgb}{0.26,0.3,0.46}&#10;\newcommand{\trueblue}[1]{{\textcolor{blue}{#1}}}&#10;\newcommand{\trueblack}[1]{{\textcolor{black}{#1}}}&#10;\newcommand{\truegreen}[1]{{\textcolor{green}{#1}}}&#10;\newcommand{\grey}[1]{{\textcolor{dgreyblue}{#1}}}&#10;\newcommand{\truered}[1]{{\textcolor{red}{#1}}}&#10;&#10;%%%%%%%%%%%%%%%%%%%%%%%%%%%%%%%%%%%%%%%%%%%%%%%%%%%%%%%%%%%%%%%%%%%%%%%%%%%%%%%%%%%%%%%%%%%&#10;\begin{document}&#10;\thispagestyle{empty}&#10;\color{black}&#10;\bf&#10;\mathversion{bold}&#10;%%%%%%%%%%%%%%%%%%%%%%%%%%%%%%%%%%%%%%%%%%%%%%%%%%%%%%%%%%%%%%%%%%%%%%%%%%%%%%%%%%%%%%%%%%%&#10;%%%%%%%%%&#10;\newcommand{\cU}{\mathcal{U}}&#10;\newcommand{\cC}{\mathcal{C}}&#10;\newcommand{\cS}{\mathcal{S}}&#10;\newcommand{\R}{{\mathbb R}}&#10;\newcommand{\fmcg}[2]{\textsc{Fmc}(\ensuremath{#1, #2})}&#10;\newcommand{\fmc}{\textsc{Fmc}\xspace}&#10;\newcommand{\opt}{ {\mathsf{OPT}} }&#10;\newcommand{\nopt}{ {\mathsf{OPT}_{\#}} }&#10;\newcommand{\nfmc}{\textsc{Node-fmc}\xspace}&#10;\newcommand{\sfmc}{\textsc{Segr-fmc}\xspace}&#10;\newcommand{\bfmc}{\ensuremath{\Delta}-\textsc{bal-fmc}\xspace}&#10;\newcommand{\gfmc}{\textsc{Geom-fmc}\xspace}&#10;\newcommand{\NP}{\mathsf{NP}}&#10;%%%%%%%%%&#10;&#10;&#10;\bigskip&#10;&#10;\centerline{&#10;\bf\color{blue}&#10;\doublebox&#10;{&#10;\bf\color{blue}&#10;Fair maximum coverage with $\color{red}\pmb{\chi}$ colors &#10;%%{\color{red}\bf\fmcg{\pmb{\chi}}{\pmb{k}}} &#10;: &#10;application scenarios&#10;}&#10;}&#10;&#10;\medskip&#10;&#10;&#10;\junk{&#10;}&#10;&#10;&#10;&#10;%%\Ovalbox&#10;{&#10;\begin{minipage}[c]{0.9\textwidth}&#10;%%%%%%%%%%%%%%%%%%%%%%%%%%%%%%%%%%%%%%%%%%%%%%%%%%%%%%%%%%%%%%%%%%%%%%%%%%%%%%%%%%%%%%%%%%%%%%%%%%%%%%%&#10;\begin{enumerate}[label=$\Box$]&#10;%%%%%%%%%%%%%%%%%%%%%%%%%%%%%%%%%%%%%%%%%%%%%%%%%%%%%%%%%%%%%%%%%%%%%%%%%%%%%%%%%%%%%%%%%%%%%%%%%%%%%%%&#10;\item&#10;\footnotesize&#10;{\color{lightgray}&#10;Core abstractions of many data-driven societal domain applications&#10;}&#10;\item&#10;\footnotesize&#10;{\color{lightgray}&#10;Three examples of \emph{diverse} categories of application&#10;}&#10;\begin{enumerate}[label=$\triangleright$]&#10;\item&#10;\footnotesize&#10;{\color{lightgray}&#10;Service/Facility Allocation&#10;}&#10;\junk{&#10;\begin{enumerate}[label=$\circ$]&#10;\item&#10;\footnotesize&#10;assign services/facilities across different places (\EG, schools, bus stops, police/fire stations)&#10;\tiny&#10;\grey{[Lee and Lubienski, 2017]}&#10;\item&#10;\footnotesize&#10;choosing a few hospitals for specific medical facilities or services &#10;\item&#10;\footnotesize&#10;deciding where to put cell-phone towers&#10;\item&#10;\footnotesize&#10;bike sharing&#10;\tiny&#10;\grey{[Yan and Howe, 2019]} &#10;\\&#10;%%\vspace*{-0.1in}&#10;\begin{adjustwidth}{0.1in}{}&#10;\tiny&#10;bike-sharing network at NYC neglects low-income neighborhoods and communities of color &#10;\\&#10;\tiny&#10;\grey{[C. Guse, New York Daily News, July 10, 2019]}&#10;\end{adjustwidth}&#10;\item&#10;\footnotesize&#10;delivery services for online shopping&#10;\\&#10;\vspace*{-0.1in}&#10;\begin{adjustwidth}{0.1in}{}&#10;\tiny&#10;Amazon failed to provide services for predominantly black communities&#10;\\&#10;\tiny&#10;\grey{&#10;[Ingold and Soper, Bloomberg, April 21, 2016], [Spencer, Bloomberg, April 26, 2016]&#10;}&#10;\end{adjustwidth}&#10;\end{enumerate}&#10;\footnotesize&#10;}&#10;%%%%%%%%%%%%%%%%%%%%%%%%%%%%%%%%%%%%%%%%%%%%%%%%%%%%%%%%%%%%%%%%%%%%%%%%%%%%%%%%%%%%%%%%%%%%%%%%%%%%%%%&#10;%%%%%%%%%%%%%%%%%%%%%%%%%%%%%%%%%%%%%%%%%%%%%%%%%%%%%%%%%%%%%%%%%%%%%%%%%%%%%%%%%%%%%%%%%%%%%%%%%%%%%%%&#10;\item&#10;\footnotesize&#10;{\color{lightgray}&#10;Targeted advertisement&#10;}&#10;%&#10;\junk{&#10;\begin{enumerate}[label=$\triangleright$]&#10;\item&#10;\footnotesize&#10;popular in social media&#10;\item&#10;\footnotesize&#10;company wants to target its ``potential customers''&#10;\item&#10;\footnotesize&#10;company selects features (\EG, ``single'' or ``college student'') for target groups of users&#10;\item&#10;\footnotesize&#10;solely optimizing for coverage may result in undesirable effects&#10;\begin{enumerate}[label=$\circ$]&#10;\item&#10;racism in Facebook advertisements&#10;\grey{&#10;[Angwin and Parris, Propublica, October 28, 2016]&#10;}&#10;\vspace*{-0.15in}&#10;\item&#10;sexism in job advertisements&#10;\grey{&#10;[Hunter, February 22, 2019] &#10;}&#10;\end{enumerate}&#10;%&#10;\end{enumerate}&#10;}&#10;%&#10;%%%%%%%%%%%%%%%%%%%%%%%%%%%%%%%%%%%%%%%%%%%%%%%%%%%%%%%%%%%%%%%%%%%%%%%%%%%%%%%%%%%%%%%%%%%%%%%%%%%%%%%&#10;%kkkkk&#10;%%%%%%%%%%%%%%%%%%%%%%%%%%%%%%%%%%%%%%%%%%%%%%%%%%%%%%%%%%%%%%%%%%%%%%%%%%%%%%%%%%%%%%%%%%%%%%%%%%%%%%%&#10;\item&#10;\footnotesize&#10;Data Integration&#10;(combining multiple data sources)&#10;%&#10;\begin{enumerate}[label=$\circ$]&#10;\item&#10;\footnotesize&#10;population bias: a major reason for model unfairness in training machine learning models&#10;\\&#10;\footnotesize&#10;\grey{&#10;[Olteanu, Castillo, Diaz and Kiciman, 2019], [Asudeh, Jin Jagadish, 2019]&#10;}&#10;\\&#10;\vspace*{-0.1in}&#10;\begin{adjustwidth}{0.3in}{}&#10;image recognition and motion detection services by Google and &#10;HP failed to tag/detect African Americans&#10;\\&#10;\footnotesize&#10;\grey{&#10;[Simon, December 23, 2009], [Mulshine, Business Insider, July 1, 2015]&#10;}&#10;\end{adjustwidth}&#10;%&#10;\end{enumerate}&#10;%%&#10;\end{enumerate}&#10;%%%%%%%%%%%%%%%%%%%%%%%%%%%%%%%%%%%%%%%%%%%%%%%%%%%%%%%%%%%%%%%%%%%%%%%%%%%%%%%%%%%%%%%%%%%%%%%%%%%%%%%&#10;%%%%%%%%%%%%%%%%%%%%%%%%%%%%%%%%%%%%%%%%%%%%%%%%%%%%%%%%%%%%%%%%%%%%%%%%%%%%%%%%%%%%%%%%%%%%%%%%%%%%%%%&#10;%%%%%%%%%%%%%%%%%%%%%%%%%%%%%%%%%%%%%%%%%%%%%%%%%%%%%%%%%%%%%%%%%%%%%%%%%%%%%%%%%%%%%%%%%%%%%%%%%%%%%%%&#10;%%%%%%%%%%%%%%%%%%%%%%%%%%%%%%%%%%%%%%%%%%%%%%%%%%%%%%%%%%%%%%%%%%%%%%%%%%%%%%%%%%%%%%%%%%%%%%%%%%%%%%%&#10;%%%%%%%%%%%%%%%%%%%%%%%%%%%%%%%%%%%%%%%%%%%%%%%%%%%%%%%%%%%%%%%%%%%%%%%%%%%%%%%%%%%%%%%%%%%%%%%%%%%%%%%&#10;%%%%%%%%%%%%%%%%%%%%%%%%%%%%%%%%%%%%%%%%%%%%%%%%%%%%%%%%%%%%%%%%%%%%%%%%%%%%%%%%%%%%%%%%%%%%%%%%%%%%%%%&#10;%%%%%%%%%%%%%%%%%%%%%%%%%%%%%%%%%%%%%%%%%%%%%%%%%%%%%%%%%%%%%%%%%%%%%%%%%%%%%%%%%%%%%%%%%%%%%%%%%%%%%%%&#10;\end{enumerate}&#10;%%%%%%%%%%%%%%%%%%%%%%%%%%%%%%%%%%%%%%%%%%%%%%%%%%%%%%%%%%%%%%%%%%%%%%%%%%%%%%%%%%%%%%%%%%%%%%%%%%%%%%%&#10;\end{minipage}&#10;}&#10;&#10;&#10;&#10;\junk{&#10;\medskip &#10;&#10;&#10;\Ovalbox&#10;{&#10;\begin{minipage}[c]{0.6\textwidth}&#10;\textbf{\emph{unweighted} ``geometric'' version of \fmc (\gfmc)} &#10;%%%%%%%%%%%%%%%%%%%%%%%%%%%%%%%%%%%%%%%%%%%%%%%%%%%%%%%%%%%%%%%%%%%%%%%%%%%%%%%%%%%%%%%%%%%%%%%%%%%%%%%&#10;\begin{enumerate}[label=$\Box$]&#10;%%%%%%%%%%%%%%%%%%%%%%%%%%%%%%%%%%%%%%%%%%%%%%%%%%%%%%%%%%%%%%%%%%%%%%%%%%%%%%%%%%%%%%%%%%%%%%%%%%%%%%%&#10;\item&#10;\small&#10;elements are points in $\color{red}\pmb{[0,\Delta]^d}$ (constant $\color{red}\pmb{d\geq 2}$)&#10;\item&#10;\small&#10;sets are \emph{unit radius} balls in $\color{red}\pmb{\R^d}$ &#10;\item&#10;\small&#10;distributions of points of $\color{red}\pmb{\chi}$ different colors &#10;are given by $\color{red}\pmb{\chi}$ Lipschitz-bounded measures&#10;\end{enumerate}&#10;%%%%%%%%%%%%%%%%%%%%%%%%%%%%%%%%%%%%%%%%%%%%%%%%%%%%%%%%%%%%%%%%%%%%%%%%%%%%%%%%%%%%%%%%%%%%%%%%%%%%%%%&#10;\end{minipage}&#10;\begin{minipage}[c]{0.3\textwidth}&#10;%%%%%%%%%%%%%%%%%%%%%%%%%%%%%%%%%%%%%%%%%%%%%%%%%%%%%%%%%%%%%%%%%%%%%%%%%%%%%%%%%%%%%%%%%%%%%%%%%%%%%%%&#10;\small&#10;admits an \emph{almost} optimal polynomial-time approximation algorithm &#10;\begin{enumerate}[label=$\triangleright$]&#10;%%%%%%%%%%%%%%%%%%%%%%%%%%%%%%%%%%%%%%%%%%%%%%%%%%%%%%%%%%%%%%%%%%%%%%%%%%%%%%%%%%%%%%%%%%%%%%%%%%%%%%%&#10;\item&#10;\footnotesize&#10;for \emph{fixed} $\color{red}\pmb{d}$&#10;\vspace*{-6pt}&#10;\item&#10;\footnotesize&#10;under \emph{mild} assumption on $\color{red}\pmb{\opt}$ &#10;\end{enumerate}&#10;%%%%%%%%%%%%%%%%%%%%%%%%%%%%%%%%%%%%%%%%%%%%%%%%%%%%%%%%%%%%%%%%%%%%%%%%%%%%%%%%%%%%%%%%%%%%%%%%%%%%%%%%&#10;\end{minipage}&#10;}&#10;&#10;\junk&#10;{&#10;%%\Ovalbox&#10;\begin{minipage}{0.9\textwidth}&#10;given &#10;%%%%%%%%%%%%%%%%%%%%%%%%%%%%%%%%%%%%%%%%%%%%%%%%%%%%%%%%%%%%%%%%%%%%%%%%%%%%%%%%%%%%%%%%%%%%%%%%%%%%%%%&#10;\begin{enumerate}[label=$\Box$]&#10;%%%%%%%%%%%%%%%%%%%%%%%%%%%%%%%%%%%%%%%%%%%%%%%%%%%%%%%%%%%%%%%%%%%%%%%%%%%%%%%%%%%%%%%%%%%%%%%%%%%%%%%&#10;\item&#10;\small&#10;universe $\color{red}\pmb{\cU=\{u_1,\dots,u_n\}}$&#10;%%%%%%%%%%%%%%%%%%%%%%%%%%%%%%%%%%%%%%%%%%%%%%%%%%%%%%%%%%%%%%%%%%%%%%%%%%%%%%%%%%%%%%%%%%%%%%%%%%%%%%%&#10;\item&#10;\small&#10;element weight function $\color{red}\pmb{w: \cU\mapsto \R^+}$ &#10;%%%%%%%%%%%%%%%%%%%%%%%%%%%%%%%%%%%%%%%%%%%%%%%%%%%%%%%%%%%%%%%%%%%%%%%%%%%%%%%%%%%%%%%%%%%%%%%%%%%%%%%&#10;\item&#10;\small&#10;element color function $\color{red}\pmb{\cC: \cU\mapsto \{1,\dots,\chi\}}$ &#10;%%%%%%%%%%%%%%%%%%%%%%%%%%%%%%%%%%%%%%%%%%%%%%%%%%%%%%%%%%%%%%%%%%%%%%%%%%%%%%%%%%%%%%%%%%%%%%%%%%%%%%%&#10;\item&#10;\small&#10;sets $\color{red}\pmb{\cS_1,\dots,\cS_m\subseteq \cU}$&#10;%%%%%%%%%%%%%%%%%%%%%%%%%%%%%%%%%%%%%%%%%%%%%%%%%%%%%%%%%%%%%%%%%%%%%%%%%%%%%%%%%%%%%%%%%%%%%%%%%%%%%%%&#10;\item&#10;\small&#10;integer $\color{red}\pmb{k\geq 1}$&#10;%%%%%%%%%%%%%%%%%%%%%%%%%%%%%%%%%%%%%%%%%%%%%%%%%%%%%%%%%%%%%%%%%%%%%%%%%%%%%%%%%%%%%%%%%%%%%%%%%%%%%%%&#10;\end{enumerate}&#10;%%%%%%%%%%%%%%%%%%%%%%%%%%%%%%%%%%%%%%%%%%%%%%%%%%%%%%%%%%%%%%%%%%%%%%%%%%%%%%%%%%%%%%%%%%%%%%%%%%%%%%%&#10;%%%%%%%%%%%%%%%%%%%%%%%%%%%%%%%%%%%%%%%%%%%%%%%%%%%%%%%%%%%%%%%%%%%%%%%%%%%%%%%%%%%%%%%%%%%%%%%%%%%%%%%&#10;valid solution &#10;%%%%%%%%%%%%%%%%%%%%%%%%%%%%%%%%%%%%%%%%%%%%%%%%%%%%%%%%%%%%%%%%%%%%%%%%%%%%%%%%%%%%%%%%%%%%%%%%%%%%%%%&#10;\begin{enumerate}[label=$\Box$]&#10;%%%%%%%%%%%%%%%%%%%%%%%%%%%%%%%%%%%%%%%%%%%%%%%%%%%%%%%%%%%%%%%%%%%%%%%%%%%%%%%%%%%%%%%%%%%%%%%%%%%%%%%&#10;\item&#10;\small&#10;$&#10;\color{red}\pmb{&#10;k&#10;}&#10;$ distinct subsets&#10;$&#10;\color{red}\pmb{&#10;\cS_{i_1},\dots,\cS_{i_k}&#10;}&#10;$, &#10;covering &#10;$&#10;\color{red}\pmb{&#10;p_i&#10;}&#10;$ &#10;elements of color &#10;$&#10;\color{red}\pmb{&#10;i&#10;}&#10;$ &#10;%%%%%%%%%%%%%%%%%%%%%%%%%%%%%%%%%%%%%%%%%%%%%%%%%%%%%%%%%%%%%%%%%%%%%%%%%%%%%%%%%%%%%%%%%%%%%%%%%%%%%%%&#10;\item&#10;\small&#10;$&#10;\color{red}\pmb{&#10;p_i=p_j&#10;}&#10;$ &#10;for all &#10;$&#10;\color{red}\pmb{&#10;i&#10;}&#10;$ and &#10;$&#10;\color{red}\pmb{&#10;j&#10;}&#10;$&#10;%%%%%%%%%%%%%%%%%%%%%%%%%%%%%%%%%%%%%%%%%%%%%%%%%%%%%%%%%%%%%%%%%%%%%%%%%%%%%%%%%%%%%%%%%%%%%%%%%%%%%%%&#10;\end{enumerate}&#10;%%%%%%%%%%%%%%%%%%%%%%%%%%%%%%%%%%%%%%%%%%%%%%%%%%%%%%%%%%%%%%%%%%%%%%%%%%%%%%%%%%%%%%%%%%%%%%%%%%%%%%%&#10;%%%%%%%%%%%%%%%%%%%%%%%%%%%%%%%%%%%%%%%%%%%%%%%%%%%%%%%%%%%%%%%%%%%%%%%%%%%%%%%%%%%%%%%%%%%%%%%%%%%%%%%&#10;objective &#10;%%%%%%%%%%%%%%%%%%%%%%%%%%%%%%%%%%%%%%%%%%%%%%%%%%%%%%%%%%%%%%%%%%%%%%%%%%%%%%%%%%%%%%%%%%%%%%%%%%%%%%%&#10;\begin{enumerate}[label=$\Box$]&#10;%%%%%%%%%%%%%%%%%%%%%%%%%%%%%%%%%%%%%%%%%%%%%%%%%%%%%%%%%%%%%%%%%%%%%%%%%%%%%%%%%%%%%%%%%%%%%%%%%%%%%%%&#10;\item&#10;\small&#10;\emph{maximize} sum of weights of covered elements &#10;%%%%%%%%%%%%%%%%%%%%%%%%%%%%%%%%%%%%%%%%%%%%%%%%%%%%%%%%%%%%%%%%%%%%%%%%%%%%%%%%%%%%%%%%%%%%%%%%%%%%%%%&#10;\end{enumerate}&#10;%%%%%%%%%%%%%%%%%%%%%%%%%%%%%%%%%%%%%%%%%%%%%%%%%%%%%%%%%%%%%%%%%%%%%%%%%%%%%%%%%%%%%%%%%%%%%%%%%%%%%%%&#10;&#10;&#10;&#10;&#10;&#10;\end{minipage}&#10;}&#10;&#10;}&#10;&#10;&#10;&#10;\junk{&#10;\begin{enumerate}[label=$\triangleright$]&#10;\item&#10;\begin{adjustwidth}{0.1in}{}&#10;{\footnotesize&#10;}&#10;\end{adjustwidth}&#10;}&#10;&#10;\junk{&#10;&#10;}&#10;&#10;\end{document}&#10;"/>
  <p:tag name="IGUANATEXSIZE" val="20"/>
  <p:tag name="IGUANATEXCURSOR" val="626"/>
  <p:tag name="TRANSPARENCY" val="True"/>
  <p:tag name="FILENAME" val=""/>
  <p:tag name="LATEXENGINEID" val="0"/>
  <p:tag name="TEMPFOLDER" val="c:\temp\"/>
  <p:tag name="LATEXFORMHEIGHT" val="312"/>
  <p:tag name="LATEXFORMWIDTH" val="384"/>
  <p:tag name="LATEXFORMWRAP" val="True"/>
  <p:tag name="BITMAPVECTOR" val="0"/>
</p:tagLst>
</file>

<file path=ppt/tags/tag23.xml><?xml version="1.0" encoding="utf-8"?>
<p:tagLst xmlns:a="http://schemas.openxmlformats.org/drawingml/2006/main" xmlns:r="http://schemas.openxmlformats.org/officeDocument/2006/relationships" xmlns:p="http://schemas.openxmlformats.org/presentationml/2006/main">
  <p:tag name="OUTPUTDPI" val="1200"/>
  <p:tag name="ORIGINALHEIGHT" val="2788.901"/>
  <p:tag name="ORIGINALWIDTH" val="5081.365"/>
  <p:tag name="LATEXADDIN" val="\documentclass[11pt]{article}&#10;&#10;%%%%%%%%%%%%%%%%%%%%%%%%%%%%%%%%%%%%%%%%%%%%%&#10;%\usepackage{fontspec} % use xelatex to pdf&#10;%\setmainfont{Times New Roman} % use xelatex to pdf&#10;%%%%%%%%%%%%%%%%%%%%%%%%%%%%%%%%%%%%%%%%%%%%%&#10;%%\usepackage{times}&#10;\usepackage{mathptmx}&#10;&#10;\usepackage{amsfonts}&#10;\usepackage{amsmath}&#10;\usepackage{amssymb}&#10;\usepackage{latexsym}&#10;\usepackage{graphicx}&#10;\usepackage{color}&#10;\usepackage{enumitem}&#10;\usepackage{changepage}   % for the adjustwidth environment&#10;\usepackage{fancybox}&#10;%%\usepackage[skins]{tcolorbox}&#10;\usepackage{ctable}&#10;\usepackage{longtable}&#10;\usepackage{xspace}&#10;&#10;\allowdisplaybreaks&#10;&#10;\setlength{\topmargin}{0in} % for home PC or office UNIX&#10;\setlength{\oddsidemargin}{-0.0in}&#10;\setlength{\evensidemargin}{-0.0in}&#10;\setlength{\headheight}{0in} % for home PC&#10;\setlength{\headsep}{0in} % for home PC&#10;\setlength{\textheight}{9in}&#10;\setlength{\textwidth}{6.5in}&#10;\renewcommand{\baselinestretch}{1}&#10;&#10;\newcommand{\aalpha}{{\mathsf{PartyA}}}&#10;\newcommand{\bbeta}{{\mathsf{PartyB}}}&#10;\newcommand{\eeta}{{\mathsf{Pop}}}&#10;\newcommand{\partya}{Party~\textbf{A}}&#10;\newcommand{\partyb}{Party~\textbf{B}}&#10;\newcommand{\cP}{\mathcal{P}}&#10;\newcommand{\EG}{{\em e.g.}, }&#10;%%\newcommand{\comment}[1]{}&#10;\newcommand{\junk}[1]{}&#10;\newcommand{\tx}{^{\rm th}}&#10;\definecolor{dgreyblue}{rgb}{0.26,0.3,0.46}&#10;\newcommand{\trueblue}[1]{{\textcolor{blue}{#1}}}&#10;\newcommand{\trueblack}[1]{{\textcolor{black}{#1}}}&#10;\newcommand{\truegreen}[1]{{\textcolor{green}{#1}}}&#10;\newcommand{\grey}[1]{{\textcolor{dgreyblue}{#1}}}&#10;\newcommand{\truered}[1]{{\textcolor{red}{#1}}}&#10;&#10;%%%%%%%%%%%%%%%%%%%%%%%%%%%%%%%%%%%%%%%%%%%%%%%%%%%%%%%%%%%%%%%%%%%%%%%%%%%%%%%%%%%%%%%%%%%&#10;\begin{document}&#10;\thispagestyle{empty}&#10;\color{black}&#10;\bf&#10;\mathversion{bold}&#10;%%%%%%%%%%%%%%%%%%%%%%%%%%%%%%%%%%%%%%%%%%%%%%%%%%%%%%%%%%%%%%%%%%%%%%%%%%%%%%%%%%%%%%%%%%%&#10;%%%%%%%%%&#10;\newcommand{\cU}{\mathcal{U}}&#10;\newcommand{\cC}{\mathcal{C}}&#10;\newcommand{\cS}{\mathcal{S}}&#10;\newcommand{\R}{{\mathbb R}}&#10;\newcommand{\fmcg}[2]{\textsc{Fmc}(\ensuremath{#1, #2})}&#10;\newcommand{\fmc}{\textsc{Fmc}\xspace}&#10;\newcommand{\opt}{ {\mathsf{OPT}} }&#10;\newcommand{\nopt}{ {\mathsf{OPT}_{\#}} }&#10;\newcommand{\nfmc}{\textsc{Node-fmc}\xspace}&#10;\newcommand{\sfmc}{\textsc{Segr-fmc}\xspace}&#10;\newcommand{\bfmc}{\ensuremath{\Delta}-\textsc{bal-fmc}\xspace}&#10;\newcommand{\gfmc}{\textsc{Geom-fmc}\xspace}&#10;\newcommand{\NP}{\mathsf{NP}}&#10;%%%%%%%%%&#10;&#10;&#10;\begin{minipage}[c]{0.9\textwidth}&#10;\begin{center}&#10;{&#10;\bf\color{blue}&#10;\doublebox&#10;{&#10;\bf\color{blue}&#10;%%Fair maximum coverage with $\color{red}\pmb{\chi}$ colors &#10;{\color{red}\bf\fmcg{\pmb{\chi}}{\pmb{k}}} &#10;: &#10;related prior works&#10;}&#10;}&#10;&#10;\medskip&#10;&#10;\bf\color{red}&#10;\Ovalbox&#10;{&#10;\small&#10;\bf\color{red}&#10;\fmc in its full generalities has \emph{not} been separately investigated before&#10;}&#10;\end{center}&#10;&#10;\vspace*{-0.2in}&#10;%%%%%%%%%%%%%%%%%%%%%%%%%%%%%%%%%%%%%%%%%%%%%%%%%%%%%%%%%%%%%%%%%%%%%%%%%%%%%%%%%%%%%%%%%%%%%%%%%%%%%%%&#10;\begin{enumerate}[label=$\Box$]&#10;%%%%%%%%%%%%%%%%%%%%%%%%%%%%%%%%%%%%%%%%%%%%%%%%%%%%%%%%%%%%%%%%%%%%%%%%%%%%%%%%%%%%%%%%%%%%%%%%%%%%%%%&#10;\item&#10;\small&#10;maximum $\color{red}\pmb{k}$-set coverage&#10;%&#10;\begin{adjustwidth}{0.1in}{}&#10;same as \fmc without element colors and without coloring constraints&#10;\\&#10;\grey{&#10;\footnotesize&#10;[Hochbaum, 1997],&#10;[Feige, 1998],&#10;[Ageev and Sviridenko, 2004]&#10;}&#10;\end{adjustwidth}&#10;&#10;\item&#10;\small&#10;maximum $\color{red}\pmb{k}$-node coverage&#10;%&#10;\begin{adjustwidth}{0.1in}{}&#10;\small&#10;same as \nfmc without element colors and without coloring constraints&#10;\\&#10;\grey{&#10;\footnotesize&#10;[Feige and Langberg, 2001], &#10;[Han, Ye, Zhang and Zhang, 2002], &#10;[Manurangsi, 2019], &#10;[Austrin and Stankovic, 2019]&#10;}&#10;\end{adjustwidth}&#10;&#10;\item&#10;\small&#10;(set) discrepancy minimization&#10;\vspace*{-0.05in}&#10;\begin{enumerate}[label=$\triangleright$]&#10;\item&#10;\small&#10;element colors are \emph{not} given \emph{a priori} &#10;\item&#10;\small&#10;goal : color \emph{every} element to minimize the maximum ``discrepancy'' over all set&#10;\item&#10;\small&#10;lots of prior works, several textbooks&#10;\end{enumerate}&#10;\end{enumerate}&#10;\end{minipage}&#10;&#10;&#10;\junk{&#10;}&#10;&#10;\junk&#10;{&#10;\footnotesize&#10;{\color{lightgray}&#10;Core abstractions of many data-driven societal domain applications&#10;}&#10;\item&#10;{\color{lightgray}&#10;Three examples of \emph{diverse} categories of application&#10;}&#10;\footnotesize&#10;{\color{lightgray}&#10;Service/Facility Allocation&#10;}&#10;\junk{&#10;\begin{enumerate}[label=$\circ$]&#10;\item&#10;\footnotesize&#10;assign services/facilities across different places (\EG, schools, bus stops, police/fire stations)&#10;\tiny&#10;\grey{[Lee and Lubienski, 2017]}&#10;\item&#10;\footnotesize&#10;choosing a few hospitals for specific medical facilities or services &#10;\item&#10;\footnotesize&#10;deciding where to put cell-phone towers&#10;\item&#10;\footnotesize&#10;bike sharing&#10;\tiny&#10;\grey{[Yan and Howe, 2019]} &#10;\\&#10;%%\vspace*{-0.1in}&#10;\begin{adjustwidth}{0.1in}{}&#10;\tiny&#10;bike-sharing network at NYC neglects low-income neighborhoods and communities of color &#10;\\&#10;\tiny&#10;\grey{[C. Guse, New York Daily News, July 10, 2019]}&#10;\end{adjustwidth}&#10;\item&#10;\footnotesize&#10;delivery services for online shopping&#10;\\&#10;\vspace*{-0.1in}&#10;\begin{adjustwidth}{0.1in}{}&#10;\tiny&#10;Amazon failed to provide services for predominantly black communities&#10;\\&#10;\tiny&#10;\grey{&#10;[Ingold and Soper, Bloomberg, April 21, 2016], [Spencer, Bloomberg, April 26, 2016]&#10;}&#10;\end{adjustwidth}&#10;\end{enumerate}&#10;\footnotesize&#10;}&#10;%%%%%%%%%%%%%%%%%%%%%%%%%%%%%%%%%%%%%%%%%%%%%%%%%%%%%%%%%%%%%%%%%%%%%%%%%%%%%%%%%%%%%%%%%%%%%%%%%%%%%%%&#10;%%%%%%%%%%%%%%%%%%%%%%%%%%%%%%%%%%%%%%%%%%%%%%%%%%%%%%%%%%%%%%%%%%%%%%%%%%%%%%%%%%%%%%%%%%%%%%%%%%%%%%%&#10;\item&#10;\footnotesize&#10;{\color{lightgray}&#10;Targeted advertisement&#10;}&#10;%&#10;\junk{&#10;\begin{enumerate}[label=$\triangleright$]&#10;\item&#10;\footnotesize&#10;popular in social media&#10;\item&#10;\footnotesize&#10;company wants to target its ``potential customers''&#10;\item&#10;\footnotesize&#10;company selects features (\EG, ``single'' or ``college student'') for target groups of users&#10;\item&#10;\footnotesize&#10;solely optimizing for coverage may result in undesirable effects&#10;\begin{enumerate}[label=$\circ$]&#10;\item&#10;racism in Facebook advertisements&#10;\grey{&#10;[Angwin and Parris, Propublica, October 28, 2016]&#10;}&#10;\vspace*{-0.15in}&#10;\item&#10;sexism in job advertisements&#10;\grey{&#10;[Hunter, February 22, 2019] &#10;}&#10;\end{enumerate}&#10;%&#10;\end{enumerate}&#10;}&#10;%&#10;%%%%%%%%%%%%%%%%%%%%%%%%%%%%%%%%%%%%%%%%%%%%%%%%%%%%%%%%%%%%%%%%%%%%%%%%%%%%%%%%%%%%%%%%%%%%%%%%%%%%%%%&#10;%kkkkk&#10;%%%%%%%%%%%%%%%%%%%%%%%%%%%%%%%%%%%%%%%%%%%%%%%%%%%%%%%%%%%%%%%%%%%%%%%%%%%%%%%%%%%%%%%%%%%%%%%%%%%%%%%&#10;\item&#10;\footnotesize&#10;Data Integration&#10;(combining multiple data sources)&#10;%&#10;\begin{enumerate}[label=$\circ$]&#10;\item&#10;\footnotesize&#10;population bias: a major reason for model unfairness in training machine learning models&#10;\\&#10;\footnotesize&#10;\grey{&#10;[Olteanu, Castillo, Diaz and Kiciman, 2019], [Asudeh, Jin Jagadish, 2019]&#10;}&#10;\\&#10;\vspace*{-0.1in}&#10;\begin{adjustwidth}{0.3in}{}&#10;image recognition and motion detection services by Google and &#10;HP failed to tag/detect African Americans&#10;\\&#10;\footnotesize&#10;\grey{&#10;[Simon, December 23, 2009], [Mulshine, Business Insider, July 1, 2015]&#10;}&#10;\end{adjustwidth}&#10;%&#10;\end{enumerate}&#10;%%&#10;\end{enumerate}&#10;%%%%%%%%%%%%%%%%%%%%%%%%%%%%%%%%%%%%%%%%%%%%%%%%%%%%%%%%%%%%%%%%%%%%%%%%%%%%%%%%%%%%%%%%%%%%%%%%%%%%%%%&#10;%%%%%%%%%%%%%%%%%%%%%%%%%%%%%%%%%%%%%%%%%%%%%%%%%%%%%%%%%%%%%%%%%%%%%%%%%%%%%%%%%%%%%%%%%%%%%%%%%%%%%%%&#10;%%%%%%%%%%%%%%%%%%%%%%%%%%%%%%%%%%%%%%%%%%%%%%%%%%%%%%%%%%%%%%%%%%%%%%%%%%%%%%%%%%%%%%%%%%%%%%%%%%%%%%%&#10;%%%%%%%%%%%%%%%%%%%%%%%%%%%%%%%%%%%%%%%%%%%%%%%%%%%%%%%%%%%%%%%%%%%%%%%%%%%%%%%%%%%%%%%%%%%%%%%%%%%%%%%&#10;%%%%%%%%%%%%%%%%%%%%%%%%%%%%%%%%%%%%%%%%%%%%%%%%%%%%%%%%%%%%%%%%%%%%%%%%%%%%%%%%%%%%%%%%%%%%%%%%%%%%%%%&#10;%%%%%%%%%%%%%%%%%%%%%%%%%%%%%%%%%%%%%%%%%%%%%%%%%%%%%%%%%%%%%%%%%%%%%%%%%%%%%%%%%%%%%%%%%%%%%%%%%%%%%%%&#10;%%%%%%%%%%%%%%%%%%%%%%%%%%%%%%%%%%%%%%%%%%%%%%%%%%%%%%%%%%%%%%%%%%%%%%%%%%%%%%%%%%%%%%%%%%%%%%%%%%%%%%%&#10;\end{enumerate}&#10;%%%%%%%%%%%%%%%%%%%%%%%%%%%%%%%%%%%%%%%%%%%%%%%%%%%%%%%%%%%%%%%%%%%%%%%%%%%%%%%%%%%%%%%%%%%%%%%%%%%%%%%&#10;\end{minipage}&#10;}&#10;&#10;&#10;&#10;\junk{&#10;\medskip &#10;&#10;&#10;\Ovalbox&#10;{&#10;\begin{minipage}[c]{0.6\textwidth}&#10;\textbf{\emph{unweighted} ``geometric'' version of \fmc (\gfmc)} &#10;%%%%%%%%%%%%%%%%%%%%%%%%%%%%%%%%%%%%%%%%%%%%%%%%%%%%%%%%%%%%%%%%%%%%%%%%%%%%%%%%%%%%%%%%%%%%%%%%%%%%%%%&#10;\begin{enumerate}[label=$\Box$]&#10;%%%%%%%%%%%%%%%%%%%%%%%%%%%%%%%%%%%%%%%%%%%%%%%%%%%%%%%%%%%%%%%%%%%%%%%%%%%%%%%%%%%%%%%%%%%%%%%%%%%%%%%&#10;\item&#10;\small&#10;elements are points in $\color{red}\pmb{[0,\Delta]^d}$ (constant $\color{red}\pmb{d\geq 2}$)&#10;\item&#10;\small&#10;sets are \emph{unit radius} balls in $\color{red}\pmb{\R^d}$ &#10;\item&#10;\small&#10;distributions of points of $\color{red}\pmb{\chi}$ different colors &#10;are given by $\color{red}\pmb{\chi}$ Lipschitz-bounded measures&#10;\end{enumerate}&#10;%%%%%%%%%%%%%%%%%%%%%%%%%%%%%%%%%%%%%%%%%%%%%%%%%%%%%%%%%%%%%%%%%%%%%%%%%%%%%%%%%%%%%%%%%%%%%%%%%%%%%%%&#10;\end{minipage}&#10;\begin{minipage}[c]{0.3\textwidth}&#10;%%%%%%%%%%%%%%%%%%%%%%%%%%%%%%%%%%%%%%%%%%%%%%%%%%%%%%%%%%%%%%%%%%%%%%%%%%%%%%%%%%%%%%%%%%%%%%%%%%%%%%%&#10;\small&#10;admits an \emph{almost} optimal polynomial-time approximation algorithm &#10;\begin{enumerate}[label=$\triangleright$]&#10;%%%%%%%%%%%%%%%%%%%%%%%%%%%%%%%%%%%%%%%%%%%%%%%%%%%%%%%%%%%%%%%%%%%%%%%%%%%%%%%%%%%%%%%%%%%%%%%%%%%%%%%&#10;\item&#10;\footnotesize&#10;for \emph{fixed} $\color{red}\pmb{d}$&#10;\vspace*{-6pt}&#10;\item&#10;\footnotesize&#10;under \emph{mild} assumption on $\color{red}\pmb{\opt}$ &#10;\end{enumerate}&#10;%%%%%%%%%%%%%%%%%%%%%%%%%%%%%%%%%%%%%%%%%%%%%%%%%%%%%%%%%%%%%%%%%%%%%%%%%%%%%%%%%%%%%%%%%%%%%%%%%%%%%%%%&#10;\end{minipage}&#10;}&#10;&#10;\junk&#10;{&#10;%%\Ovalbox&#10;\begin{minipage}{0.9\textwidth}&#10;given &#10;%%%%%%%%%%%%%%%%%%%%%%%%%%%%%%%%%%%%%%%%%%%%%%%%%%%%%%%%%%%%%%%%%%%%%%%%%%%%%%%%%%%%%%%%%%%%%%%%%%%%%%%&#10;\begin{enumerate}[label=$\Box$]&#10;%%%%%%%%%%%%%%%%%%%%%%%%%%%%%%%%%%%%%%%%%%%%%%%%%%%%%%%%%%%%%%%%%%%%%%%%%%%%%%%%%%%%%%%%%%%%%%%%%%%%%%%&#10;\item&#10;\small&#10;universe $\color{red}\pmb{\cU=\{u_1,\dots,u_n\}}$&#10;%%%%%%%%%%%%%%%%%%%%%%%%%%%%%%%%%%%%%%%%%%%%%%%%%%%%%%%%%%%%%%%%%%%%%%%%%%%%%%%%%%%%%%%%%%%%%%%%%%%%%%%&#10;\item&#10;\small&#10;element weight function $\color{red}\pmb{w: \cU\mapsto \R^+}$ &#10;%%%%%%%%%%%%%%%%%%%%%%%%%%%%%%%%%%%%%%%%%%%%%%%%%%%%%%%%%%%%%%%%%%%%%%%%%%%%%%%%%%%%%%%%%%%%%%%%%%%%%%%&#10;\item&#10;\small&#10;element color function $\color{red}\pmb{\cC: \cU\mapsto \{1,\dots,\chi\}}$ &#10;%%%%%%%%%%%%%%%%%%%%%%%%%%%%%%%%%%%%%%%%%%%%%%%%%%%%%%%%%%%%%%%%%%%%%%%%%%%%%%%%%%%%%%%%%%%%%%%%%%%%%%%&#10;\item&#10;\small&#10;sets $\color{red}\pmb{\cS_1,\dots,\cS_m\subseteq \cU}$&#10;%%%%%%%%%%%%%%%%%%%%%%%%%%%%%%%%%%%%%%%%%%%%%%%%%%%%%%%%%%%%%%%%%%%%%%%%%%%%%%%%%%%%%%%%%%%%%%%%%%%%%%%&#10;\item&#10;\small&#10;integer $\color{red}\pmb{k\geq 1}$&#10;%%%%%%%%%%%%%%%%%%%%%%%%%%%%%%%%%%%%%%%%%%%%%%%%%%%%%%%%%%%%%%%%%%%%%%%%%%%%%%%%%%%%%%%%%%%%%%%%%%%%%%%&#10;\end{enumerate}&#10;%%%%%%%%%%%%%%%%%%%%%%%%%%%%%%%%%%%%%%%%%%%%%%%%%%%%%%%%%%%%%%%%%%%%%%%%%%%%%%%%%%%%%%%%%%%%%%%%%%%%%%%&#10;%%%%%%%%%%%%%%%%%%%%%%%%%%%%%%%%%%%%%%%%%%%%%%%%%%%%%%%%%%%%%%%%%%%%%%%%%%%%%%%%%%%%%%%%%%%%%%%%%%%%%%%&#10;valid solution &#10;%%%%%%%%%%%%%%%%%%%%%%%%%%%%%%%%%%%%%%%%%%%%%%%%%%%%%%%%%%%%%%%%%%%%%%%%%%%%%%%%%%%%%%%%%%%%%%%%%%%%%%%&#10;\begin{enumerate}[label=$\Box$]&#10;%%%%%%%%%%%%%%%%%%%%%%%%%%%%%%%%%%%%%%%%%%%%%%%%%%%%%%%%%%%%%%%%%%%%%%%%%%%%%%%%%%%%%%%%%%%%%%%%%%%%%%%&#10;\item&#10;\small&#10;$&#10;\color{red}\pmb{&#10;k&#10;}&#10;$ distinct subsets&#10;$&#10;\color{red}\pmb{&#10;\cS_{i_1},\dots,\cS_{i_k}&#10;}&#10;$, &#10;covering &#10;$&#10;\color{red}\pmb{&#10;p_i&#10;}&#10;$ &#10;elements of color &#10;$&#10;\color{red}\pmb{&#10;i&#10;}&#10;$ &#10;%%%%%%%%%%%%%%%%%%%%%%%%%%%%%%%%%%%%%%%%%%%%%%%%%%%%%%%%%%%%%%%%%%%%%%%%%%%%%%%%%%%%%%%%%%%%%%%%%%%%%%%&#10;\item&#10;\small&#10;$&#10;\color{red}\pmb{&#10;p_i=p_j&#10;}&#10;$ &#10;for all &#10;$&#10;\color{red}\pmb{&#10;i&#10;}&#10;$ and &#10;$&#10;\color{red}\pmb{&#10;j&#10;}&#10;$&#10;%%%%%%%%%%%%%%%%%%%%%%%%%%%%%%%%%%%%%%%%%%%%%%%%%%%%%%%%%%%%%%%%%%%%%%%%%%%%%%%%%%%%%%%%%%%%%%%%%%%%%%%&#10;\end{enumerate}&#10;%%%%%%%%%%%%%%%%%%%%%%%%%%%%%%%%%%%%%%%%%%%%%%%%%%%%%%%%%%%%%%%%%%%%%%%%%%%%%%%%%%%%%%%%%%%%%%%%%%%%%%%&#10;%%%%%%%%%%%%%%%%%%%%%%%%%%%%%%%%%%%%%%%%%%%%%%%%%%%%%%%%%%%%%%%%%%%%%%%%%%%%%%%%%%%%%%%%%%%%%%%%%%%%%%%&#10;objective &#10;%%%%%%%%%%%%%%%%%%%%%%%%%%%%%%%%%%%%%%%%%%%%%%%%%%%%%%%%%%%%%%%%%%%%%%%%%%%%%%%%%%%%%%%%%%%%%%%%%%%%%%%&#10;\begin{enumerate}[label=$\Box$]&#10;%%%%%%%%%%%%%%%%%%%%%%%%%%%%%%%%%%%%%%%%%%%%%%%%%%%%%%%%%%%%%%%%%%%%%%%%%%%%%%%%%%%%%%%%%%%%%%%%%%%%%%%&#10;\item&#10;\small&#10;\emph{maximize} sum of weights of covered elements &#10;%%%%%%%%%%%%%%%%%%%%%%%%%%%%%%%%%%%%%%%%%%%%%%%%%%%%%%%%%%%%%%%%%%%%%%%%%%%%%%%%%%%%%%%%%%%%%%%%%%%%%%%&#10;\end{enumerate}&#10;%%%%%%%%%%%%%%%%%%%%%%%%%%%%%%%%%%%%%%%%%%%%%%%%%%%%%%%%%%%%%%%%%%%%%%%%%%%%%%%%%%%%%%%%%%%%%%%%%%%%%%%&#10;&#10;&#10;&#10;&#10;&#10;\end{minipage}&#10;}&#10;&#10;}&#10;&#10;&#10;&#10;\junk{&#10;\begin{enumerate}[label=$\triangleright$]&#10;\item&#10;\begin{adjustwidth}{0.1in}{}&#10;{\footnotesize&#10;}&#10;\end{adjustwidth}&#10;}&#10;&#10;\junk{&#10;&#10;}&#10;&#10;\end{document}&#10;"/>
  <p:tag name="IGUANATEXSIZE" val="20"/>
  <p:tag name="IGUANATEXCURSOR" val="626"/>
  <p:tag name="TRANSPARENCY" val="True"/>
  <p:tag name="FILENAME" val=""/>
  <p:tag name="LATEXENGINEID" val="0"/>
  <p:tag name="TEMPFOLDER" val="c:\temp\"/>
  <p:tag name="LATEXFORMHEIGHT" val="312"/>
  <p:tag name="LATEXFORMWIDTH" val="384"/>
  <p:tag name="LATEXFORMWRAP" val="True"/>
  <p:tag name="BITMAPVECTOR" val="0"/>
</p:tagLst>
</file>

<file path=ppt/tags/tag24.xml><?xml version="1.0" encoding="utf-8"?>
<p:tagLst xmlns:a="http://schemas.openxmlformats.org/drawingml/2006/main" xmlns:r="http://schemas.openxmlformats.org/officeDocument/2006/relationships" xmlns:p="http://schemas.openxmlformats.org/presentationml/2006/main">
  <p:tag name="OUTPUTDPI" val="1200"/>
  <p:tag name="ORIGINALHEIGHT" val="2536.183"/>
  <p:tag name="ORIGINALWIDTH" val="4980.877"/>
  <p:tag name="LATEXADDIN" val="\documentclass[11pt]{article}&#10;&#10;%%%%%%%%%%%%%%%%%%%%%%%%%%%%%%%%%%%%%%%%%%%%%&#10;%\usepackage{fontspec} % use xelatex to pdf&#10;%\setmainfont{Times New Roman} % use xelatex to pdf&#10;%%%%%%%%%%%%%%%%%%%%%%%%%%%%%%%%%%%%%%%%%%%%%&#10;%%\usepackage{times}&#10;\usepackage{mathptmx}&#10;&#10;\usepackage{amsfonts}&#10;\usepackage{amsmath}&#10;\usepackage{amssymb}&#10;\usepackage{latexsym}&#10;\usepackage{graphicx}&#10;\usepackage{color}&#10;\usepackage{enumitem}&#10;\usepackage{changepage}   % for the adjustwidth environment&#10;\usepackage{fancybox}&#10;%%\usepackage[skins]{tcolorbox}&#10;\usepackage{ctable}&#10;\usepackage{longtable}&#10;\usepackage{xspace}&#10;&#10;\allowdisplaybreaks&#10;&#10;\setlength{\topmargin}{0in} % for home PC or office UNIX&#10;\setlength{\oddsidemargin}{-0.0in}&#10;\setlength{\evensidemargin}{-0.0in}&#10;\setlength{\headheight}{0in} % for home PC&#10;\setlength{\headsep}{0in} % for home PC&#10;\setlength{\textheight}{9in}&#10;\setlength{\textwidth}{6.5in}&#10;\renewcommand{\baselinestretch}{1}&#10;&#10;\newcommand{\aalpha}{{\mathsf{PartyA}}}&#10;\newcommand{\bbeta}{{\mathsf{PartyB}}}&#10;\newcommand{\eeta}{{\mathsf{Pop}}}&#10;\newcommand{\partya}{Party~\textbf{A}}&#10;\newcommand{\partyb}{Party~\textbf{B}}&#10;\newcommand{\cP}{\mathcal{P}}&#10;\newcommand{\EG}{{\em e.g.}, }&#10;%%\newcommand{\comment}[1]{}&#10;\newcommand{\junk}[1]{}&#10;\newcommand{\tx}{^{\rm th}}&#10;\definecolor{dgreyblue}{rgb}{0.26,0.3,0.46}&#10;\newcommand{\trueblue}[1]{{\textcolor{blue}{#1}}}&#10;\newcommand{\trueblack}[1]{{\textcolor{black}{#1}}}&#10;\newcommand{\truegreen}[1]{{\textcolor{green}{#1}}}&#10;\newcommand{\grey}[1]{{\textcolor{dgreyblue}{#1}}}&#10;\newcommand{\truered}[1]{{\textcolor{red}{#1}}}&#10;&#10;%%%%%%%%%%%%%%%%%%%%%%%%%%%%%%%%%%%%%%%%%%%%%%%%%%%%%%%%%%%%%%%%%%%%%%%%%%%%%%%%%%%%%%%%%%%&#10;\begin{document}&#10;\thispagestyle{empty}&#10;\color{black}&#10;\bf&#10;\mathversion{bold}&#10;%%%%%%%%%%%%%%%%%%%%%%%%%%%%%%%%%%%%%%%%%%%%%%%%%%%%%%%%%%%%%%%%%%%%%%%%%%%%%%%%%%%%%%%%%%%&#10;%%%%%%%%%&#10;\newcommand{\cU}{\mathcal{U}}&#10;\newcommand{\cC}{\mathcal{C}}&#10;\newcommand{\cS}{\mathcal{S}}&#10;\newcommand{\R}{{\mathbb R}}&#10;\newcommand{\fmcg}[2]{\textsc{Fmc}(\ensuremath{#1, #2})}&#10;\newcommand{\fmc}{\textsc{Fmc}\xspace}&#10;\newcommand{\opt}{ {\mathsf{OPT}} }&#10;\newcommand{\nopt}{ {\mathsf{OPT}_{\#}} }&#10;\newcommand{\nfmc}{\textsc{Node-fmc}\xspace}&#10;\newcommand{\sfmc}{\textsc{Segr-fmc}\xspace}&#10;\newcommand{\bfmc}{\ensuremath{\Delta}-\textsc{bal-fmc}\xspace}&#10;\newcommand{\gfmc}{\textsc{Geom-fmc}\xspace}&#10;\newcommand{\NP}{\mathsf{NP}}&#10;%%%%%%%%%&#10;&#10;&#10;\begin{minipage}[c]{0.9\textwidth}&#10;\bf\color{blue}&#10;\begin{center}&#10;\doublebox&#10;{&#10;\begin{minipage}[c]{0.85\textwidth}&#10;\begin{center}&#10;\bf\color{blue}&#10;coloring constraints changes the problem significantly &#10;\\&#10;\bf\color{red}&#10;fair maximum coverage&#10;{\color{red}\bf\fmcg{\pmb{\chi}}{\pmb{k}}} &#10;vs.\ &#10;\bf\color{magenta}&#10;maximum coverage (without colors)&#10;\end{center}&#10;%&#10;\end{minipage}&#10;%%Fair maximum coverage with $\color{red}\pmb{\chi}$ colors &#10;}&#10;\end{center}&#10;&#10;\junk{&#10;}&#10;&#10;%%%%%%%%%%%%%%%%%%%%%%%%%%%%%%%%%%%%%%%%%%%%%%%%%%%%%%%%%%%%%%%%%%%%%%%%%%%%%%%%%%%%%%%%%%%%%%%%%%%%%%%&#10;\begin{enumerate}[label=$\Box$]&#10;%%%%%%%%%%%%%%%%%%%%%%%%%%%%%%%%%%%%%%%%%%%%%%%%%%%%%%%%%%%%%%%%%%%%%%%%%%%%%%%%%%%%%%%%%%%%%%%%%%%%%%%&#10;\item&#10;\small&#10;existence of a feasible solution:&#10;%&#10;\vspace*{-0.05in}&#10;\begin{enumerate}[label=$\triangleright$]&#10;\item&#10;maximum $\color{red}\pmb{k}$-set coverage : a feasible solution trivially exists for any $\color{red}\pmb{k}$&#10;\item&#10;{\color{red}\bf\fmcg{\pmb{\chi}}{\pmb{k}}} :&#10;may \emph{not} exist for some or all $\color{red}\pmb{k}$ even if $\color{red}\pmb{\chi=2}$&#10;\end{enumerate}&#10;%&#10;\item&#10;\small&#10;maximum number of covered elements $\color{red}\pmb{\nopt}$ and maximum total weight $\color{red}\pmb{\opt}$: &#10;%&#10;\begin{adjustwidth}{0.1in}{}&#10;\footnotesize&#10;\trueblack{can differ vastly in \fmc\ from that in the maximum $\color{red}\pmb{k}$-set coverage}&#10;\\&#10;\footnotesize&#10;\trueblack{(may need to select different sets to satisfy coloring constraints)}&#10;\end{adjustwidth}&#10;&#10;\item&#10;\small&#10;exactly $\color{red}\pmb{k}$ sets vs.\ at most $\color{red}\pmb{k}$ sets:&#10;\vspace*{-0.05in}&#10;\begin{enumerate}[label=$\triangleright$]&#10;\item&#10;\small&#10;maximum $\color{red}\pmb{k}$-set coverage: any solution trivially can use exactly $\color{red}\pmb{k}$ sets &#10;\item&#10;\small&#10;{\color{red}\bf\fmcg{\pmb{\chi}}{\pmb{k}}} :&#10;not so &#10;\begin{adjustwidth}{0.1in}{}&#10;\footnotesize&#10;\trueblack{may be non-trivial to convert a feasible solution containing $\color{red}\pmb{k'&lt;k}$ sets to &#10;one containing $\color{red}\pmb{k}$ sets}&#10;\end{adjustwidth}&#10;\end{enumerate}&#10;\end{enumerate}&#10;\end{minipage}&#10;&#10;&#10;&#10;\junk{&#10;}&#10;&#10;\junk&#10;{&#10;\footnotesize&#10;{\color{lightgray}&#10;Core abstractions of many data-driven societal domain applications&#10;}&#10;\item&#10;{\color{lightgray}&#10;Three examples of \emph{diverse} categories of application&#10;}&#10;\footnotesize&#10;{\color{lightgray}&#10;Service/Facility Allocation&#10;}&#10;\junk{&#10;\begin{enumerate}[label=$\circ$]&#10;\item&#10;\footnotesize&#10;assign services/facilities across different places (\EG, schools, bus stops, police/fire stations)&#10;\tiny&#10;\grey{[Lee and Lubienski, 2017]}&#10;\item&#10;\footnotesize&#10;choosing a few hospitals for specific medical facilities or services &#10;\item&#10;\footnotesize&#10;deciding where to put cell-phone towers&#10;\item&#10;\footnotesize&#10;bike sharing&#10;\tiny&#10;\grey{[Yan and Howe, 2019]} &#10;\\&#10;%%\vspace*{-0.1in}&#10;\begin{adjustwidth}{0.1in}{}&#10;\tiny&#10;bike-sharing network at NYC neglects low-income neighborhoods and communities of color &#10;\\&#10;\tiny&#10;\grey{[C. Guse, New York Daily News, July 10, 2019]}&#10;\end{adjustwidth}&#10;\item&#10;\footnotesize&#10;delivery services for online shopping&#10;\\&#10;\vspace*{-0.1in}&#10;\begin{adjustwidth}{0.1in}{}&#10;\tiny&#10;Amazon failed to provide services for predominantly black communities&#10;\\&#10;\tiny&#10;\grey{&#10;[Ingold and Soper, Bloomberg, April 21, 2016], [Spencer, Bloomberg, April 26, 2016]&#10;}&#10;\end{adjustwidth}&#10;\end{enumerate}&#10;\footnotesize&#10;}&#10;%%%%%%%%%%%%%%%%%%%%%%%%%%%%%%%%%%%%%%%%%%%%%%%%%%%%%%%%%%%%%%%%%%%%%%%%%%%%%%%%%%%%%%%%%%%%%%%%%%%%%%%&#10;%%%%%%%%%%%%%%%%%%%%%%%%%%%%%%%%%%%%%%%%%%%%%%%%%%%%%%%%%%%%%%%%%%%%%%%%%%%%%%%%%%%%%%%%%%%%%%%%%%%%%%%&#10;\item&#10;\footnotesize&#10;{\color{lightgray}&#10;Targeted advertisement&#10;}&#10;%&#10;\junk{&#10;\begin{enumerate}[label=$\triangleright$]&#10;\item&#10;\footnotesize&#10;popular in social media&#10;\item&#10;\footnotesize&#10;company wants to target its ``potential customers''&#10;\item&#10;\footnotesize&#10;company selects features (\EG, ``single'' or ``college student'') for target groups of users&#10;\item&#10;\footnotesize&#10;solely optimizing for coverage may result in undesirable effects&#10;\begin{enumerate}[label=$\circ$]&#10;\item&#10;racism in Facebook advertisements&#10;\grey{&#10;[Angwin and Parris, Propublica, October 28, 2016]&#10;}&#10;\vspace*{-0.15in}&#10;\item&#10;sexism in job advertisements&#10;\grey{&#10;[Hunter, February 22, 2019] &#10;}&#10;\end{enumerate}&#10;%&#10;\end{enumerate}&#10;}&#10;%&#10;%%%%%%%%%%%%%%%%%%%%%%%%%%%%%%%%%%%%%%%%%%%%%%%%%%%%%%%%%%%%%%%%%%%%%%%%%%%%%%%%%%%%%%%%%%%%%%%%%%%%%%%&#10;%kkkkk&#10;%%%%%%%%%%%%%%%%%%%%%%%%%%%%%%%%%%%%%%%%%%%%%%%%%%%%%%%%%%%%%%%%%%%%%%%%%%%%%%%%%%%%%%%%%%%%%%%%%%%%%%%&#10;\item&#10;\footnotesize&#10;Data Integration&#10;(combining multiple data sources)&#10;%&#10;\begin{enumerate}[label=$\circ$]&#10;\item&#10;\footnotesize&#10;population bias: a major reason for model unfairness in training machine learning models&#10;\\&#10;\footnotesize&#10;\grey{&#10;[Olteanu, Castillo, Diaz and Kiciman, 2019], [Asudeh, Jin Jagadish, 2019]&#10;}&#10;\\&#10;\vspace*{-0.1in}&#10;\begin{adjustwidth}{0.3in}{}&#10;image recognition and motion detection services by Google and &#10;HP failed to tag/detect African Americans&#10;\\&#10;\footnotesize&#10;\grey{&#10;[Simon, December 23, 2009], [Mulshine, Business Insider, July 1, 2015]&#10;}&#10;\end{adjustwidth}&#10;%&#10;\end{enumerate}&#10;%%&#10;\end{enumerate}&#10;%%%%%%%%%%%%%%%%%%%%%%%%%%%%%%%%%%%%%%%%%%%%%%%%%%%%%%%%%%%%%%%%%%%%%%%%%%%%%%%%%%%%%%%%%%%%%%%%%%%%%%%&#10;%%%%%%%%%%%%%%%%%%%%%%%%%%%%%%%%%%%%%%%%%%%%%%%%%%%%%%%%%%%%%%%%%%%%%%%%%%%%%%%%%%%%%%%%%%%%%%%%%%%%%%%&#10;%%%%%%%%%%%%%%%%%%%%%%%%%%%%%%%%%%%%%%%%%%%%%%%%%%%%%%%%%%%%%%%%%%%%%%%%%%%%%%%%%%%%%%%%%%%%%%%%%%%%%%%&#10;%%%%%%%%%%%%%%%%%%%%%%%%%%%%%%%%%%%%%%%%%%%%%%%%%%%%%%%%%%%%%%%%%%%%%%%%%%%%%%%%%%%%%%%%%%%%%%%%%%%%%%%&#10;%%%%%%%%%%%%%%%%%%%%%%%%%%%%%%%%%%%%%%%%%%%%%%%%%%%%%%%%%%%%%%%%%%%%%%%%%%%%%%%%%%%%%%%%%%%%%%%%%%%%%%%&#10;%%%%%%%%%%%%%%%%%%%%%%%%%%%%%%%%%%%%%%%%%%%%%%%%%%%%%%%%%%%%%%%%%%%%%%%%%%%%%%%%%%%%%%%%%%%%%%%%%%%%%%%&#10;%%%%%%%%%%%%%%%%%%%%%%%%%%%%%%%%%%%%%%%%%%%%%%%%%%%%%%%%%%%%%%%%%%%%%%%%%%%%%%%%%%%%%%%%%%%%%%%%%%%%%%%&#10;\end{enumerate}&#10;%%%%%%%%%%%%%%%%%%%%%%%%%%%%%%%%%%%%%%%%%%%%%%%%%%%%%%%%%%%%%%%%%%%%%%%%%%%%%%%%%%%%%%%%%%%%%%%%%%%%%%%&#10;\end{minipage}&#10;}&#10;&#10;&#10;&#10;\junk{&#10;\medskip &#10;&#10;&#10;\Ovalbox&#10;{&#10;\begin{minipage}[c]{0.6\textwidth}&#10;\textbf{\emph{unweighted} ``geometric'' version of \fmc (\gfmc)} &#10;%%%%%%%%%%%%%%%%%%%%%%%%%%%%%%%%%%%%%%%%%%%%%%%%%%%%%%%%%%%%%%%%%%%%%%%%%%%%%%%%%%%%%%%%%%%%%%%%%%%%%%%&#10;\begin{enumerate}[label=$\Box$]&#10;%%%%%%%%%%%%%%%%%%%%%%%%%%%%%%%%%%%%%%%%%%%%%%%%%%%%%%%%%%%%%%%%%%%%%%%%%%%%%%%%%%%%%%%%%%%%%%%%%%%%%%%&#10;\item&#10;\small&#10;elements are points in $\color{red}\pmb{[0,\Delta]^d}$ (constant $\color{red}\pmb{d\geq 2}$)&#10;\item&#10;\small&#10;sets are \emph{unit radius} balls in $\color{red}\pmb{\R^d}$ &#10;\item&#10;\small&#10;distributions of points of $\color{red}\pmb{\chi}$ different colors &#10;are given by $\color{red}\pmb{\chi}$ Lipschitz-bounded measures&#10;\end{enumerate}&#10;%%%%%%%%%%%%%%%%%%%%%%%%%%%%%%%%%%%%%%%%%%%%%%%%%%%%%%%%%%%%%%%%%%%%%%%%%%%%%%%%%%%%%%%%%%%%%%%%%%%%%%%&#10;\end{minipage}&#10;\begin{minipage}[c]{0.3\textwidth}&#10;%%%%%%%%%%%%%%%%%%%%%%%%%%%%%%%%%%%%%%%%%%%%%%%%%%%%%%%%%%%%%%%%%%%%%%%%%%%%%%%%%%%%%%%%%%%%%%%%%%%%%%%&#10;\small&#10;admits an \emph{almost} optimal polynomial-time approximation algorithm &#10;\begin{enumerate}[label=$\triangleright$]&#10;%%%%%%%%%%%%%%%%%%%%%%%%%%%%%%%%%%%%%%%%%%%%%%%%%%%%%%%%%%%%%%%%%%%%%%%%%%%%%%%%%%%%%%%%%%%%%%%%%%%%%%%&#10;\item&#10;\footnotesize&#10;for \emph{fixed} $\color{red}\pmb{d}$&#10;\vspace*{-6pt}&#10;\item&#10;\footnotesize&#10;under \emph{mild} assumption on $\color{red}\pmb{\opt}$ &#10;\end{enumerate}&#10;%%%%%%%%%%%%%%%%%%%%%%%%%%%%%%%%%%%%%%%%%%%%%%%%%%%%%%%%%%%%%%%%%%%%%%%%%%%%%%%%%%%%%%%%%%%%%%%%%%%%%%%%&#10;\end{minipage}&#10;}&#10;&#10;\junk&#10;{&#10;%%\Ovalbox&#10;\begin{minipage}{0.9\textwidth}&#10;given &#10;%%%%%%%%%%%%%%%%%%%%%%%%%%%%%%%%%%%%%%%%%%%%%%%%%%%%%%%%%%%%%%%%%%%%%%%%%%%%%%%%%%%%%%%%%%%%%%%%%%%%%%%&#10;\begin{enumerate}[label=$\Box$]&#10;%%%%%%%%%%%%%%%%%%%%%%%%%%%%%%%%%%%%%%%%%%%%%%%%%%%%%%%%%%%%%%%%%%%%%%%%%%%%%%%%%%%%%%%%%%%%%%%%%%%%%%%&#10;\item&#10;\small&#10;universe $\color{red}\pmb{\cU=\{u_1,\dots,u_n\}}$&#10;%%%%%%%%%%%%%%%%%%%%%%%%%%%%%%%%%%%%%%%%%%%%%%%%%%%%%%%%%%%%%%%%%%%%%%%%%%%%%%%%%%%%%%%%%%%%%%%%%%%%%%%&#10;\item&#10;\small&#10;element weight function $\color{red}\pmb{w: \cU\mapsto \R^+}$ &#10;%%%%%%%%%%%%%%%%%%%%%%%%%%%%%%%%%%%%%%%%%%%%%%%%%%%%%%%%%%%%%%%%%%%%%%%%%%%%%%%%%%%%%%%%%%%%%%%%%%%%%%%&#10;\item&#10;\small&#10;element color function $\color{red}\pmb{\cC: \cU\mapsto \{1,\dots,\chi\}}$ &#10;%%%%%%%%%%%%%%%%%%%%%%%%%%%%%%%%%%%%%%%%%%%%%%%%%%%%%%%%%%%%%%%%%%%%%%%%%%%%%%%%%%%%%%%%%%%%%%%%%%%%%%%&#10;\item&#10;\small&#10;sets $\color{red}\pmb{\cS_1,\dots,\cS_m\subseteq \cU}$&#10;%%%%%%%%%%%%%%%%%%%%%%%%%%%%%%%%%%%%%%%%%%%%%%%%%%%%%%%%%%%%%%%%%%%%%%%%%%%%%%%%%%%%%%%%%%%%%%%%%%%%%%%&#10;\item&#10;\small&#10;integer $\color{red}\pmb{k\geq 1}$&#10;%%%%%%%%%%%%%%%%%%%%%%%%%%%%%%%%%%%%%%%%%%%%%%%%%%%%%%%%%%%%%%%%%%%%%%%%%%%%%%%%%%%%%%%%%%%%%%%%%%%%%%%&#10;\end{enumerate}&#10;%%%%%%%%%%%%%%%%%%%%%%%%%%%%%%%%%%%%%%%%%%%%%%%%%%%%%%%%%%%%%%%%%%%%%%%%%%%%%%%%%%%%%%%%%%%%%%%%%%%%%%%&#10;%%%%%%%%%%%%%%%%%%%%%%%%%%%%%%%%%%%%%%%%%%%%%%%%%%%%%%%%%%%%%%%%%%%%%%%%%%%%%%%%%%%%%%%%%%%%%%%%%%%%%%%&#10;valid solution &#10;%%%%%%%%%%%%%%%%%%%%%%%%%%%%%%%%%%%%%%%%%%%%%%%%%%%%%%%%%%%%%%%%%%%%%%%%%%%%%%%%%%%%%%%%%%%%%%%%%%%%%%%&#10;\begin{enumerate}[label=$\Box$]&#10;%%%%%%%%%%%%%%%%%%%%%%%%%%%%%%%%%%%%%%%%%%%%%%%%%%%%%%%%%%%%%%%%%%%%%%%%%%%%%%%%%%%%%%%%%%%%%%%%%%%%%%%&#10;\item&#10;\small&#10;$&#10;\color{red}\pmb{&#10;k&#10;}&#10;$ distinct subsets&#10;$&#10;\color{red}\pmb{&#10;\cS_{i_1},\dots,\cS_{i_k}&#10;}&#10;$, &#10;covering &#10;$&#10;\color{red}\pmb{&#10;p_i&#10;}&#10;$ &#10;elements of color &#10;$&#10;\color{red}\pmb{&#10;i&#10;}&#10;$ &#10;%%%%%%%%%%%%%%%%%%%%%%%%%%%%%%%%%%%%%%%%%%%%%%%%%%%%%%%%%%%%%%%%%%%%%%%%%%%%%%%%%%%%%%%%%%%%%%%%%%%%%%%&#10;\item&#10;\small&#10;$&#10;\color{red}\pmb{&#10;p_i=p_j&#10;}&#10;$ &#10;for all &#10;$&#10;\color{red}\pmb{&#10;i&#10;}&#10;$ and &#10;$&#10;\color{red}\pmb{&#10;j&#10;}&#10;$&#10;%%%%%%%%%%%%%%%%%%%%%%%%%%%%%%%%%%%%%%%%%%%%%%%%%%%%%%%%%%%%%%%%%%%%%%%%%%%%%%%%%%%%%%%%%%%%%%%%%%%%%%%&#10;\end{enumerate}&#10;%%%%%%%%%%%%%%%%%%%%%%%%%%%%%%%%%%%%%%%%%%%%%%%%%%%%%%%%%%%%%%%%%%%%%%%%%%%%%%%%%%%%%%%%%%%%%%%%%%%%%%%&#10;%%%%%%%%%%%%%%%%%%%%%%%%%%%%%%%%%%%%%%%%%%%%%%%%%%%%%%%%%%%%%%%%%%%%%%%%%%%%%%%%%%%%%%%%%%%%%%%%%%%%%%%&#10;objective &#10;%%%%%%%%%%%%%%%%%%%%%%%%%%%%%%%%%%%%%%%%%%%%%%%%%%%%%%%%%%%%%%%%%%%%%%%%%%%%%%%%%%%%%%%%%%%%%%%%%%%%%%%&#10;\begin{enumerate}[label=$\Box$]&#10;%%%%%%%%%%%%%%%%%%%%%%%%%%%%%%%%%%%%%%%%%%%%%%%%%%%%%%%%%%%%%%%%%%%%%%%%%%%%%%%%%%%%%%%%%%%%%%%%%%%%%%%&#10;\item&#10;\small&#10;\emph{maximize} sum of weights of covered elements &#10;%%%%%%%%%%%%%%%%%%%%%%%%%%%%%%%%%%%%%%%%%%%%%%%%%%%%%%%%%%%%%%%%%%%%%%%%%%%%%%%%%%%%%%%%%%%%%%%%%%%%%%%&#10;\end{enumerate}&#10;%%%%%%%%%%%%%%%%%%%%%%%%%%%%%%%%%%%%%%%%%%%%%%%%%%%%%%%%%%%%%%%%%%%%%%%%%%%%%%%%%%%%%%%%%%%%%%%%%%%%%%%&#10;&#10;&#10;&#10;&#10;&#10;\end{minipage}&#10;}&#10;&#10;}&#10;&#10;&#10;&#10;\junk{&#10;\begin{enumerate}[label=$\triangleright$]&#10;\item&#10;\begin{adjustwidth}{0.1in}{}&#10;{\footnotesize&#10;}&#10;\end{adjustwidth}&#10;}&#10;&#10;\junk{&#10;&#10;}&#10;&#10;\end{document}&#10;"/>
  <p:tag name="IGUANATEXSIZE" val="20"/>
  <p:tag name="IGUANATEXCURSOR" val="626"/>
  <p:tag name="TRANSPARENCY" val="True"/>
  <p:tag name="FILENAME" val=""/>
  <p:tag name="LATEXENGINEID" val="0"/>
  <p:tag name="TEMPFOLDER" val="c:\temp\"/>
  <p:tag name="LATEXFORMHEIGHT" val="312"/>
  <p:tag name="LATEXFORMWIDTH" val="384"/>
  <p:tag name="LATEXFORMWRAP" val="True"/>
  <p:tag name="BITMAPVECTOR" val="0"/>
</p:tagLst>
</file>

<file path=ppt/tags/tag25.xml><?xml version="1.0" encoding="utf-8"?>
<p:tagLst xmlns:a="http://schemas.openxmlformats.org/drawingml/2006/main" xmlns:r="http://schemas.openxmlformats.org/officeDocument/2006/relationships" xmlns:p="http://schemas.openxmlformats.org/presentationml/2006/main">
  <p:tag name="OUTPUTDPI" val="1200"/>
  <p:tag name="ORIGINALHEIGHT" val="2970.379"/>
  <p:tag name="ORIGINALWIDTH" val="5259.842"/>
  <p:tag name="LATEXADDIN" val="\documentclass[11pt]{article}&#10;&#10;%%%%%%%%%%%%%%%%%%%%%%%%%%%%%%%%%%%%%%%%%%%%%&#10;%\usepackage{fontspec} % use xelatex to pdf&#10;%\setmainfont{Times New Roman} % use xelatex to pdf&#10;%%%%%%%%%%%%%%%%%%%%%%%%%%%%%%%%%%%%%%%%%%%%%&#10;%%\usepackage{times}&#10;\usepackage{mathptmx}&#10;&#10;\usepackage{amsfonts}&#10;\usepackage{amsmath}&#10;\usepackage{amssymb}&#10;\usepackage{latexsym}&#10;\usepackage{graphicx}&#10;\usepackage{color}&#10;\usepackage{enumitem}&#10;\usepackage{changepage}   % for the adjustwidth environment&#10;\usepackage{fancybox}&#10;%%\usepackage[skins]{tcolorbox}&#10;\usepackage{ctable}&#10;\usepackage{longtable}&#10;\usepackage{xspace}&#10;\usepackage{nicefrac}&#10;&#10;\allowdisplaybreaks&#10;&#10;\setlength{\topmargin}{0in} % for home PC or office UNIX&#10;\setlength{\oddsidemargin}{-0.0in}&#10;\setlength{\evensidemargin}{-0.0in}&#10;\setlength{\headheight}{0in} % for home PC&#10;\setlength{\headsep}{0in} % for home PC&#10;\setlength{\textheight}{9in}&#10;\setlength{\textwidth}{6.5in}&#10;\renewcommand{\baselinestretch}{1}&#10;&#10;\newcommand{\aalpha}{{\mathsf{PartyA}}}&#10;\newcommand{\bbeta}{{\mathsf{PartyB}}}&#10;\newcommand{\eeta}{{\mathsf{Pop}}}&#10;\newcommand{\partya}{Party~\textbf{A}}&#10;\newcommand{\partyb}{Party~\textbf{B}}&#10;\newcommand{\cP}{\mathcal{P}}&#10;\newcommand{\EG}{{\em e.g.}, }&#10;%%\newcommand{\comment}[1]{}&#10;\newcommand{\junk}[1]{}&#10;\newcommand{\tx}{^{\rm th}}&#10;\definecolor{dgreyblue}{rgb}{0.26,0.3,0.46}&#10;\newcommand{\trueblue}[1]{{\textcolor{blue}{#1}}}&#10;\newcommand{\trueblack}[1]{{\textcolor{black}{#1}}}&#10;\newcommand{\truegreen}[1]{{\textcolor{green}{#1}}}&#10;\newcommand{\grey}[1]{{\textcolor{dgreyblue}{#1}}}&#10;\newcommand{\truered}[1]{{\textcolor{red}{#1}}}&#10;&#10;%%%%%%%%%%%%%%%%%%%%%%%%%%%%%%%%%%%%%%%%%%%%%%%%%%%%%%%%%%%%%%%%%%%%%%%%%%%%%%%%%%%%%%%%%%%&#10;\begin{document}&#10;\thispagestyle{empty}&#10;\color{black}&#10;\bf&#10;\mathversion{bold}&#10;%%%%%%%%%%%%%%%%%%%%%%%%%%%%%%%%%%%%%%%%%%%%%%%%%%%%%%%%%%%%%%%%%%%%%%%%%%%%%%%%%%%%%%%%%%%&#10;%%%%%%%%%&#10;\newcommand{\cU}{\mathcal{U}}&#10;\newcommand{\cC}{\mathcal{C}}&#10;\newcommand{\cS}{\mathcal{S}}&#10;\newcommand{\R}{{\mathbb R}}&#10;\newcommand{\fmcg}[2]{\textsc{Fmc}(\ensuremath{#1, #2})}&#10;\newcommand{\fmc}{\textsc{Fmc}\xspace}&#10;\newcommand{\opt}{ {\mathsf{OPT}} }&#10;\newcommand{\nopt}{ {\mathsf{OPT}_{\#}} }&#10;\newcommand{\nfmc}{\textsc{Node-fmc}\xspace}&#10;\newcommand{\sfmc}{\textsc{Segr-fmc}\xspace}&#10;\newcommand{\bfmc}{\ensuremath{\Delta}-\textsc{bal-fmc}\xspace}&#10;\newcommand{\gfmc}{\textsc{Geom-fmc}\xspace}&#10;\newcommand{\NP}{\mathsf{NP}}&#10;\newcommand{\eps}{\varepsilon}&#10;%%%%%%%%%&#10;&#10;&#10;\begin{minipage}[c]{0.9\textwidth}&#10;{&#10;\bf\color{blue}&#10;\begin{center}&#10;\doublebox&#10;{&#10;fair maximum coverage&#10;{\color{red}\bf\fmcg{\pmb{\chi}}{\pmb{k}}} : &#10;determining feasibility &#10;%%Fair maximum coverage with $\color{red}\pmb{\chi}$ colors &#10;}&#10;\end{center}&#10;}&#10;&#10;%%%%%%%%%%%%%%%%%%%%%%%%%%%%%%%%%%%%%%%%%%%%%%%%%%%%%%%%%%%%%%%%%%%%%%%%%%%%%%%%%%%%%%%%%%%%%%%%%%%%%%%&#10;{&#10;\small&#10;\textbf{\color{green}Lemma 1}&#10;\footnotesize&#10;Determining feasibility of &#10;an instance of &#10;{\color{red}\bf\fmcg{\pmb{\chi}}{\pmb{k}}}&#10;of $\color{red}\pmb{n}$ elements is $\color{red}\pmb{\NP}$-complete&#10;even with the following restrictions:&#10;%%%%%%%%%%%%%%%%%%%%%%%%%%%%%%%%%%%%%%%%%%%%%%%%%%%%%%%%%%%%%%%%%%%%%%%%%%%%%%%%%%%%%%%%%%%%%%%%%%%%%%%&#10;\begin{enumerate}[label=$\triangleright$]&#10;%%%%%%%%%%%%%%%%%%%%%%%%%%%%%%%%%%%%%%%%%%%%%%%%%%%%%%%%%%%%%%%%%%%%%%%%%%%%%%%%%%%%%%%%%%%%%%%%%%%%%%%&#10;\item &#10;\footnotesize&#10;instances correspond to the unweighted version&#10;%%%%%%%%%%%%%%%%%%%%%%%%%%%%%%%%%%%%%%%%%%%%%%%%%%%%%%%%%%%%%%%%%%%%%%%%%%%%%%%%%%%%%%%%%%%%%%%%%%%%%%%&#10;\item &#10;\footnotesize&#10;following combinations of $\color{red}\pmb{a}$, $\color{red}\pmb{f}$, $\color{red}\pmb{\chi}$ are satisfied:&#10;%%%%%%%%%%%%%%%%%%%%%%%%%%%%%%%%%%%%%%%%%%%%%%%%%%%%%%%%%%%%%%%%%%%%%%%%%%%%%%%%%%%%%%%%%%%%%%%%%%%%%%%&#10;\begin{enumerate}[label=(\alph*)]&#10;%%%%%%%%%%%%%%%%%%%%%%%%%%%%%%%%%%%%%%%%%%%%%%%%%%%%%%%%%%%%%%%%%%%%%%%%%%%%%%%%%%%%%%%%%%%%%%%%%%%%%%%&#10;\item&#10;\footnotesize&#10;$\color{red}\pmb{f\in \{1,3\}}$, all but one set contains exactly $\color{red}\pmb{3}$ elements, all $\color{red}\pmb{\chi\geq 2}$&#10;%%%%%%%%%%%%%%%%%%%%%%%%%%%%%%%%%%%%%%%%%%%%%%%%%%%%%%%%%%%%%%%%%%%%%%%%%%%%%%%%%%%%%%%%%%%%%%%%%%%%%%%&#10;\item&#10;\footnotesize&#10;instances correspond to \nfmc ($\color{red}\pmb{f=2}$), &#10;$\color{red}\pmb{a=O(\sqrt{n}\,)}$, all $\color{red}\pmb{\chi\geq 2}$&#10;%%%%%%%%%%%%%%%%%%%%%%%%%%%%%%%%%%%%%%%%%%%%%%%%%%%%%%%%%%%%%%%%%%%%%%%%%%%%%%%%%%%%%%%%%%%%%%%%%%%%%%%&#10;\item&#10;\footnotesize&#10;$\color{red}\pmb{f=1}$, $\color{red}\pmb{a=3}$, $\color{red}\pmb{\chi=\nicefrac{n}{3}}$&#10;%%%%%%%%%%%%%%%%%%%%%%%%%%%%%%%%%%%%%%%%%%%%%%%%%%%%%%%%%%%%%%%%%%%%%%%%%%%%%%%%%%%%%%%%%%%%%%%%%%%%%%%&#10;\end{enumerate}&#10;%%%%%%%%%%%%%%%%%%%%%%%%%%%%%%%%%%%%%%%%%%%%%%%%%%%%%%%%%%%%%%%%%%%%%%%%%%%%%%%%%%%%%%%%%%%%%%%%%%%%%%%&#10;%&#10;%%%%%%%%%%%%%%%%%%%%%%%%%%%%%%%%%%%%%%%%%%%%%%%%%%%%%%%%%%%%%%%%%%%%%%%%%%%%%%%%%%%%%%%%%%%%%%%%%%%%%%%&#10;\end{enumerate}&#10;%%%%%%%%%%%%%%%%%%%%%%%%%%%%%%%%%%%%%%%%%%%%%%%%%%%%%%%%%%%%%%%%%%%%%%%%%%%%%%%%%%%%%%%%%%%%%%%%%%%%%%%&#10;\footnotesize&#10;Moreover, the following assertions also hold: &#10;%%%%%%%%%%%%%%%%%%%%%%%%%%%%%%%%%%%%%%%%%%%%%%%%%%%%%%%%%%%%%%%%%%%%%%%%%%%%%%%%%%%%%%%%%%%%%%%%%%%%%%%&#10;\begin{enumerate}[label=$\triangleright$]&#10;%%%%%%%%%%%%%%%%%%%%%%%%%%%%%%%%%%%%%%%%%%%%%%%%%%%%%%%%%%%%%%%%%%%%%%%%%%%%%%%%%%%%%%%%%%%%%%%%%%%%%%%&#10;\item &#10;\footnotesize&#10;instances in &#10;{(\emph{a})}&#10;and &#10;{(\emph{b})}&#10;are instances of &#10;\sfmc&#10;%%%%%%%%%%%%%%%%%%%%%%%%%%%%%%%%%%%%%%%%%%%%%%%%%%%%%%%%%%%%%%%%%%%%%%%%%%%%%%%%%%%%%%%%%%%%%%%%%%%%%%%&#10;\item &#10;\footnotesize&#10;For instances in {(\emph{c})}: &#10;\begin{enumerate}[label=$\circ$]&#10;\item&#10;\footnotesize&#10;$\color{red}\pmb{\nopt=\chi=\nicefrac{n}{3}}$&#10;\item&#10;\footnotesize&#10;assuming $\color{red}\pmb{P\neq\NP}$, no polynomial-time approximation that &#10;\begin{itemize}&#10;\item&#10;\footnotesize&#10;has a finite approximation ratio, or  &#10;\item&#10;\footnotesize&#10;satisfies the coloring constraints ``within any ratio''&#10;\end{itemize}&#10;\end{enumerate}&#10;%%%%%%%%%%%%%%%%%%%%%%%%%%%%%%%%%%%%%%%%%%%%%%%%%%%%%%%%%%%%%%%%%%%%%%%%%%%%%%%%%%%%%%%%%%%%%%%%%%%%%%%&#10;\end{enumerate}&#10;}&#10;%%%%%%%%%%%%%%%%%%%%%%%%%%%%%%%%%%%%%%%%%%%%%%%%%%%%%%%%%%%%%%%%%%%%%%%%%%%%%%%%%%%%%%%%%%%%%%%%%%%%%%%&#10;\end{minipage}&#10;&#10;&#10;&#10;\junk{&#10;}&#10;&#10;\junk&#10;{&#10;\footnotesize&#10;{\color{lightgray}&#10;Core abstractions of many data-driven societal domain applications&#10;}&#10;\item&#10;{\color{lightgray}&#10;Three examples of \emph{diverse} categories of application&#10;}&#10;\footnotesize&#10;{\color{lightgray}&#10;Service/Facility Allocation&#10;}&#10;\junk{&#10;\begin{enumerate}[label=$\circ$]&#10;\item&#10;\footnotesize&#10;assign services/facilities across different places (\EG, schools, bus stops, police/fire stations)&#10;\tiny&#10;\grey{[Lee and Lubienski, 2017]}&#10;\item&#10;\footnotesize&#10;choosing a few hospitals for specific medical facilities or services &#10;\item&#10;\footnotesize&#10;deciding where to put cell-phone towers&#10;\item&#10;\footnotesize&#10;bike sharing&#10;\tiny&#10;\grey{[Yan and Howe, 2019]} &#10;\\&#10;%%\vspace*{-0.1in}&#10;\begin{adjustwidth}{0.1in}{}&#10;\tiny&#10;bike-sharing network at NYC neglects low-income neighborhoods and communities of color &#10;\\&#10;\tiny&#10;\grey{[C. Guse, New York Daily News, July 10, 2019]}&#10;\end{adjustwidth}&#10;\item&#10;\footnotesize&#10;delivery services for online shopping&#10;\\&#10;\vspace*{-0.1in}&#10;\begin{adjustwidth}{0.1in}{}&#10;\tiny&#10;Amazon failed to provide services for predominantly black communities&#10;\\&#10;\tiny&#10;\grey{&#10;[Ingold and Soper, Bloomberg, April 21, 2016], [Spencer, Bloomberg, April 26, 2016]&#10;}&#10;\end{adjustwidth}&#10;\end{enumerate}&#10;\footnotesize&#10;}&#10;%%%%%%%%%%%%%%%%%%%%%%%%%%%%%%%%%%%%%%%%%%%%%%%%%%%%%%%%%%%%%%%%%%%%%%%%%%%%%%%%%%%%%%%%%%%%%%%%%%%%%%%&#10;%%%%%%%%%%%%%%%%%%%%%%%%%%%%%%%%%%%%%%%%%%%%%%%%%%%%%%%%%%%%%%%%%%%%%%%%%%%%%%%%%%%%%%%%%%%%%%%%%%%%%%%&#10;\item&#10;\footnotesize&#10;{\color{lightgray}&#10;Targeted advertisement&#10;}&#10;%&#10;\junk{&#10;\begin{enumerate}[label=$\triangleright$]&#10;\item&#10;\footnotesize&#10;popular in social media&#10;\item&#10;\footnotesize&#10;company wants to target its ``potential customers''&#10;\item&#10;\footnotesize&#10;company selects features (\EG, ``single'' or ``college student'') for target groups of users&#10;\item&#10;\footnotesize&#10;solely optimizing for coverage may result in undesirable effects&#10;\begin{enumerate}[label=$\circ$]&#10;\item&#10;racism in Facebook advertisements&#10;\grey{&#10;[Angwin and Parris, Propublica, October 28, 2016]&#10;}&#10;\vspace*{-0.15in}&#10;\item&#10;sexism in job advertisements&#10;\grey{&#10;[Hunter, February 22, 2019] &#10;}&#10;\end{enumerate}&#10;%&#10;\end{enumerate}&#10;}&#10;%&#10;%%%%%%%%%%%%%%%%%%%%%%%%%%%%%%%%%%%%%%%%%%%%%%%%%%%%%%%%%%%%%%%%%%%%%%%%%%%%%%%%%%%%%%%%%%%%%%%%%%%%%%%&#10;%kkkkk&#10;%%%%%%%%%%%%%%%%%%%%%%%%%%%%%%%%%%%%%%%%%%%%%%%%%%%%%%%%%%%%%%%%%%%%%%%%%%%%%%%%%%%%%%%%%%%%%%%%%%%%%%%&#10;\item&#10;\footnotesize&#10;Data Integration&#10;(combining multiple data sources)&#10;%&#10;\begin{enumerate}[label=$\circ$]&#10;\item&#10;\footnotesize&#10;population bias: a major reason for model unfairness in training machine learning models&#10;\\&#10;\footnotesize&#10;\grey{&#10;[Olteanu, Castillo, Diaz and Kiciman, 2019], [Asudeh, Jin Jagadish, 2019]&#10;}&#10;\\&#10;\vspace*{-0.1in}&#10;\begin{adjustwidth}{0.3in}{}&#10;image recognition and motion detection services by Google and &#10;HP failed to tag/detect African Americans&#10;\\&#10;\footnotesize&#10;\grey{&#10;[Simon, December 23, 2009], [Mulshine, Business Insider, July 1, 2015]&#10;}&#10;\end{adjustwidth}&#10;%&#10;\end{enumerate}&#10;%%&#10;\end{enumerate}&#10;%%%%%%%%%%%%%%%%%%%%%%%%%%%%%%%%%%%%%%%%%%%%%%%%%%%%%%%%%%%%%%%%%%%%%%%%%%%%%%%%%%%%%%%%%%%%%%%%%%%%%%%&#10;%%%%%%%%%%%%%%%%%%%%%%%%%%%%%%%%%%%%%%%%%%%%%%%%%%%%%%%%%%%%%%%%%%%%%%%%%%%%%%%%%%%%%%%%%%%%%%%%%%%%%%%&#10;%%%%%%%%%%%%%%%%%%%%%%%%%%%%%%%%%%%%%%%%%%%%%%%%%%%%%%%%%%%%%%%%%%%%%%%%%%%%%%%%%%%%%%%%%%%%%%%%%%%%%%%&#10;%%%%%%%%%%%%%%%%%%%%%%%%%%%%%%%%%%%%%%%%%%%%%%%%%%%%%%%%%%%%%%%%%%%%%%%%%%%%%%%%%%%%%%%%%%%%%%%%%%%%%%%&#10;%%%%%%%%%%%%%%%%%%%%%%%%%%%%%%%%%%%%%%%%%%%%%%%%%%%%%%%%%%%%%%%%%%%%%%%%%%%%%%%%%%%%%%%%%%%%%%%%%%%%%%%&#10;%%%%%%%%%%%%%%%%%%%%%%%%%%%%%%%%%%%%%%%%%%%%%%%%%%%%%%%%%%%%%%%%%%%%%%%%%%%%%%%%%%%%%%%%%%%%%%%%%%%%%%%&#10;%%%%%%%%%%%%%%%%%%%%%%%%%%%%%%%%%%%%%%%%%%%%%%%%%%%%%%%%%%%%%%%%%%%%%%%%%%%%%%%%%%%%%%%%%%%%%%%%%%%%%%%&#10;\end{enumerate}&#10;%%%%%%%%%%%%%%%%%%%%%%%%%%%%%%%%%%%%%%%%%%%%%%%%%%%%%%%%%%%%%%%%%%%%%%%%%%%%%%%%%%%%%%%%%%%%%%%%%%%%%%%&#10;\end{minipage}&#10;}&#10;&#10;&#10;&#10;\junk{&#10;\medskip &#10;&#10;&#10;\Ovalbox&#10;{&#10;\begin{minipage}[c]{0.6\textwidth}&#10;\textbf{\emph{unweighted} ``geometric'' version of \fmc (\gfmc)} &#10;%%%%%%%%%%%%%%%%%%%%%%%%%%%%%%%%%%%%%%%%%%%%%%%%%%%%%%%%%%%%%%%%%%%%%%%%%%%%%%%%%%%%%%%%%%%%%%%%%%%%%%%&#10;\begin{enumerate}[label=$\Box$]&#10;%%%%%%%%%%%%%%%%%%%%%%%%%%%%%%%%%%%%%%%%%%%%%%%%%%%%%%%%%%%%%%%%%%%%%%%%%%%%%%%%%%%%%%%%%%%%%%%%%%%%%%%&#10;\item&#10;\small&#10;elements are points in $\color{red}\pmb{[0,\Delta]^d}$ (constant $\color{red}\pmb{d\geq 2}$)&#10;\item&#10;\small&#10;sets are \emph{unit radius} balls in $\color{red}\pmb{\R^d}$ &#10;\item&#10;\small&#10;distributions of points of $\color{red}\pmb{\chi}$ different colors &#10;are given by $\color{red}\pmb{\chi}$ Lipschitz-bounded measures&#10;\end{enumerate}&#10;%%%%%%%%%%%%%%%%%%%%%%%%%%%%%%%%%%%%%%%%%%%%%%%%%%%%%%%%%%%%%%%%%%%%%%%%%%%%%%%%%%%%%%%%%%%%%%%%%%%%%%%&#10;\end{minipage}&#10;\begin{minipage}[c]{0.3\textwidth}&#10;%%%%%%%%%%%%%%%%%%%%%%%%%%%%%%%%%%%%%%%%%%%%%%%%%%%%%%%%%%%%%%%%%%%%%%%%%%%%%%%%%%%%%%%%%%%%%%%%%%%%%%%&#10;\small&#10;admits an \emph{almost} optimal polynomial-time approximation algorithm &#10;\begin{enumerate}[label=$\triangleright$]&#10;%%%%%%%%%%%%%%%%%%%%%%%%%%%%%%%%%%%%%%%%%%%%%%%%%%%%%%%%%%%%%%%%%%%%%%%%%%%%%%%%%%%%%%%%%%%%%%%%%%%%%%%&#10;\item&#10;\footnotesize&#10;for \emph{fixed} $\color{red}\pmb{d}$&#10;\vspace*{-6pt}&#10;\item&#10;\footnotesize&#10;under \emph{mild} assumption on $\color{red}\pmb{\opt}$ &#10;\end{enumerate}&#10;%%%%%%%%%%%%%%%%%%%%%%%%%%%%%%%%%%%%%%%%%%%%%%%%%%%%%%%%%%%%%%%%%%%%%%%%%%%%%%%%%%%%%%%%%%%%%%%%%%%%%%%%&#10;\end{minipage}&#10;}&#10;&#10;\junk&#10;{&#10;%%\Ovalbox&#10;\begin{minipage}{0.9\textwidth}&#10;given &#10;%%%%%%%%%%%%%%%%%%%%%%%%%%%%%%%%%%%%%%%%%%%%%%%%%%%%%%%%%%%%%%%%%%%%%%%%%%%%%%%%%%%%%%%%%%%%%%%%%%%%%%%&#10;\begin{enumerate}[label=$\Box$]&#10;%%%%%%%%%%%%%%%%%%%%%%%%%%%%%%%%%%%%%%%%%%%%%%%%%%%%%%%%%%%%%%%%%%%%%%%%%%%%%%%%%%%%%%%%%%%%%%%%%%%%%%%&#10;\item&#10;\small&#10;universe $\color{red}\pmb{\cU=\{u_1,\dots,u_n\}}$&#10;%%%%%%%%%%%%%%%%%%%%%%%%%%%%%%%%%%%%%%%%%%%%%%%%%%%%%%%%%%%%%%%%%%%%%%%%%%%%%%%%%%%%%%%%%%%%%%%%%%%%%%%&#10;\item&#10;\small&#10;element weight function $\color{red}\pmb{w: \cU\mapsto \R^+}$ &#10;%%%%%%%%%%%%%%%%%%%%%%%%%%%%%%%%%%%%%%%%%%%%%%%%%%%%%%%%%%%%%%%%%%%%%%%%%%%%%%%%%%%%%%%%%%%%%%%%%%%%%%%&#10;\item&#10;\small&#10;element color function $\color{red}\pmb{\cC: \cU\mapsto \{1,\dots,\chi\}}$ &#10;%%%%%%%%%%%%%%%%%%%%%%%%%%%%%%%%%%%%%%%%%%%%%%%%%%%%%%%%%%%%%%%%%%%%%%%%%%%%%%%%%%%%%%%%%%%%%%%%%%%%%%%&#10;\item&#10;\small&#10;sets $\color{red}\pmb{\cS_1,\dots,\cS_m\subseteq \cU}$&#10;%%%%%%%%%%%%%%%%%%%%%%%%%%%%%%%%%%%%%%%%%%%%%%%%%%%%%%%%%%%%%%%%%%%%%%%%%%%%%%%%%%%%%%%%%%%%%%%%%%%%%%%&#10;\item&#10;\small&#10;integer $\color{red}\pmb{k\geq 1}$&#10;%%%%%%%%%%%%%%%%%%%%%%%%%%%%%%%%%%%%%%%%%%%%%%%%%%%%%%%%%%%%%%%%%%%%%%%%%%%%%%%%%%%%%%%%%%%%%%%%%%%%%%%&#10;\end{enumerate}&#10;%%%%%%%%%%%%%%%%%%%%%%%%%%%%%%%%%%%%%%%%%%%%%%%%%%%%%%%%%%%%%%%%%%%%%%%%%%%%%%%%%%%%%%%%%%%%%%%%%%%%%%%&#10;%%%%%%%%%%%%%%%%%%%%%%%%%%%%%%%%%%%%%%%%%%%%%%%%%%%%%%%%%%%%%%%%%%%%%%%%%%%%%%%%%%%%%%%%%%%%%%%%%%%%%%%&#10;valid solution &#10;%%%%%%%%%%%%%%%%%%%%%%%%%%%%%%%%%%%%%%%%%%%%%%%%%%%%%%%%%%%%%%%%%%%%%%%%%%%%%%%%%%%%%%%%%%%%%%%%%%%%%%%&#10;\begin{enumerate}[label=$\Box$]&#10;%%%%%%%%%%%%%%%%%%%%%%%%%%%%%%%%%%%%%%%%%%%%%%%%%%%%%%%%%%%%%%%%%%%%%%%%%%%%%%%%%%%%%%%%%%%%%%%%%%%%%%%&#10;\item&#10;\small&#10;$&#10;\color{red}\pmb{&#10;k&#10;}&#10;$ distinct subsets&#10;$&#10;\color{red}\pmb{&#10;\cS_{i_1},\dots,\cS_{i_k}&#10;}&#10;$, &#10;covering &#10;$&#10;\color{red}\pmb{&#10;p_i&#10;}&#10;$ &#10;elements of color &#10;$&#10;\color{red}\pmb{&#10;i&#10;}&#10;$ &#10;%%%%%%%%%%%%%%%%%%%%%%%%%%%%%%%%%%%%%%%%%%%%%%%%%%%%%%%%%%%%%%%%%%%%%%%%%%%%%%%%%%%%%%%%%%%%%%%%%%%%%%%&#10;\item&#10;\small&#10;$&#10;\color{red}\pmb{&#10;p_i=p_j&#10;}&#10;$ &#10;for all &#10;$&#10;\color{red}\pmb{&#10;i&#10;}&#10;$ and &#10;$&#10;\color{red}\pmb{&#10;j&#10;}&#10;$&#10;%%%%%%%%%%%%%%%%%%%%%%%%%%%%%%%%%%%%%%%%%%%%%%%%%%%%%%%%%%%%%%%%%%%%%%%%%%%%%%%%%%%%%%%%%%%%%%%%%%%%%%%&#10;\end{enumerate}&#10;%%%%%%%%%%%%%%%%%%%%%%%%%%%%%%%%%%%%%%%%%%%%%%%%%%%%%%%%%%%%%%%%%%%%%%%%%%%%%%%%%%%%%%%%%%%%%%%%%%%%%%%&#10;%%%%%%%%%%%%%%%%%%%%%%%%%%%%%%%%%%%%%%%%%%%%%%%%%%%%%%%%%%%%%%%%%%%%%%%%%%%%%%%%%%%%%%%%%%%%%%%%%%%%%%%&#10;objective &#10;%%%%%%%%%%%%%%%%%%%%%%%%%%%%%%%%%%%%%%%%%%%%%%%%%%%%%%%%%%%%%%%%%%%%%%%%%%%%%%%%%%%%%%%%%%%%%%%%%%%%%%%&#10;\begin{enumerate}[label=$\Box$]&#10;%%%%%%%%%%%%%%%%%%%%%%%%%%%%%%%%%%%%%%%%%%%%%%%%%%%%%%%%%%%%%%%%%%%%%%%%%%%%%%%%%%%%%%%%%%%%%%%%%%%%%%%&#10;\item&#10;\small&#10;\emph{maximize} sum of weights of covered elements &#10;%%%%%%%%%%%%%%%%%%%%%%%%%%%%%%%%%%%%%%%%%%%%%%%%%%%%%%%%%%%%%%%%%%%%%%%%%%%%%%%%%%%%%%%%%%%%%%%%%%%%%%%&#10;\end{enumerate}&#10;%%%%%%%%%%%%%%%%%%%%%%%%%%%%%%%%%%%%%%%%%%%%%%%%%%%%%%%%%%%%%%%%%%%%%%%%%%%%%%%%%%%%%%%%%%%%%%%%%%%%%%%&#10;&#10;&#10;&#10;&#10;&#10;\end{minipage}&#10;}&#10;&#10;}&#10;&#10;&#10;&#10;\junk{&#10;\begin{enumerate}[label=$\triangleright$]&#10;\item&#10;\begin{adjustwidth}{0.1in}{}&#10;{\footnotesize&#10;}&#10;\end{adjustwidth}&#10;}&#10;&#10;\junk{&#10;&#10;}&#10;&#10;\end{document}&#10;"/>
  <p:tag name="IGUANATEXSIZE" val="20"/>
  <p:tag name="IGUANATEXCURSOR" val="626"/>
  <p:tag name="TRANSPARENCY" val="True"/>
  <p:tag name="FILENAME" val=""/>
  <p:tag name="LATEXENGINEID" val="0"/>
  <p:tag name="TEMPFOLDER" val="c:\temp\"/>
  <p:tag name="LATEXFORMHEIGHT" val="312"/>
  <p:tag name="LATEXFORMWIDTH" val="384"/>
  <p:tag name="LATEXFORMWRAP" val="True"/>
  <p:tag name="BITMAPVECTOR" val="0"/>
</p:tagLst>
</file>

<file path=ppt/tags/tag26.xml><?xml version="1.0" encoding="utf-8"?>
<p:tagLst xmlns:a="http://schemas.openxmlformats.org/drawingml/2006/main" xmlns:r="http://schemas.openxmlformats.org/officeDocument/2006/relationships" xmlns:p="http://schemas.openxmlformats.org/presentationml/2006/main">
  <p:tag name="OUTPUTDPI" val="1200"/>
  <p:tag name="ORIGINALHEIGHT" val="3019.123"/>
  <p:tag name="ORIGINALWIDTH" val="4636.67"/>
  <p:tag name="LATEXADDIN" val="\documentclass[11pt]{article}&#10;&#10;%%%%%%%%%%%%%%%%%%%%%%%%%%%%%%%%%%%%%%%%%%%%%&#10;%\usepackage{fontspec} % use xelatex to pdf&#10;%\setmainfont{Times New Roman} % use xelatex to pdf&#10;%%%%%%%%%%%%%%%%%%%%%%%%%%%%%%%%%%%%%%%%%%%%%&#10;%%\usepackage{times}&#10;\usepackage{mathptmx}&#10;&#10;\usepackage{amsfonts}&#10;\usepackage{amsmath}&#10;\usepackage{amssymb}&#10;\usepackage{latexsym}&#10;\usepackage{graphicx}&#10;\usepackage{color}&#10;\usepackage{enumitem}&#10;\usepackage{changepage}   % for the adjustwidth environment&#10;\usepackage{fancybox}&#10;%%\usepackage[skins]{tcolorbox}&#10;\usepackage{ctable}&#10;\usepackage{longtable}&#10;\usepackage{xspace}&#10;\usepackage{nicefrac}&#10;&#10;\allowdisplaybreaks&#10;&#10;\setlength{\topmargin}{0in} % for home PC or office UNIX&#10;\setlength{\oddsidemargin}{-0.0in}&#10;\setlength{\evensidemargin}{-0.0in}&#10;\setlength{\headheight}{0in} % for home PC&#10;\setlength{\headsep}{0in} % for home PC&#10;\setlength{\textheight}{9in}&#10;\setlength{\textwidth}{6.5in}&#10;\renewcommand{\baselinestretch}{1}&#10;&#10;\newcommand{\aalpha}{{\mathsf{PartyA}}}&#10;\newcommand{\bbeta}{{\mathsf{PartyB}}}&#10;\newcommand{\eeta}{{\mathsf{Pop}}}&#10;\newcommand{\partya}{Party~\textbf{A}}&#10;\newcommand{\partyb}{Party~\textbf{B}}&#10;\newcommand{\cP}{\mathcal{P}}&#10;\newcommand{\EG}{{\em e.g.}, }&#10;%%\newcommand{\comment}[1]{}&#10;\newcommand{\junk}[1]{}&#10;\newcommand{\tx}{^{\rm th}}&#10;\definecolor{dgreyblue}{rgb}{0.26,0.3,0.46}&#10;\newcommand{\trueblue}[1]{{\textcolor{blue}{#1}}}&#10;\newcommand{\trueblack}[1]{{\textcolor{black}{#1}}}&#10;\newcommand{\truegreen}[1]{{\textcolor{green}{#1}}}&#10;\newcommand{\grey}[1]{{\textcolor{dgreyblue}{#1}}}&#10;\newcommand{\truered}[1]{{\textcolor{red}{#1}}}&#10;&#10;%%%%%%%%%%%%%%%%%%%%%%%%%%%%%%%%%%%%%%%%%%%%%%%%%%%%%%%%%%%%%%%%%%%%%%%%%%%%%%%%%%%%%%%%%%%&#10;\begin{document}&#10;\thispagestyle{empty}&#10;\color{black}&#10;\bf&#10;\mathversion{bold}&#10;%%%%%%%%%%%%%%%%%%%%%%%%%%%%%%%%%%%%%%%%%%%%%%%%%%%%%%%%%%%%%%%%%%%%%%%%%%%%%%%%%%%%%%%%%%%&#10;%%%%%%%%%&#10;\newcommand{\cU}{\mathcal{U}}&#10;\newcommand{\cC}{\mathcal{C}}&#10;\newcommand{\cS}{\mathcal{S}}&#10;\newcommand{\R}{{\mathbb R}}&#10;\newcommand{\fmcg}[2]{\textsc{Fmc}(\ensuremath{#1, #2})}&#10;\newcommand{\fmc}{\textsc{Fmc}\xspace}&#10;\newcommand{\opt}{ {\mathsf{OPT}} }&#10;\newcommand{\nopt}{ {\mathsf{OPT}_{\#}} }&#10;\newcommand{\nfmc}{\textsc{Node-fmc}\xspace}&#10;\newcommand{\sfmc}{\textsc{Segr-fmc}\xspace}&#10;\newcommand{\bfmc}{\ensuremath{\Delta}-\textsc{bal-fmc}\xspace}&#10;\newcommand{\gfmc}{\textsc{Geom-fmc}\xspace}&#10;\newcommand{\NP}{\mathsf{NP}}&#10;\newcommand{\eps}{\varepsilon}&#10;%%%%%%%%%&#10;&#10;&#10;\begin{minipage}[c]{0.9\textwidth}&#10;\junk&#10;{&#10;\bf\color{blue}&#10;\begin{center}&#10;\doublebox&#10;{&#10;fair maximum coverage&#10;{\color{red}\bf\fmcg{\pmb{\chi}}{\pmb{k}}} : &#10;determining feasibility &#10;%%Fair maximum coverage with $\color{red}\pmb{\chi}$ colors &#10;}&#10;\end{center}&#10;}&#10;&#10;%%%%%%%%%%%%%%%%%%%%%%%%%%%%%%%%%%%%%%%%%%%%%%%%%%%%%%%%%%%%%%%%%%%%%%%%%%%%%%%%%%%%%%%%%%%%%%%%%%%%%%%&#10;\Ovalbox&#10;{&#10;\begin{minipage}[c]{0.85\textwidth}&#10;\footnotesize&#10;\textbf{\color{green}Lemma 1}&#10;\footnotesize&#10;Determining feasibility of &#10;an instance of &#10;{\color{red}\bf\fmcg{\pmb{\chi}}{\pmb{k}}}&#10;of $\color{red}\pmb{n}$ elements is $\color{red}\pmb{\NP}$-complete&#10;\dotfill&#10;&#10;\dotfill&#10;&#10;\dotfill&#10;&#10;\junk{&#10;even with &#10;the following restrictions:&#10;%%%%%%%%%%%%%%%%%%%%%%%%%%%%%%%%%%%%%%%%%%%%%%%%%%%%%%%%%%%%%%%%%%%%%%%%%%%%%%%%%%%%%%%%%%%%%%%%%%%%%%%&#10;\begin{enumerate}[label=$\triangleright$]&#10;%%%%%%%%%%%%%%%%%%%%%%%%%%%%%%%%%%%%%%%%%%%%%%%%%%%%%%%%%%%%%%%%%%%%%%%%%%%%%%%%%%%%%%%%%%%%%%%%%%%%%%%&#10;\item &#10;\footnotesize&#10;instances correspond to the unweighted version&#10;%%%%%%%%%%%%%%%%%%%%%%%%%%%%%%%%%%%%%%%%%%%%%%%%%%%%%%%%%%%%%%%%%%%%%%%%%%%%%%%%%%%%%%%%%%%%%%%%%%%%%%%&#10;\item &#10;\footnotesize&#10;following combinations of $\color{red}\pmb{a}$, $\color{red}\pmb{f}$, $\color{red}\pmb{\chi}$ are satisfied:&#10;%%%%%%%%%%%%%%%%%%%%%%%%%%%%%%%%%%%%%%%%%%%%%%%%%%%%%%%%%%%%%%%%%%%%%%%%%%%%%%%%%%%%%%%%%%%%%%%%%%%%%%%&#10;\begin{enumerate}[label=(\alph*)]&#10;%%%%%%%%%%%%%%%%%%%%%%%%%%%%%%%%%%%%%%%%%%%%%%%%%%%%%%%%%%%%%%%%%%%%%%%%%%%%%%%%%%%%%%%%%%%%%%%%%%%%%%%&#10;\item&#10;\footnotesize&#10;$\color{red}\pmb{f\in \{1,3\}}$, all but one set contains exactly $\color{red}\pmb{3}$ elements, all $\color{red}\pmb{\chi\geq 2}$&#10;%%%%%%%%%%%%%%%%%%%%%%%%%%%%%%%%%%%%%%%%%%%%%%%%%%%%%%%%%%%%%%%%%%%%%%%%%%%%%%%%%%%%%%%%%%%%%%%%%%%%%%%&#10;\item&#10;\footnotesize&#10;instances correspond to \nfmc ($\color{red}\pmb{f=2}$), &#10;$\color{red}\pmb{a=O(\sqrt{n}\,)}$, all $\color{red}\pmb{\chi\geq 2}$&#10;%%%%%%%%%%%%%%%%%%%%%%%%%%%%%%%%%%%%%%%%%%%%%%%%%%%%%%%%%%%%%%%%%%%%%%%%%%%%%%%%%%%%%%%%%%%%%%%%%%%%%%%&#10;\item&#10;\footnotesize&#10;$\color{red}\pmb{f=1}$, $\color{red}\pmb{a=3}$, $\color{red}\pmb{\chi=\nicefrac{n}{3}}$&#10;%%%%%%%%%%%%%%%%%%%%%%%%%%%%%%%%%%%%%%%%%%%%%%%%%%%%%%%%%%%%%%%%%%%%%%%%%%%%%%%%%%%%%%%%%%%%%%%%%%%%%%%&#10;\end{enumerate}&#10;%%%%%%%%%%%%%%%%%%%%%%%%%%%%%%%%%%%%%%%%%%%%%%%%%%%%%%%%%%%%%%%%%%%%%%%%%%%%%%%%%%%%%%%%%%%%%%%%%%%%%%%&#10;%&#10;%%%%%%%%%%%%%%%%%%%%%%%%%%%%%%%%%%%%%%%%%%%%%%%%%%%%%%%%%%%%%%%%%%%%%%%%%%%%%%%%%%%%%%%%%%%%%%%%%%%%%%%&#10;\end{enumerate}&#10;%%%%%%%%%%%%%%%%%%%%%%%%%%%%%%%%%%%%%%%%%%%%%%%%%%%%%%%%%%%%%%%%%%%%%%%%%%%%%%%%%%%%%%%%%%%%%%%%%%%%%%%&#10;\footnotesize&#10;Moreover, the following assertions also hold: &#10;}&#10;%%%%%%%%%%%%%%%%%%%%%%%%%%%%%%%%%%%%%%%%%%%%%%%%%%%%%%%%%%%%%%%%%%%%%%%%%%%%%%%%%%%%%%%%%%%%%%%%%%%%%%%&#10;\begin{enumerate}[label=$\triangleright$]&#10;%%%%%%%%%%%%%%%%%%%%%%%%%%%%%%%%%%%%%%%%%%%%%%%%%%%%%%%%%%%%%%%%%%%%%%%%%%%%%%%%%%%%%%%%%%%%%%%%%%%%%%%&#10;%\item &#10;%\footnotesize&#10;%instances in &#10;%{(\emph{a})}&#10;%and &#10;%{(\emph{b})}&#10;%are instances of &#10;%\sfmc&#10;%%%%%%%%%%%%%%%%%%%%%%%%%%%%%%%%%%%%%%%%%%%%%%%%%%%%%%%%%%%%%%%%%%%%%%%%%%%%%%%%%%%%%%%%%%%%%%%%%%%%%%%&#10;\item &#10;\footnotesize&#10;For instances in {(\emph{c})}: &#10;\begin{enumerate}[label=$\circ$]&#10;\item&#10;\footnotesize&#10;$\color{red}\pmb{\nopt=\chi=\nicefrac{n}{3}}$&#10;\item&#10;\footnotesize&#10;assuming $\color{red}\pmb{P\neq\NP}$, no polynomial-time approximation that &#10;\begin{itemize}&#10;\item&#10;\footnotesize&#10;has a finite approximation ratio, or  &#10;%%\item&#10;%%\footnotesize&#10;satisfies the coloring constraints ``within any ratio''&#10;\end{itemize}&#10;\end{enumerate}&#10;%%%%%%%%%%%%%%%%%%%%%%%%%%%%%%%%%%%%%%%%%%%%%%%%%%%%%%%%%%%%%%%%%%%%%%%%%%%%%%%%%%%%%%%%%%%%%%%%%%%%%%%&#10;\end{enumerate}&#10;\end{minipage}&#10;}&#10;%%%%%%%%%%%%%%%%%%%%%%%%%%%%%%%%%%%%%%%%%%%%%%%%%%%%%%%%%%%%%%%%%%%%%%%%%%%%%%%%%%%%%%%%%%%%%%%%%%%%%%%&#10;&#10;\medskip&#10;&#10;Need to assume: &#10;%&#10;\begin{enumerate}[label=$\Box$]&#10;\item &#10;existence of at least one feasible solution&#10;%%%%%%%%%%%%%%%%%%%%%%%%%%%%%%%%%%%%%%%%%%%%%%%%%%%%%%%%%%%%%%%%%%%%%%%%%%%%%%%%%%%%%%%%%%%%%%%%%%%%%%%&#10;\item &#10;$\color{red}\pmb{\opt_\#}$ is sufficiently large compared to $\color{red}\pmb{\chi}$ &#10;\begin{enumerate}[label=$\circ$]&#10;\item&#10;\small&#10;\EG, $\color{red}\pmb{\opt_\#\geq c\chi}$ for some large constant $\color{red}\pmb{c&gt;1}$&#10;\end{enumerate}&#10;%%%%%%%%%%%%%%%%%%%%%%%%%%%%%%%%%%%%%%%%%%%%%%%%%%%%%%%%%%%%%%%%%%%%%%%%%%%%%%%%%%%%%%%%%%%%%%%%%%%%%%%&#10;\end{enumerate}&#10;%&#10;Need to allow: &#10;\begin{enumerate}[label=$\Box$]&#10;\item &#10;coloring constraints will be satisfied only ``approximately''&#10;\end{enumerate}&#10;&#10;\end{minipage}&#10;&#10;\junk{&#10;}&#10;&#10;\junk&#10;{&#10;\footnotesize&#10;{\color{lightgray}&#10;Core abstractions of many data-driven societal domain applications&#10;}&#10;\item&#10;{\color{lightgray}&#10;Three examples of \emph{diverse} categories of application&#10;}&#10;\footnotesize&#10;{\color{lightgray}&#10;Service/Facility Allocation&#10;}&#10;\junk{&#10;\begin{enumerate}[label=$\circ$]&#10;\item&#10;\footnotesize&#10;assign services/facilities across different places (\EG, schools, bus stops, police/fire stations)&#10;\tiny&#10;\grey{[Lee and Lubienski, 2017]}&#10;\item&#10;\footnotesize&#10;choosing a few hospitals for specific medical facilities or services &#10;\item&#10;\footnotesize&#10;deciding where to put cell-phone towers&#10;\item&#10;\footnotesize&#10;bike sharing&#10;\tiny&#10;\grey{[Yan and Howe, 2019]} &#10;\\&#10;%%\vspace*{-0.1in}&#10;\begin{adjustwidth}{0.1in}{}&#10;\tiny&#10;bike-sharing network at NYC neglects low-income neighborhoods and communities of color &#10;\\&#10;\tiny&#10;\grey{[C. Guse, New York Daily News, July 10, 2019]}&#10;\end{adjustwidth}&#10;\item&#10;\footnotesize&#10;delivery services for online shopping&#10;\\&#10;\vspace*{-0.1in}&#10;\begin{adjustwidth}{0.1in}{}&#10;\tiny&#10;Amazon failed to provide services for predominantly black communities&#10;\\&#10;\tiny&#10;\grey{&#10;[Ingold and Soper, Bloomberg, April 21, 2016], [Spencer, Bloomberg, April 26, 2016]&#10;}&#10;\end{adjustwidth}&#10;\end{enumerate}&#10;\footnotesize&#10;}&#10;%%%%%%%%%%%%%%%%%%%%%%%%%%%%%%%%%%%%%%%%%%%%%%%%%%%%%%%%%%%%%%%%%%%%%%%%%%%%%%%%%%%%%%%%%%%%%%%%%%%%%%%&#10;%%%%%%%%%%%%%%%%%%%%%%%%%%%%%%%%%%%%%%%%%%%%%%%%%%%%%%%%%%%%%%%%%%%%%%%%%%%%%%%%%%%%%%%%%%%%%%%%%%%%%%%&#10;\item&#10;\footnotesize&#10;{\color{lightgray}&#10;Targeted advertisement&#10;}&#10;%&#10;\junk{&#10;\begin{enumerate}[label=$\triangleright$]&#10;\item&#10;\footnotesize&#10;popular in social media&#10;\item&#10;\footnotesize&#10;company wants to target its ``potential customers''&#10;\item&#10;\footnotesize&#10;company selects features (\EG, ``single'' or ``college student'') for target groups of users&#10;\item&#10;\footnotesize&#10;solely optimizing for coverage may result in undesirable effects&#10;\begin{enumerate}[label=$\circ$]&#10;\item&#10;racism in Facebook advertisements&#10;\grey{&#10;[Angwin and Parris, Propublica, October 28, 2016]&#10;}&#10;\vspace*{-0.15in}&#10;\item&#10;sexism in job advertisements&#10;\grey{&#10;[Hunter, February 22, 2019] &#10;}&#10;\end{enumerate}&#10;%&#10;\end{enumerate}&#10;}&#10;%&#10;%%%%%%%%%%%%%%%%%%%%%%%%%%%%%%%%%%%%%%%%%%%%%%%%%%%%%%%%%%%%%%%%%%%%%%%%%%%%%%%%%%%%%%%%%%%%%%%%%%%%%%%&#10;%kkkkk&#10;%%%%%%%%%%%%%%%%%%%%%%%%%%%%%%%%%%%%%%%%%%%%%%%%%%%%%%%%%%%%%%%%%%%%%%%%%%%%%%%%%%%%%%%%%%%%%%%%%%%%%%%&#10;\item&#10;\footnotesize&#10;Data Integration&#10;(combining multiple data sources)&#10;%&#10;\begin{enumerate}[label=$\circ$]&#10;\item&#10;\footnotesize&#10;population bias: a major reason for model unfairness in training machine learning models&#10;\\&#10;\footnotesize&#10;\grey{&#10;[Olteanu, Castillo, Diaz and Kiciman, 2019], [Asudeh, Jin Jagadish, 2019]&#10;}&#10;\\&#10;\vspace*{-0.1in}&#10;\begin{adjustwidth}{0.3in}{}&#10;image recognition and motion detection services by Google and &#10;HP failed to tag/detect African Americans&#10;\\&#10;\footnotesize&#10;\grey{&#10;[Simon, December 23, 2009], [Mulshine, Business Insider, July 1, 2015]&#10;}&#10;\end{adjustwidth}&#10;%&#10;\end{enumerate}&#10;%%&#10;\end{enumerate}&#10;%%%%%%%%%%%%%%%%%%%%%%%%%%%%%%%%%%%%%%%%%%%%%%%%%%%%%%%%%%%%%%%%%%%%%%%%%%%%%%%%%%%%%%%%%%%%%%%%%%%%%%%&#10;%%%%%%%%%%%%%%%%%%%%%%%%%%%%%%%%%%%%%%%%%%%%%%%%%%%%%%%%%%%%%%%%%%%%%%%%%%%%%%%%%%%%%%%%%%%%%%%%%%%%%%%&#10;%%%%%%%%%%%%%%%%%%%%%%%%%%%%%%%%%%%%%%%%%%%%%%%%%%%%%%%%%%%%%%%%%%%%%%%%%%%%%%%%%%%%%%%%%%%%%%%%%%%%%%%&#10;%%%%%%%%%%%%%%%%%%%%%%%%%%%%%%%%%%%%%%%%%%%%%%%%%%%%%%%%%%%%%%%%%%%%%%%%%%%%%%%%%%%%%%%%%%%%%%%%%%%%%%%&#10;%%%%%%%%%%%%%%%%%%%%%%%%%%%%%%%%%%%%%%%%%%%%%%%%%%%%%%%%%%%%%%%%%%%%%%%%%%%%%%%%%%%%%%%%%%%%%%%%%%%%%%%&#10;%%%%%%%%%%%%%%%%%%%%%%%%%%%%%%%%%%%%%%%%%%%%%%%%%%%%%%%%%%%%%%%%%%%%%%%%%%%%%%%%%%%%%%%%%%%%%%%%%%%%%%%&#10;%%%%%%%%%%%%%%%%%%%%%%%%%%%%%%%%%%%%%%%%%%%%%%%%%%%%%%%%%%%%%%%%%%%%%%%%%%%%%%%%%%%%%%%%%%%%%%%%%%%%%%%&#10;\end{enumerate}&#10;%%%%%%%%%%%%%%%%%%%%%%%%%%%%%%%%%%%%%%%%%%%%%%%%%%%%%%%%%%%%%%%%%%%%%%%%%%%%%%%%%%%%%%%%%%%%%%%%%%%%%%%&#10;\end{minipage}&#10;}&#10;&#10;&#10;&#10;\junk{&#10;\medskip &#10;&#10;&#10;\Ovalbox&#10;{&#10;\begin{minipage}[c]{0.6\textwidth}&#10;\textbf{\emph{unweighted} ``geometric'' version of \fmc (\gfmc)} &#10;%%%%%%%%%%%%%%%%%%%%%%%%%%%%%%%%%%%%%%%%%%%%%%%%%%%%%%%%%%%%%%%%%%%%%%%%%%%%%%%%%%%%%%%%%%%%%%%%%%%%%%%&#10;\begin{enumerate}[label=$\Box$]&#10;%%%%%%%%%%%%%%%%%%%%%%%%%%%%%%%%%%%%%%%%%%%%%%%%%%%%%%%%%%%%%%%%%%%%%%%%%%%%%%%%%%%%%%%%%%%%%%%%%%%%%%%&#10;\item&#10;\small&#10;elements are points in $\color{red}\pmb{[0,\Delta]^d}$ (constant $\color{red}\pmb{d\geq 2}$)&#10;\item&#10;\small&#10;sets are \emph{unit radius} balls in $\color{red}\pmb{\R^d}$ &#10;\item&#10;\small&#10;distributions of points of $\color{red}\pmb{\chi}$ different colors &#10;are given by $\color{red}\pmb{\chi}$ Lipschitz-bounded measures&#10;\end{enumerate}&#10;%%%%%%%%%%%%%%%%%%%%%%%%%%%%%%%%%%%%%%%%%%%%%%%%%%%%%%%%%%%%%%%%%%%%%%%%%%%%%%%%%%%%%%%%%%%%%%%%%%%%%%%&#10;\end{minipage}&#10;\begin{minipage}[c]{0.3\textwidth}&#10;%%%%%%%%%%%%%%%%%%%%%%%%%%%%%%%%%%%%%%%%%%%%%%%%%%%%%%%%%%%%%%%%%%%%%%%%%%%%%%%%%%%%%%%%%%%%%%%%%%%%%%%&#10;\small&#10;admits an \emph{almost} optimal polynomial-time approximation algorithm &#10;\begin{enumerate}[label=$\triangleright$]&#10;%%%%%%%%%%%%%%%%%%%%%%%%%%%%%%%%%%%%%%%%%%%%%%%%%%%%%%%%%%%%%%%%%%%%%%%%%%%%%%%%%%%%%%%%%%%%%%%%%%%%%%%&#10;\item&#10;\footnotesize&#10;for \emph{fixed} $\color{red}\pmb{d}$&#10;\vspace*{-6pt}&#10;\item&#10;\footnotesize&#10;under \emph{mild} assumption on $\color{red}\pmb{\opt}$ &#10;\end{enumerate}&#10;%%%%%%%%%%%%%%%%%%%%%%%%%%%%%%%%%%%%%%%%%%%%%%%%%%%%%%%%%%%%%%%%%%%%%%%%%%%%%%%%%%%%%%%%%%%%%%%%%%%%%%%%&#10;\end{minipage}&#10;}&#10;&#10;\junk&#10;{&#10;%%\Ovalbox&#10;\begin{minipage}{0.9\textwidth}&#10;given &#10;%%%%%%%%%%%%%%%%%%%%%%%%%%%%%%%%%%%%%%%%%%%%%%%%%%%%%%%%%%%%%%%%%%%%%%%%%%%%%%%%%%%%%%%%%%%%%%%%%%%%%%%&#10;\begin{enumerate}[label=$\Box$]&#10;%%%%%%%%%%%%%%%%%%%%%%%%%%%%%%%%%%%%%%%%%%%%%%%%%%%%%%%%%%%%%%%%%%%%%%%%%%%%%%%%%%%%%%%%%%%%%%%%%%%%%%%&#10;\item&#10;\small&#10;universe $\color{red}\pmb{\cU=\{u_1,\dots,u_n\}}$&#10;%%%%%%%%%%%%%%%%%%%%%%%%%%%%%%%%%%%%%%%%%%%%%%%%%%%%%%%%%%%%%%%%%%%%%%%%%%%%%%%%%%%%%%%%%%%%%%%%%%%%%%%&#10;\item&#10;\small&#10;element weight function $\color{red}\pmb{w: \cU\mapsto \R^+}$ &#10;%%%%%%%%%%%%%%%%%%%%%%%%%%%%%%%%%%%%%%%%%%%%%%%%%%%%%%%%%%%%%%%%%%%%%%%%%%%%%%%%%%%%%%%%%%%%%%%%%%%%%%%&#10;\item&#10;\small&#10;element color function $\color{red}\pmb{\cC: \cU\mapsto \{1,\dots,\chi\}}$ &#10;%%%%%%%%%%%%%%%%%%%%%%%%%%%%%%%%%%%%%%%%%%%%%%%%%%%%%%%%%%%%%%%%%%%%%%%%%%%%%%%%%%%%%%%%%%%%%%%%%%%%%%%&#10;\item&#10;\small&#10;sets $\color{red}\pmb{\cS_1,\dots,\cS_m\subseteq \cU}$&#10;%%%%%%%%%%%%%%%%%%%%%%%%%%%%%%%%%%%%%%%%%%%%%%%%%%%%%%%%%%%%%%%%%%%%%%%%%%%%%%%%%%%%%%%%%%%%%%%%%%%%%%%&#10;\item&#10;\small&#10;integer $\color{red}\pmb{k\geq 1}$&#10;%%%%%%%%%%%%%%%%%%%%%%%%%%%%%%%%%%%%%%%%%%%%%%%%%%%%%%%%%%%%%%%%%%%%%%%%%%%%%%%%%%%%%%%%%%%%%%%%%%%%%%%&#10;\end{enumerate}&#10;%%%%%%%%%%%%%%%%%%%%%%%%%%%%%%%%%%%%%%%%%%%%%%%%%%%%%%%%%%%%%%%%%%%%%%%%%%%%%%%%%%%%%%%%%%%%%%%%%%%%%%%&#10;%%%%%%%%%%%%%%%%%%%%%%%%%%%%%%%%%%%%%%%%%%%%%%%%%%%%%%%%%%%%%%%%%%%%%%%%%%%%%%%%%%%%%%%%%%%%%%%%%%%%%%%&#10;valid solution &#10;%%%%%%%%%%%%%%%%%%%%%%%%%%%%%%%%%%%%%%%%%%%%%%%%%%%%%%%%%%%%%%%%%%%%%%%%%%%%%%%%%%%%%%%%%%%%%%%%%%%%%%%&#10;\begin{enumerate}[label=$\Box$]&#10;%%%%%%%%%%%%%%%%%%%%%%%%%%%%%%%%%%%%%%%%%%%%%%%%%%%%%%%%%%%%%%%%%%%%%%%%%%%%%%%%%%%%%%%%%%%%%%%%%%%%%%%&#10;\item&#10;\small&#10;$&#10;\color{red}\pmb{&#10;k&#10;}&#10;$ distinct subsets&#10;$&#10;\color{red}\pmb{&#10;\cS_{i_1},\dots,\cS_{i_k}&#10;}&#10;$, &#10;covering &#10;$&#10;\color{red}\pmb{&#10;p_i&#10;}&#10;$ &#10;elements of color &#10;$&#10;\color{red}\pmb{&#10;i&#10;}&#10;$ &#10;%%%%%%%%%%%%%%%%%%%%%%%%%%%%%%%%%%%%%%%%%%%%%%%%%%%%%%%%%%%%%%%%%%%%%%%%%%%%%%%%%%%%%%%%%%%%%%%%%%%%%%%&#10;\item&#10;\small&#10;$&#10;\color{red}\pmb{&#10;p_i=p_j&#10;}&#10;$ &#10;for all &#10;$&#10;\color{red}\pmb{&#10;i&#10;}&#10;$ and &#10;$&#10;\color{red}\pmb{&#10;j&#10;}&#10;$&#10;%%%%%%%%%%%%%%%%%%%%%%%%%%%%%%%%%%%%%%%%%%%%%%%%%%%%%%%%%%%%%%%%%%%%%%%%%%%%%%%%%%%%%%%%%%%%%%%%%%%%%%%&#10;\end{enumerate}&#10;%%%%%%%%%%%%%%%%%%%%%%%%%%%%%%%%%%%%%%%%%%%%%%%%%%%%%%%%%%%%%%%%%%%%%%%%%%%%%%%%%%%%%%%%%%%%%%%%%%%%%%%&#10;%%%%%%%%%%%%%%%%%%%%%%%%%%%%%%%%%%%%%%%%%%%%%%%%%%%%%%%%%%%%%%%%%%%%%%%%%%%%%%%%%%%%%%%%%%%%%%%%%%%%%%%&#10;objective &#10;%%%%%%%%%%%%%%%%%%%%%%%%%%%%%%%%%%%%%%%%%%%%%%%%%%%%%%%%%%%%%%%%%%%%%%%%%%%%%%%%%%%%%%%%%%%%%%%%%%%%%%%&#10;\begin{enumerate}[label=$\Box$]&#10;%%%%%%%%%%%%%%%%%%%%%%%%%%%%%%%%%%%%%%%%%%%%%%%%%%%%%%%%%%%%%%%%%%%%%%%%%%%%%%%%%%%%%%%%%%%%%%%%%%%%%%%&#10;\item&#10;\small&#10;\emph{maximize} sum of weights of covered elements &#10;%%%%%%%%%%%%%%%%%%%%%%%%%%%%%%%%%%%%%%%%%%%%%%%%%%%%%%%%%%%%%%%%%%%%%%%%%%%%%%%%%%%%%%%%%%%%%%%%%%%%%%%&#10;\end{enumerate}&#10;%%%%%%%%%%%%%%%%%%%%%%%%%%%%%%%%%%%%%%%%%%%%%%%%%%%%%%%%%%%%%%%%%%%%%%%%%%%%%%%%%%%%%%%%%%%%%%%%%%%%%%%&#10;&#10;&#10;&#10;&#10;&#10;\end{minipage}&#10;}&#10;&#10;}&#10;&#10;&#10;&#10;\junk{&#10;\begin{enumerate}[label=$\triangleright$]&#10;\item&#10;\begin{adjustwidth}{0.1in}{}&#10;{\footnotesize&#10;}&#10;\end{adjustwidth}&#10;}&#10;&#10;\junk{&#10;&#10;}&#10;&#10;\end{document}&#10;"/>
  <p:tag name="IGUANATEXSIZE" val="20"/>
  <p:tag name="IGUANATEXCURSOR" val="626"/>
  <p:tag name="TRANSPARENCY" val="True"/>
  <p:tag name="FILENAME" val=""/>
  <p:tag name="LATEXENGINEID" val="0"/>
  <p:tag name="TEMPFOLDER" val="c:\temp\"/>
  <p:tag name="LATEXFORMHEIGHT" val="312"/>
  <p:tag name="LATEXFORMWIDTH" val="384"/>
  <p:tag name="LATEXFORMWRAP" val="True"/>
  <p:tag name="BITMAPVECTOR" val="0"/>
</p:tagLst>
</file>

<file path=ppt/tags/tag27.xml><?xml version="1.0" encoding="utf-8"?>
<p:tagLst xmlns:a="http://schemas.openxmlformats.org/drawingml/2006/main" xmlns:r="http://schemas.openxmlformats.org/officeDocument/2006/relationships" xmlns:p="http://schemas.openxmlformats.org/presentationml/2006/main">
  <p:tag name="OUTPUTDPI" val="1200"/>
  <p:tag name="ORIGINALHEIGHT" val="2245.969"/>
  <p:tag name="ORIGINALWIDTH" val="4677.915"/>
  <p:tag name="LATEXADDIN" val="\documentclass[11pt]{article}&#10;&#10;%%%%%%%%%%%%%%%%%%%%%%%%%%%%%%%%%%%%%%%%%%%%%&#10;%\usepackage{fontspec} % use xelatex to pdf&#10;%\setmainfont{Times New Roman} % use xelatex to pdf&#10;%%%%%%%%%%%%%%%%%%%%%%%%%%%%%%%%%%%%%%%%%%%%%&#10;%%\usepackage{times}&#10;\usepackage{mathptmx}&#10;&#10;\usepackage{amsfonts}&#10;\usepackage{amsmath}&#10;\usepackage{amssymb}&#10;\usepackage{latexsym}&#10;\usepackage{graphicx}&#10;\usepackage{color}&#10;\usepackage{enumitem}&#10;\usepackage{changepage}   % for the adjustwidth environment&#10;\usepackage{fancybox}&#10;%%\usepackage[skins]{tcolorbox}&#10;\usepackage{ctable}&#10;\usepackage{longtable}&#10;\usepackage{xspace}&#10;\usepackage{nicefrac}&#10;&#10;\allowdisplaybreaks&#10;&#10;\setlength{\topmargin}{0in} % for home PC or office UNIX&#10;\setlength{\oddsidemargin}{-0.0in}&#10;\setlength{\evensidemargin}{-0.0in}&#10;\setlength{\headheight}{0in} % for home PC&#10;\setlength{\headsep}{0in} % for home PC&#10;\setlength{\textheight}{9in}&#10;\setlength{\textwidth}{6.5in}&#10;\renewcommand{\baselinestretch}{1}&#10;&#10;\newcommand{\aalpha}{{\mathsf{PartyA}}}&#10;\newcommand{\bbeta}{{\mathsf{PartyB}}}&#10;\newcommand{\eeta}{{\mathsf{Pop}}}&#10;\newcommand{\partya}{Party~\textbf{A}}&#10;\newcommand{\partyb}{Party~\textbf{B}}&#10;\newcommand{\cP}{\mathcal{P}}&#10;\newcommand{\EG}{{\em e.g.}, }&#10;%%\newcommand{\comment}[1]{}&#10;\newcommand{\junk}[1]{}&#10;\newcommand{\tx}{^{\rm th}}&#10;\definecolor{dgreyblue}{rgb}{0.26,0.3,0.46}&#10;\newcommand{\trueblue}[1]{{\textcolor{blue}{#1}}}&#10;\newcommand{\trueblack}[1]{{\textcolor{black}{#1}}}&#10;\newcommand{\truegreen}[1]{{\textcolor{green}{#1}}}&#10;\newcommand{\grey}[1]{{\textcolor{dgreyblue}{#1}}}&#10;\newcommand{\truered}[1]{{\textcolor{red}{#1}}}&#10;&#10;%%%%%%%%%%%%%%%%%%%%%%%%%%%%%%%%%%%%%%%%%%%%%%%%%%%%%%%%%%%%%%%%%%%%%%%%%%%%%%%%%%%%%%%%%%%&#10;\begin{document}&#10;\thispagestyle{empty}&#10;\color{black}&#10;\bf&#10;\mathversion{bold}&#10;%%%%%%%%%%%%%%%%%%%%%%%%%%%%%%%%%%%%%%%%%%%%%%%%%%%%%%%%%%%%%%%%%%%%%%%%%%%%%%%%%%%%%%%%%%%&#10;%%%%%%%%%&#10;\newcommand{\cU}{\mathcal{U}}&#10;\newcommand{\cC}{\mathcal{C}}&#10;\newcommand{\cS}{\mathcal{S}}&#10;\newcommand{\R}{{\mathbb R}}&#10;\newcommand{\fmcg}[2]{\textsc{Fmc}(\ensuremath{#1, #2})}&#10;\newcommand{\fmc}{\textsc{Fmc}\xspace}&#10;\newcommand{\opt}{ {\mathsf{OPT}} }&#10;\newcommand{\nopt}{ {\mathsf{OPT}_{\#}} }&#10;\newcommand{\nfmc}{\textsc{Node-fmc}\xspace}&#10;\newcommand{\sfmc}{\textsc{Segr-fmc}\xspace}&#10;\newcommand{\bfmc}{\ensuremath{\Delta}-\textsc{bal-fmc}\xspace}&#10;\newcommand{\gfmc}{\textsc{Geom-fmc}\xspace}&#10;\newcommand{\NP}{\mathsf{NP}}&#10;\newcommand{\eps}{\varepsilon}&#10;\newcommand{\Ave}[1]{{\mathbb E}[ #1]}&#10;\newcommand{\prob}[1]{\Pr\left[ #1\right]}&#10;%%%%%%%%%&#10;&#10;&#10;\begin{minipage}[c]{0.9\textwidth}&#10;\footnotesize&#10;Need to allow: &#10;\begin{enumerate}[label=$\Box$]&#10;\item &#10;\footnotesize&#10;coloring constraints will be satisfied only ``approximately''&#10;\end{enumerate}&#10;\end{minipage}&#10;&#10;\medskip&#10;&#10;\begin{minipage}[c]{0.9\textwidth}&#10;\bf\color{blue}&#10;%&#10;\begin{center}&#10;\doublebox&#10;{&#10;\small&#10;fair maximum coverage&#10;{\color{red}\bf\fmcg{\pmb{\chi}}{\pmb{k}}} : &#10;relaxing coloring constraints&#10;}&#10;\end{center}&#10;&#10;\vspace*{-0.2in}&#10;&#10;\begin{center}&#10;\Ovalbox&#10;{&#10;\small&#10;$\color{red}\pmb{p_i}$: number of elements of color $\color{red}\pmb{i}$ in solution,  &#10;$\,\,\,\color{red}\pmb{\eps\geq 1}$&#10;}&#10;\end{center}&#10;&#10;\smallskip&#10;&#10;\begin{enumerate}[label=$\Box$]&#10;\item&#10;(deterministic) $\color{red}\pmb{\eps}$-\emph{approximate} coloring : &#10;%&#10;$\color{red}\pmb{&#10;\forall \, i,j \,:\, p_i \leq \eps \, p_j&#10;}&#10;$&#10;\medskip&#10;\item&#10;randomized $\color{red}\pmb{\eps}$-approximate coloring :&#10;$\color{red}\pmb{&#10;\forall \, i,j \,:\,&#10;\Ave{p_i} \leq \eps \, \Ave{p_j}&#10;}&#10;$&#10;%&#10;\medskip&#10;\item&#10;randomized strong $\color{red}\pmb{\eps}$-approximate coloring :&#10;%&#10;$\color{red}\pmb{&#10;\bigwedge_{ i,j } &#10;\Big( \prob { p_i \leq \eps p_j } \Big) \geq 1 - o(1)&#10;}&#10;$&#10;\end{enumerate}&#10;&#10;\end{minipage}&#10;&#10;%kkkkkkkkkkkkkkkkkk&#10;&#10;\junk{&#10;}&#10;&#10;\junk&#10;{&#10;\footnotesize&#10;{\color{lightgray}&#10;Core abstractions of many data-driven societal domain applications&#10;}&#10;\item&#10;{\color{lightgray}&#10;Three examples of \emph{diverse} categories of application&#10;}&#10;\footnotesize&#10;{\color{lightgray}&#10;Service/Facility Allocation&#10;}&#10;\junk{&#10;\begin{enumerate}[label=$\circ$]&#10;\item&#10;\footnotesize&#10;assign services/facilities across different places (\EG, schools, bus stops, police/fire stations)&#10;\tiny&#10;\grey{[Lee and Lubienski, 2017]}&#10;\item&#10;\footnotesize&#10;choosing a few hospitals for specific medical facilities or services &#10;\item&#10;\footnotesize&#10;deciding where to put cell-phone towers&#10;\item&#10;\footnotesize&#10;bike sharing&#10;\tiny&#10;\grey{[Yan and Howe, 2019]} &#10;\\&#10;%%\vspace*{-0.1in}&#10;\begin{adjustwidth}{0.1in}{}&#10;\tiny&#10;bike-sharing network at NYC neglects low-income neighborhoods and communities of color &#10;\\&#10;\tiny&#10;\grey{[C. Guse, New York Daily News, July 10, 2019]}&#10;\end{adjustwidth}&#10;\item&#10;\footnotesize&#10;delivery services for online shopping&#10;\\&#10;\vspace*{-0.1in}&#10;\begin{adjustwidth}{0.1in}{}&#10;\tiny&#10;Amazon failed to provide services for predominantly black communities&#10;\\&#10;\tiny&#10;\grey{&#10;[Ingold and Soper, Bloomberg, April 21, 2016], [Spencer, Bloomberg, April 26, 2016]&#10;}&#10;\end{adjustwidth}&#10;\end{enumerate}&#10;\footnotesize&#10;}&#10;%%%%%%%%%%%%%%%%%%%%%%%%%%%%%%%%%%%%%%%%%%%%%%%%%%%%%%%%%%%%%%%%%%%%%%%%%%%%%%%%%%%%%%%%%%%%%%%%%%%%%%%&#10;%%%%%%%%%%%%%%%%%%%%%%%%%%%%%%%%%%%%%%%%%%%%%%%%%%%%%%%%%%%%%%%%%%%%%%%%%%%%%%%%%%%%%%%%%%%%%%%%%%%%%%%&#10;\item&#10;\footnotesize&#10;{\color{lightgray}&#10;Targeted advertisement&#10;}&#10;%&#10;\junk{&#10;\begin{enumerate}[label=$\triangleright$]&#10;\item&#10;\footnotesize&#10;popular in social media&#10;\item&#10;\footnotesize&#10;company wants to target its ``potential customers''&#10;\item&#10;\footnotesize&#10;company selects features (\EG, ``single'' or ``college student'') for target groups of users&#10;\item&#10;\footnotesize&#10;solely optimizing for coverage may result in undesirable effects&#10;\begin{enumerate}[label=$\circ$]&#10;\item&#10;racism in Facebook advertisements&#10;\grey{&#10;[Angwin and Parris, Propublica, October 28, 2016]&#10;}&#10;\vspace*{-0.15in}&#10;\item&#10;sexism in job advertisements&#10;\grey{&#10;[Hunter, February 22, 2019] &#10;}&#10;\end{enumerate}&#10;%&#10;\end{enumerate}&#10;}&#10;%&#10;%%%%%%%%%%%%%%%%%%%%%%%%%%%%%%%%%%%%%%%%%%%%%%%%%%%%%%%%%%%%%%%%%%%%%%%%%%%%%%%%%%%%%%%%%%%%%%%%%%%%%%%&#10;%kkkkk&#10;%%%%%%%%%%%%%%%%%%%%%%%%%%%%%%%%%%%%%%%%%%%%%%%%%%%%%%%%%%%%%%%%%%%%%%%%%%%%%%%%%%%%%%%%%%%%%%%%%%%%%%%&#10;\item&#10;\footnotesize&#10;Data Integration&#10;(combining multiple data sources)&#10;%&#10;\begin{enumerate}[label=$\circ$]&#10;\item&#10;\footnotesize&#10;population bias: a major reason for model unfairness in training machine learning models&#10;\\&#10;\footnotesize&#10;\grey{&#10;[Olteanu, Castillo, Diaz and Kiciman, 2019], [Asudeh, Jin Jagadish, 2019]&#10;}&#10;\\&#10;\vspace*{-0.1in}&#10;\begin{adjustwidth}{0.3in}{}&#10;image recognition and motion detection services by Google and &#10;HP failed to tag/detect African Americans&#10;\\&#10;\footnotesize&#10;\grey{&#10;[Simon, December 23, 2009], [Mulshine, Business Insider, July 1, 2015]&#10;}&#10;\end{adjustwidth}&#10;%&#10;\end{enumerate}&#10;%%&#10;\end{enumerate}&#10;%%%%%%%%%%%%%%%%%%%%%%%%%%%%%%%%%%%%%%%%%%%%%%%%%%%%%%%%%%%%%%%%%%%%%%%%%%%%%%%%%%%%%%%%%%%%%%%%%%%%%%%&#10;%%%%%%%%%%%%%%%%%%%%%%%%%%%%%%%%%%%%%%%%%%%%%%%%%%%%%%%%%%%%%%%%%%%%%%%%%%%%%%%%%%%%%%%%%%%%%%%%%%%%%%%&#10;%%%%%%%%%%%%%%%%%%%%%%%%%%%%%%%%%%%%%%%%%%%%%%%%%%%%%%%%%%%%%%%%%%%%%%%%%%%%%%%%%%%%%%%%%%%%%%%%%%%%%%%&#10;%%%%%%%%%%%%%%%%%%%%%%%%%%%%%%%%%%%%%%%%%%%%%%%%%%%%%%%%%%%%%%%%%%%%%%%%%%%%%%%%%%%%%%%%%%%%%%%%%%%%%%%&#10;%%%%%%%%%%%%%%%%%%%%%%%%%%%%%%%%%%%%%%%%%%%%%%%%%%%%%%%%%%%%%%%%%%%%%%%%%%%%%%%%%%%%%%%%%%%%%%%%%%%%%%%&#10;%%%%%%%%%%%%%%%%%%%%%%%%%%%%%%%%%%%%%%%%%%%%%%%%%%%%%%%%%%%%%%%%%%%%%%%%%%%%%%%%%%%%%%%%%%%%%%%%%%%%%%%&#10;%%%%%%%%%%%%%%%%%%%%%%%%%%%%%%%%%%%%%%%%%%%%%%%%%%%%%%%%%%%%%%%%%%%%%%%%%%%%%%%%%%%%%%%%%%%%%%%%%%%%%%%&#10;\end{enumerate}&#10;%%%%%%%%%%%%%%%%%%%%%%%%%%%%%%%%%%%%%%%%%%%%%%%%%%%%%%%%%%%%%%%%%%%%%%%%%%%%%%%%%%%%%%%%%%%%%%%%%%%%%%%&#10;\end{minipage}&#10;}&#10;&#10;&#10;&#10;\junk{&#10;\medskip &#10;&#10;&#10;\Ovalbox&#10;{&#10;\begin{minipage}[c]{0.6\textwidth}&#10;\textbf{\emph{unweighted} ``geometric'' version of \fmc (\gfmc)} &#10;%%%%%%%%%%%%%%%%%%%%%%%%%%%%%%%%%%%%%%%%%%%%%%%%%%%%%%%%%%%%%%%%%%%%%%%%%%%%%%%%%%%%%%%%%%%%%%%%%%%%%%%&#10;\begin{enumerate}[label=$\Box$]&#10;%%%%%%%%%%%%%%%%%%%%%%%%%%%%%%%%%%%%%%%%%%%%%%%%%%%%%%%%%%%%%%%%%%%%%%%%%%%%%%%%%%%%%%%%%%%%%%%%%%%%%%%&#10;\item&#10;\small&#10;elements are points in $\color{red}\pmb{[0,\Delta]^d}$ (constant $\color{red}\pmb{d\geq 2}$)&#10;\item&#10;\small&#10;sets are \emph{unit radius} balls in $\color{red}\pmb{\R^d}$ &#10;\item&#10;\small&#10;distributions of points of $\color{red}\pmb{\chi}$ different colors &#10;are given by $\color{red}\pmb{\chi}$ Lipschitz-bounded measures&#10;\end{enumerate}&#10;%%%%%%%%%%%%%%%%%%%%%%%%%%%%%%%%%%%%%%%%%%%%%%%%%%%%%%%%%%%%%%%%%%%%%%%%%%%%%%%%%%%%%%%%%%%%%%%%%%%%%%%&#10;\end{minipage}&#10;\begin{minipage}[c]{0.3\textwidth}&#10;%%%%%%%%%%%%%%%%%%%%%%%%%%%%%%%%%%%%%%%%%%%%%%%%%%%%%%%%%%%%%%%%%%%%%%%%%%%%%%%%%%%%%%%%%%%%%%%%%%%%%%%&#10;\small&#10;admits an \emph{almost} optimal polynomial-time approximation algorithm &#10;\begin{enumerate}[label=$\triangleright$]&#10;%%%%%%%%%%%%%%%%%%%%%%%%%%%%%%%%%%%%%%%%%%%%%%%%%%%%%%%%%%%%%%%%%%%%%%%%%%%%%%%%%%%%%%%%%%%%%%%%%%%%%%%&#10;\item&#10;\footnotesize&#10;for \emph{fixed} $\color{red}\pmb{d}$&#10;\vspace*{-6pt}&#10;\item&#10;\footnotesize&#10;under \emph{mild} assumption on $\color{red}\pmb{\opt}$ &#10;\end{enumerate}&#10;%%%%%%%%%%%%%%%%%%%%%%%%%%%%%%%%%%%%%%%%%%%%%%%%%%%%%%%%%%%%%%%%%%%%%%%%%%%%%%%%%%%%%%%%%%%%%%%%%%%%%%%%&#10;\end{minipage}&#10;}&#10;&#10;\junk&#10;{&#10;%%\Ovalbox&#10;\begin{minipage}{0.9\textwidth}&#10;given &#10;%%%%%%%%%%%%%%%%%%%%%%%%%%%%%%%%%%%%%%%%%%%%%%%%%%%%%%%%%%%%%%%%%%%%%%%%%%%%%%%%%%%%%%%%%%%%%%%%%%%%%%%&#10;\begin{enumerate}[label=$\Box$]&#10;%%%%%%%%%%%%%%%%%%%%%%%%%%%%%%%%%%%%%%%%%%%%%%%%%%%%%%%%%%%%%%%%%%%%%%%%%%%%%%%%%%%%%%%%%%%%%%%%%%%%%%%&#10;\item&#10;\small&#10;universe $\color{red}\pmb{\cU=\{u_1,\dots,u_n\}}$&#10;%%%%%%%%%%%%%%%%%%%%%%%%%%%%%%%%%%%%%%%%%%%%%%%%%%%%%%%%%%%%%%%%%%%%%%%%%%%%%%%%%%%%%%%%%%%%%%%%%%%%%%%&#10;\item&#10;\small&#10;element weight function $\color{red}\pmb{w: \cU\mapsto \R^+}$ &#10;%%%%%%%%%%%%%%%%%%%%%%%%%%%%%%%%%%%%%%%%%%%%%%%%%%%%%%%%%%%%%%%%%%%%%%%%%%%%%%%%%%%%%%%%%%%%%%%%%%%%%%%&#10;\item&#10;\small&#10;element color function $\color{red}\pmb{\cC: \cU\mapsto \{1,\dots,\chi\}}$ &#10;%%%%%%%%%%%%%%%%%%%%%%%%%%%%%%%%%%%%%%%%%%%%%%%%%%%%%%%%%%%%%%%%%%%%%%%%%%%%%%%%%%%%%%%%%%%%%%%%%%%%%%%&#10;\item&#10;\small&#10;sets $\color{red}\pmb{\cS_1,\dots,\cS_m\subseteq \cU}$&#10;%%%%%%%%%%%%%%%%%%%%%%%%%%%%%%%%%%%%%%%%%%%%%%%%%%%%%%%%%%%%%%%%%%%%%%%%%%%%%%%%%%%%%%%%%%%%%%%%%%%%%%%&#10;\item&#10;\small&#10;integer $\color{red}\pmb{k\geq 1}$&#10;%%%%%%%%%%%%%%%%%%%%%%%%%%%%%%%%%%%%%%%%%%%%%%%%%%%%%%%%%%%%%%%%%%%%%%%%%%%%%%%%%%%%%%%%%%%%%%%%%%%%%%%&#10;\end{enumerate}&#10;%%%%%%%%%%%%%%%%%%%%%%%%%%%%%%%%%%%%%%%%%%%%%%%%%%%%%%%%%%%%%%%%%%%%%%%%%%%%%%%%%%%%%%%%%%%%%%%%%%%%%%%&#10;%%%%%%%%%%%%%%%%%%%%%%%%%%%%%%%%%%%%%%%%%%%%%%%%%%%%%%%%%%%%%%%%%%%%%%%%%%%%%%%%%%%%%%%%%%%%%%%%%%%%%%%&#10;valid solution &#10;%%%%%%%%%%%%%%%%%%%%%%%%%%%%%%%%%%%%%%%%%%%%%%%%%%%%%%%%%%%%%%%%%%%%%%%%%%%%%%%%%%%%%%%%%%%%%%%%%%%%%%%&#10;\begin{enumerate}[label=$\Box$]&#10;%%%%%%%%%%%%%%%%%%%%%%%%%%%%%%%%%%%%%%%%%%%%%%%%%%%%%%%%%%%%%%%%%%%%%%%%%%%%%%%%%%%%%%%%%%%%%%%%%%%%%%%&#10;\item&#10;\small&#10;$&#10;\color{red}\pmb{&#10;k&#10;}&#10;$ distinct subsets&#10;$&#10;\color{red}\pmb{&#10;\cS_{i_1},\dots,\cS_{i_k}&#10;}&#10;$, &#10;covering &#10;$&#10;\color{red}\pmb{&#10;p_i&#10;}&#10;$ &#10;elements of color &#10;$&#10;\color{red}\pmb{&#10;i&#10;}&#10;$ &#10;%%%%%%%%%%%%%%%%%%%%%%%%%%%%%%%%%%%%%%%%%%%%%%%%%%%%%%%%%%%%%%%%%%%%%%%%%%%%%%%%%%%%%%%%%%%%%%%%%%%%%%%&#10;\item&#10;\small&#10;$&#10;\color{red}\pmb{&#10;p_i=p_j&#10;}&#10;$ &#10;for all &#10;$&#10;\color{red}\pmb{&#10;i&#10;}&#10;$ and &#10;$&#10;\color{red}\pmb{&#10;j&#10;}&#10;$&#10;%%%%%%%%%%%%%%%%%%%%%%%%%%%%%%%%%%%%%%%%%%%%%%%%%%%%%%%%%%%%%%%%%%%%%%%%%%%%%%%%%%%%%%%%%%%%%%%%%%%%%%%&#10;\end{enumerate}&#10;%%%%%%%%%%%%%%%%%%%%%%%%%%%%%%%%%%%%%%%%%%%%%%%%%%%%%%%%%%%%%%%%%%%%%%%%%%%%%%%%%%%%%%%%%%%%%%%%%%%%%%%&#10;%%%%%%%%%%%%%%%%%%%%%%%%%%%%%%%%%%%%%%%%%%%%%%%%%%%%%%%%%%%%%%%%%%%%%%%%%%%%%%%%%%%%%%%%%%%%%%%%%%%%%%%&#10;objective &#10;%%%%%%%%%%%%%%%%%%%%%%%%%%%%%%%%%%%%%%%%%%%%%%%%%%%%%%%%%%%%%%%%%%%%%%%%%%%%%%%%%%%%%%%%%%%%%%%%%%%%%%%&#10;\begin{enumerate}[label=$\Box$]&#10;%%%%%%%%%%%%%%%%%%%%%%%%%%%%%%%%%%%%%%%%%%%%%%%%%%%%%%%%%%%%%%%%%%%%%%%%%%%%%%%%%%%%%%%%%%%%%%%%%%%%%%%&#10;\item&#10;\small&#10;\emph{maximize} sum of weights of covered elements &#10;%%%%%%%%%%%%%%%%%%%%%%%%%%%%%%%%%%%%%%%%%%%%%%%%%%%%%%%%%%%%%%%%%%%%%%%%%%%%%%%%%%%%%%%%%%%%%%%%%%%%%%%&#10;\end{enumerate}&#10;%%%%%%%%%%%%%%%%%%%%%%%%%%%%%%%%%%%%%%%%%%%%%%%%%%%%%%%%%%%%%%%%%%%%%%%%%%%%%%%%%%%%%%%%%%%%%%%%%%%%%%%&#10;&#10;&#10;&#10;&#10;&#10;\end{minipage}&#10;}&#10;&#10;}&#10;&#10;&#10;&#10;\junk{&#10;\begin{enumerate}[label=$\triangleright$]&#10;\item&#10;\begin{adjustwidth}{0.1in}{}&#10;{\footnotesize&#10;}&#10;\end{adjustwidth}&#10;}&#10;&#10;\junk{&#10;&#10;}&#10;&#10;\end{document}&#10;"/>
  <p:tag name="IGUANATEXSIZE" val="20"/>
  <p:tag name="IGUANATEXCURSOR" val="626"/>
  <p:tag name="TRANSPARENCY" val="True"/>
  <p:tag name="FILENAME" val=""/>
  <p:tag name="LATEXENGINEID" val="0"/>
  <p:tag name="TEMPFOLDER" val="c:\temp\"/>
  <p:tag name="LATEXFORMHEIGHT" val="312"/>
  <p:tag name="LATEXFORMWIDTH" val="384"/>
  <p:tag name="LATEXFORMWRAP" val="True"/>
  <p:tag name="BITMAPVECTOR" val="0"/>
</p:tagLst>
</file>

<file path=ppt/tags/tag28.xml><?xml version="1.0" encoding="utf-8"?>
<p:tagLst xmlns:a="http://schemas.openxmlformats.org/drawingml/2006/main" xmlns:r="http://schemas.openxmlformats.org/officeDocument/2006/relationships" xmlns:p="http://schemas.openxmlformats.org/presentationml/2006/main">
  <p:tag name="OUTPUTDPI" val="1200"/>
  <p:tag name="ORIGINALHEIGHT" val="4485.939"/>
  <p:tag name="ORIGINALWIDTH" val="7923.509"/>
  <p:tag name="LATEXADDIN" val="\documentclass[11pt]{article}&#10;&#10;%%%%%%%%%%%%%%%%%%%%%%%%%%%%%%%%%%%%%%%%%%%%%&#10;%\usepackage{fontspec} % use xelatex to pdf&#10;%\setmainfont{Times New Roman} % use xelatex to pdf&#10;%%%%%%%%%%%%%%%%%%%%%%%%%%%%%%%%%%%%%%%%%%%%%&#10;%%\usepackage{times}&#10;\usepackage{mathptmx}&#10;&#10;\usepackage{amsfonts}&#10;\usepackage{amsmath}&#10;\usepackage{amssymb}&#10;\usepackage{latexsym}&#10;\usepackage{graphicx}&#10;\usepackage{color}&#10;\usepackage{enumitem}&#10;\usepackage{changepage}   % for the adjustwidth environment&#10;\usepackage{fancybox}&#10;%%\usepackage[skins]{tcolorbox}&#10;\usepackage{ctable}&#10;\usepackage{longtable}&#10;\usepackage{xspace}&#10;\usepackage{caption}&#10;\usepackage[multiple]{footmisc}&#10;\usepackage{multirow}&#10;\usepackage{nicefrac}&#10;&#10;\allowdisplaybreaks&#10;&#10;\setlength{\topmargin}{0in} % for home PC or office UNIX&#10;\setlength{\oddsidemargin}{-0.0in}&#10;\setlength{\evensidemargin}{-0.0in}&#10;\setlength{\headheight}{0in} % for home PC&#10;\setlength{\headsep}{0in} % for home PC&#10;\setlength{\textheight}{9in}&#10;\setlength{\textwidth}{6.5in}&#10;\renewcommand{\baselinestretch}{1}&#10;&#10;\newcommand{\aalpha}{{\mathsf{PartyA}}}&#10;\newcommand{\bbeta}{{\mathsf{PartyB}}}&#10;\newcommand{\eeta}{{\mathsf{Pop}}}&#10;\newcommand{\partya}{Party~\textbf{A}}&#10;\newcommand{\partyb}{Party~\textbf{B}}&#10;\newcommand{\cP}{\mathcal{P}}&#10;\newcommand{\EG}{{\em e.g.}, }&#10;%%\newcommand{\comment}[1]{}&#10;\newcommand{\junk}[1]{}&#10;\newcommand{\tx}{^{\rm th}}&#10;\definecolor{dgreyblue}{rgb}{0.26,0.3,0.46}&#10;\newcommand{\trueblue}[1]{{\textcolor{blue}{#1}}}&#10;\newcommand{\trueblack}[1]{{\textcolor{black}{#1}}}&#10;\newcommand{\truegreen}[1]{{\textcolor{green}{#1}}}&#10;\newcommand{\grey}[1]{{\textcolor{dgreyblue}{#1}}}&#10;\newcommand{\truered}[1]{{\textcolor{red}{#1}}}&#10;&#10;%%%%%%%%%%%%%%%%%%%%%%%%%%%%%%%%%%%%%%%%%%%%%%%%%%%%%%%%%%%%%%%%%%%%%%%%%%%%%%%%%%%%%%%%%%%&#10;\begin{document}&#10;\thispagestyle{empty}&#10;\color{black}&#10;\bf&#10;\mathversion{bold}&#10;%%%%%%%%%%%%%%%%%%%%%%%%%%%%%%%%%%%%%%%%%%%%%%%%%%%%%%%%%%%%%%%%%%%%%%%%%%%%%%%%%%%%%%%%%%%&#10;%%%%%%%%%&#10;\newcommand{\cU}{\mathcal{U}}&#10;\newcommand{\cA}{\mathcal{A}}&#10;\newcommand{\cD}{\mathcal{D}}&#10;\newcommand{\cC}{\mathcal{C}}&#10;\newcommand{\cR}{\mathcal{R}}&#10;\newcommand{\cS}{\mathcal{S}}&#10;\newcommand{\R}{{\mathbb R}}&#10;\newcommand{\fmcg}[2]{\textsc{Fmc}(\ensuremath{#1, #2})}&#10;\newcommand{\fmc}{\textsc{Fmc}\xspace}&#10;\newcommand{\opt}{ {\mathsf{OPT}} }&#10;\newcommand{\nopt}{ {\mathsf{OPT}_{\#}} }&#10;\newcommand{\nfmc}{\textsc{Node-fmc}\xspace}&#10;\newcommand{\sfmc}{\textsc{Segr-fmc}\xspace}&#10;\newcommand{\bfmc}{\ensuremath{\Delta}-\textsc{bal-fmc}\xspace}&#10;\newcommand{\gfmc}{\textsc{Geom-fmc}\xspace}&#10;\newcommand{\NP}{\mathsf{NP}}&#10;\newcommand{\eps}{\varepsilon}&#10;\newcommand{\bee}{{\mathbf{e}}}&#10;%%%%%%%%%&#10;&#10;&#10;&#10;\begin{minipage}{0.9\textwidth}&#10;%%%%%%%%%%%%%%%%%%%%%%%%%%%%%%%%%%%%%%%%%%%%%%%%%%%%%%%%%%%%%%%%%%%%%%%%%%%%%%%%%%%%%%%%%%%%%%%%%%%%%%%&#10;\addtolength{\tabcolsep}{-5pt} &#10;%%%%%%%%%%%%%%%%%%%%%%%%%%%%%%%%%%%%%%%%%%%%%%%%%%%%%%%%%%%%%%%%%%%%%%%%%%%%%%%%%%%%%%%%%%%%%%%%%%%%%%%&#10;\begin{tabular}{ c c c c c c c c c }&#10;\multicolumn{9}{c}{&#10;\bf\color{blue}&#10;\doublebox&#10;{&#10;\LARGE&#10;\bf\color{blue}&#10;{\bf\fmcg{\pmb{\chi}}{\pmb{k}}} : &#10;summary of our algorithmic results&#10;}&#10;}&#10;\\&#10;\\&#10;%%%%%%%%%%%%%%%%%%%%%%%%%%%%%%%%%%%%%%%%%%%%%&#10;%%%%%%%%%%%%%%%%%%%%%%%%%%%%%%%%%%%%%%%%%%%%%&#10;%%%%%%%%%%%%%%%%%%%%%%%%%%%%%%%%%%%%%%%%%%%%%&#10;%%%%%%%%%%%%%%%%%%%%%%%%%%%%%%%%%%%%%%%%%%%%%&#10;\toprule&#10;       &amp; &#10;       &amp;  &#10;     &amp; &#10;    \multicolumn{3}{|c|}{&#10;     {&#10;        \begin{tabular}{c}&#10;        \bf coloring constraints \\ \bf approximation &#10;    \end{tabular}&#10;      }&#10;       } &#10;    &amp; \multicolumn{3}{c}{&#10;     {&#10;        \begin{tabular}{c}&#10;        \bf parameter and other restrictions \\ \bf (if any) &#10;    \end{tabular}&#10;      }&#10;       } &#10;%%%%%%%%%%%%%%%%%%%%%%%%%%%%%%%%%%%%%%%%%%%%%%%%%%%%%%%%%%%%%%%%%%%%%%%%%%%%%%%%%%%%%%%%%%%%%%%%%%%%%%%&#10;\\&#10;\cmidrule{4-6}&#10;\cmidrule{7-9}&#10;        \begin{tabular}{c}&#10;          \bf problem \\ \bf name &#10;    \end{tabular}&#10;    &amp; &#10;        \begin{tabular}{c}&#10;           \bf algorithm \\ \bf type&#10;    \end{tabular}&#10;         &amp; &#10;        \begin{tabular}{c}&#10;        \bf approximation \\ \bf ratio&#10;    \end{tabular}&#10;     &amp;  %% coloring approximation 3 columns &#10;     \multicolumn{1}{|c}{&#10;           \begin{tabular}{c}&#10;               \bf $\color{blue}\pmb{\eps}$-approximation \\ \bf $\color{blue}\pmb{\eps=}$&#10;           \end{tabular}&#10;               } &#10;            &amp; &#10;           \begin{tabular}{c}&#10;            \bf randomized \\ \bf $\color{blue}\pmb{\eps}$-approximation \\ \bf $\color{blue}\pmb{\eps=}$ &#10;           \end{tabular}&#10;        &amp; &#10;      \multicolumn{1}{c|}{&#10;           \begin{tabular}{c}&#10;        \bf strong \\ \bf randomized \\ \bf $\color{blue}\pmb{\eps}$-approximation \\ \bf $\color{blue}\pmb{\eps=}$&#10;           \end{tabular} &#10;       } &amp;&#10;    %% parameter restriction 3 columns  &#10;       \bf $\color{blue}\pmb{\nopt}$ &amp; \bf $\color{blue}\pmb{\chi}$ &amp; \multicolumn{1}{c}{\bf other} &#10;%%%%%%%%%%%%%%%%%%%%%%%%%%%%%%%%%%%%%%%%%%%%%%%%%%%%%%%%%%%%%%%%%%%%%%%%%%%%%%%%%%%%%%%%%%%%%%%%%%%%%%%&#10;\\&#10;[4pt]&#10;\midrule&#10;%%%%%%%%%%%%%%%%%%%%%%%%%%%%%%%%%%%%%%%%%%%%%%%%%%%%%%%%%%%%%%%%%%%%%%%%%%%%%%%%%%%%%%%%%%%%%%%%%%%%%%%&#10;%%%%%%%%%%%%%%%%%%%%%%%%%%%%%%%%%%%%%%%%%%%%%%%%%%%%%%%%%%%%%%%%%%%%%%%%%%%%%%%%%%%%%%%%%%%%%%%%%%%%%%%&#10;%%%%%%%%%%%%%%%%%%%%%%%%%%%%%%%%%%%%%%%%%%%%%%%%%%%%%%%%%%%%%%%%%%%%%%%%%%%%%%%%%%%%%%%%%%%%%%%%%%%%%%%&#10;%%%%%%%%%%%%%%%%%%%%%%%%%%%%%%%%%%%%%%%%%%%%%%%%%%%%%%%%%%%%%%%%%%%%%%%%%%%%%%%%%%%%%%%%%%%%%%%%%%%%%%%&#10;\multirow{4}{*}{&#10;           \begin{tabular}{c}&#10;                   \\ \\ \\ \\ \\ \bf \fmc&#10;           \end{tabular} &#10;          } &#10;       &amp; &#10;               \bf $\color{blue}\pmb{\cR\cA\mathfrak{l}\mathfrak{g}}$ &#10;       &amp;  &#10;              \bf $\color{blue}\pmb{\varrho(f)}$ &#10;       &amp;  &#10;           \bf $\color{blue}\pmb{\nicefrac{\mathrm{N}}{\mathrm{A}}}$&#10;       &amp;  &#10;       \bf $\color{blue}\pmb{3.16f}$&#10;       &amp;  &#10;           \bf $\color{blue}\pmb{O(f)}$ &#10;       &amp;  &#10;       \bf $\color{blue}\pmb{\Omega(\chi \sqrt{n} \log\chi )}\,\,\,\,$&#10;       &amp;  &#10;           \bf ---$\,\,\,$&#10;       &amp;  &#10;           \bf $\color{blue}\pmb{\nicefrac{\mathrm{N}}{\mathrm{A}}}$&#10;%%%%%%%%%%%%%%%%%%%%%%%%%%%%%%%%%%%%%%%%%%%%%%%%%%%%%%%%%%%%%%%%%%%%%%%%%%%%%%%%%%%%%%%%%%%%%%%%%%%%%%%&#10;\\&#10;\cmidrule{2-9}&#10;%%%%%%%%%%%%%%%%%%%%%%%%%%%%%%%%%%%%%%%%%%%%%%%%%%%%%%%%%%%%%%%%%%%%%%%%%%%%%%%%%%%%%%%%%%%%%%%%%%%%%%%&#10;       &amp; &#10;               \bf $\color{blue}\pmb{\cR\cA\mathfrak{l}\mathfrak{g}}$ &#10;       &amp;  &#10;              \bf $\color{blue}\pmb{\varrho(f)}$ &#10;       &amp;  &#10;           \bf $\color{blue}\pmb{\nicefrac{\mathrm{N}}{\mathrm{A}}}$&#10;       &amp;  &#10;       \bf $\color{blue}\pmb{3.16f}$&#10;       &amp;  &#10;           \bf $\color{blue}\pmb{O(f^2)}$ &#10;       &amp;  &#10;           \begin{tabular}{c}&#10;                 \bf $\color{blue}\pmb{\Omega(a\chi\log\chi)}$ \\ \bf and \\ \bf $\color{blue}\pmb{O(\chi \sqrt{n \log\chi} )}$&#10;           \end{tabular} &#10;       &amp;  &#10;           \bf ---$\,\,\,$&#10;       &amp;  &#10;           \bf $\color{blue}\pmb{\nicefrac{\mathrm{N}}{\mathrm{A}}}$&#10;%%%%%%%%%%%%%%%%%%%%%%%%%%%%%%%%%%%%%%%%%%%%%%%%%%%%%%%%%%%%%%%%%%%%%%%%%%%%%%%%%%%%%%%%%%%%%%%%%%%%%%%&#10;\\&#10;\cmidrule{2-9}&#10;%%%%%%%%%%%%%%%%%%%%%%%%%%%%%%%%%%%%%%%%%%%%%%%%%%%%%%%%%%%%%%%%%%%%%%%%%%%%%%%%%%%%%%%%%%%%%%%%%%%%%%%&#10;       &amp; &#10;               \bf $\color{blue}\pmb{\cR\cA\mathfrak{l}\mathfrak{g}}$ &#10;       &amp;  &#10;              \bf $\color{blue}\pmb{\varrho(f)}$ &#10;       &amp;  &#10;           \bf $\color{blue}\pmb{\nicefrac{\mathrm{N}}{\mathrm{A}}}$&#10;       &amp;  &#10;       \bf $\color{blue}\pmb{3.16f}$&#10;       &amp;  &#10;           \bf $\color{blue}\pmb{O( f^2 \sqrt{a \,\chi \opt_\#}\,)}$ &#10;       &amp;  &#10;           \bf ---$\,\,\,$&#10;       &amp;  &#10;           \bf $\color{blue}\pmb{O(\max\{1,\,\frac{\log n}{\log m}\})}$ &#10;       &amp;  &#10;           \bf $\color{blue}\pmb{\nicefrac{\mathrm{N}}{\mathrm{A}}}$&#10;%%%%%%%%%%%%%%%%%%%%%%%%%%%%%%%%%%%%%%%%%%%%%%%%%%%%%%%%%%%%%%%%%%%%%%%%%%%%%%%%%%%%%%%%%%%%%%%%%%%%%%%&#10;\\&#10;\cmidrule{2-9}&#10;%%%%%%%%%%%%%%%%%%%%%%%%%%%%%%%%%%%%%%%%%%%%%%%%%%%%%%%%%%%%%%%%%%%%%%%%%%%%%%%%%%%%%%%%%%%%%%%%%%%%%%%&#10;&amp; &#10;\multirow{2}{*}{&#10;               \bf $\color{blue}\pmb{\cD\cA\mathfrak{l}\mathfrak{g}}$ &#10;       }&#10;       &amp;  &#10;              \bf $\color{blue}\pmb{\nicefrac{1}{f}}$ &#10;       &amp;  &#10;           \bf $\color{blue}\pmb{O(f^2)}$&#10;       &amp;  &#10;           \bf $\color{blue}\pmb{\nicefrac{\mathrm{N}}{\mathrm{A}}}$&#10;       &amp;  &#10;           \bf $\color{blue}\pmb{\nicefrac{\mathrm{N}}{\mathrm{A}}}$&#10;       &amp;  &#10;           \bf ---$\,\,\,$&#10;       &amp;  &#10;           \bf $\color{blue}\pmb{O(1)}$ &#10;       &amp;  &#10;              \begin{tabular}{c}&#10;                \bf {at most} \\ \bf $\color{blue}\pmb{k+\frac{\chi-1}{2}}$ sets&#10;           \end{tabular} $\,\,$ &#10;%%%%%%%%%%%%%%%%%%%%%%%%%%%%%%%%%%%%%%%%%%%%%%%%%%%%%%%%%%%%%%%%%%%%%%%%%%%%%%%%%%%%%%%%%%%%%%%%%%%%%%%&#10;\\&#10;\cmidrule{3-9}&#10;%%%%%%%%%%%%%%%%%%%%%%%%%%%%%%%%%%%%%%%%%%%%%%%%%%%%%%%%%%%%%%%%%%%%%%%%%%%%%%%%%%%%%%%%%%%%%%%%%%%%%%%&#10;       &amp;  &#10;       &amp;  &#10;              \bf $\color{blue}\pmb{\nicefrac{1}{f}}$ &#10;       &amp;  &#10;           \bf $\color{blue}\pmb{O(f^2+\chi^2 f)}$&#10;       &amp;  &#10;           \bf $\color{blue}\pmb{\nicefrac{\mathrm{N}}{\mathrm{A}}}$&#10;       &amp;  &#10;           \bf $\color{blue}\pmb{\nicefrac{\mathrm{N}}{\mathrm{A}}}$&#10;       &amp;  &#10;           \bf ---$\,\,\,$&#10;       &amp;  &#10;           \bf ---$\,\,\,$&#10;       &amp;  &#10;              \begin{tabular}{c}&#10;                \bf {at most} \\ \bf $\color{blue}\pmb{k+\chi-1}$ sets&#10;           \end{tabular} $\,\,$ &#10;%%%%%%%%%%%%%%%%%%%%%%%%%%%%%%%%%%%%%%%%%%%%%%%%%%%%%%%%%%%%%%%%%%%%%%%%%%%%%%%%%%%%%%%%%%%%%%%%%%%%%%%&#10;%%%%%%%%%%%%%%%%%%%%%%%%%%%%%%%%%%%%%%%%%%%%%%%%%%%%%%%%%%%%%%%%%%%%%%%%%%%%%%%%%%%%%%%%%%%%%%%%%%%%%%%&#10;%%%%%%%%%%%%%%%%%%%%%%%%%%%%%%%%%%%%%%%%%%%%%%%%%%%%%%%%%%%%%%%%%%%%%%%%%%%%%%%%%%%%%%%%%%%%%%%%%%%%%%%&#10;%%%%%%%%%%%%%%%%%%%%%%%%%%%%%%%%%%%%%%%%%%%%%%%%%%%%%%%%%%%%%%%%%%%%%%%%%%%%%%%%%%%%%%%%%%%%%%%%%%%%%%%&#10;%%%%%%%%%%%%%%%%%%%%%%%%%%%%%%%%%%%%%%%%%%%%%%%%%%%%%%%%%%%%%%%%%%%%%%%%%%%%%%%%%%%%%%%%%%%%%%%%%%%%%%%&#10;%%%%%%%%%%%%%%%%%%%%%%%%%%%%%%%%%%%%%%%%%%%%%%%%%%%%%%%%%%%%%%%%%%%%%%%%%%%%%%%%%%%%%%%%%%%%%%%%%%%%%%%&#10;%%%%%%%%%%%%%%%%%%%%%%%%%%%%%%%%%%%%%%%%%%%%%%%%%%%%%%%%%%%%%%%%%%%%%%%%%%%%%%%%%%%%%%%%%%%%%%%%%%%%%%%&#10;\junk{&#10;\\&#10;[4pt]&#10;\midrule&#10;%%%%%%%%%%%%%%%%%%%%%%%%%%%%%%%%%%%%%%%%%%%%%%%%%%%%%%%%%%%%%%%%%%%%%%%%%%%%%%%%%%%%%%%%%%%%%%%%%%%%%%%&#10;%%%%%%%%%%%%%%%%%%%%%%%%%%%%%%%%%%%%%%%%%%%%%%%%%%%%%%%%%%%%%%%%%%%%%%%%%%%%%%%%%%%%%%%%%%%%%%%%%%%%%%%&#10;%%%%%%%%%%%%%%%%%%%%%%%%%%%%%%%%%%%%%%%%%%%%%%%%%%%%%%%%%%%%%%%%%%%%%%%%%%%%%%%%%%%%%%%%%%%%%%%%%%%%%%%&#10;\multirow{3}{*}{&#10;           \begin{tabular}{c}&#10;                 \\[4pt] \nfmc&#10;           \end{tabular} &#10;         }         &#10;       &amp; &#10;    \multirow{2}{*}{&#10;           \begin{tabular}{c}&#10;               ${\cD\cA\mathfrak{l}\mathfrak{g}}$ &#10;           \end{tabular} &#10;       }&#10;       &amp;  &#10;              $\nicefrac{1}{2}$ &#10;       &amp;  &#10;           $4+4\chi$&#10;       &amp;  &#10;           $\nicefrac{\mathrm{N}}{\mathrm{A}}$&#10;       &amp;  &#10;           $\nicefrac{\mathrm{N}}{\mathrm{A}}$&#10;       &amp;  &#10;           ---$\,\,\,$&#10;       &amp;  &#10;           $O(1)$ &#10;       &amp;  &#10;              \begin{tabular}{c}&#10;                {at most} \\ $k+\frac{\chi-1}{2}$ sets&#10;           \end{tabular} $\,\,$ &#10;%%%%%%%%%%%%%%%%%%%%%%%%%%%%%%%%%%%%%%%%%%%%%%%%%%%%%%%%%%%%%%%%%%%%%%%%%%%%%%%%%%%%%%%%%%%%%%%%%%%%%%%&#10;\\&#10;\cmidrule{3-9}&#10;%%%%%%%%%%%%%%%%%%%%%%%%%%%%%%%%%%%%%%%%%%%%%%%%%%%%%%%%%%%%%%%%%%%%%%%%%%%%%%%%%%%%%%%%%%%%%%%%%%%%%%%&#10;&amp; &#10;       &amp;  &#10;              $\nicefrac{1}{2}$ &#10;       &amp;  &#10;           $4+2\chi+4\chi^2$&#10;       &amp;  &#10;           $\nicefrac{\mathrm{N}}{\mathrm{A}}$&#10;       &amp;  &#10;           $\nicefrac{\mathrm{N}}{\mathrm{A}}$&#10;       &amp;  &#10;           ---$\,\,\,$&#10;       &amp;  &#10;           ---$\,\,\,$&#10;       &amp;  &#10;              \begin{tabular}{c}&#10;                {at most} \\ $k+\chi-1$ sets&#10;           \end{tabular} $\,\,$ &#10;%%%%%%%%%%%%%%%%%%%%%%%%%%%%%%%%%%%%%%%%%%%%%%%%%%%%%%%%%%%%%%%%%%%%%%%%%%%%%%%%%%%%%%%%%%%%%%%%%%%%%%%&#10;\\&#10;\cmidrule{2-9}&#10;%%%%%%%%%%%%%%%%%%%%%%%%%%%%%%%%%%%%%%%%%%%%%%%%%%%%%%%%%%%%%%%%%%%%%%%%%%%%%%%%%%%%%%%%%%%%%%%%%%%%%%%&#10;\multicolumn{8}{c}{Other results: same as \fmc with $f=2$}&#10;%%%%%%%%%%%%%%%%%%%%%%%%%%%%%%%%%%%%%%%%%%%%%%%%%%%%%%%%%%%%%%%%%%%%%%%%%%%%%%%%%%%%%%%%%%%%%%%%%%%%%%%&#10;\\&#10;[4pt]&#10;\midrule&#10;%%%%%%%%%%%%%%%%%%%%%%%%%%%%%%%%%%%%%%%%%%%%%%%%%%%%%%%%%%%%%%%%%%%%%%%%%%%%%%%%%%%%%%%%%%%%%%%%%%%%%%%&#10;%%%%%%%%%%%%%%%%%%%%%%%%%%%%%%%%%%%%%%%%%%%%%%%%%%%%%%%%%%%%%%%%%%%%%%%%%%%%%%%%%%%%%%%%%%%%%%%%%%%%%%%&#10;\sfmc &amp; &#10;              \begin{tabular}{c}&#10;               ${\cD\cA\mathfrak{l}\mathfrak{g}}$ &#10;           \end{tabular} &#10;       &amp;  &#10;              $\varrho$ &#10;       &amp;  &#10;           $2$&#10;       &amp;  &#10;           $\nicefrac{\mathrm{N}}{\mathrm{A}}$&#10;       &amp;  &#10;           $\nicefrac{\mathrm{N}}{\mathrm{A}}$&#10;       &amp;  &#10;           ---$\,\,\,$&#10;       &amp;  &#10;           ---$\,\,\,$&#10;       &amp;  &#10;              \begin{tabular}{c}&#10;                {at most} \\ $k$ sets&#10;           \end{tabular} $\,\,$ &#10;%%%%%%%%%%%%%%%%%%%%%%%%%%%%%%%%%%%%%%%%%%%%%%%%%%%%%%%%%%%%%%%%%%%%%%%%%%%%%%%%%%%%%%%%%%%%%%%%%%%%%%%&#10;\\&#10;[4pt]&#10;\midrule&#10;%%%%%%%%%%%%%%%%%%%%%%%%%%%%%%%%%%%%%%%%%%%%%%%%%%%%%%%%%%%%%%%%%%%%%%%%%%%%%%%%%%%%%%%%%%%%%%%%%%%%%%%&#10;\bfmc &amp; &#10;              \begin{tabular}{c}&#10;               ${\cD\cA\mathfrak{l}\mathfrak{g}}$ &#10;           \end{tabular} &#10;       &amp;  &#10;              $\varrho$ &#10;       &amp;  &#10;           $O(\Delta f)$&#10;       &amp;  &#10;           $\nicefrac{\mathrm{N}}{\mathrm{A}}$&#10;       &amp;  &#10;           $\nicefrac{\mathrm{N}}{\mathrm{A}}$&#10;       &amp;  &#10;           ---$\,\,\,$&#10;       &amp;  &#10;           ---$\,\,\,$&#10;       &amp;  &#10;           $\nicefrac{\mathrm{N}}{\mathrm{A}}$&#10;%%%%%%%%%%%%%%%%%%%%%%%%%%%%%%%%%%%%%%%%%%%%%%%%%%%%%%%%%%%%%%%%%%%%%%%%%%%%%%%%%%%%%%%%%%%%%%%%%%%%%%%&#10;\\&#10;[4pt]&#10;\midrule&#10;%%%%%%%%%%%%%%%%%%%%%%%%%%%%%%%%%%%%%%%%%%%%%%%%%%%%%%%%%%%%%%%%%%%%%%%%%%%%%%%%%%%%%%%%%%%%%%%%%%%%%%%&#10;%%%%%%%%%%%%%%%%%%%%%%%%%%%%%%%%%%%%%%%%%%%%%%%%%%%%%%%%%%%%%%%%%%%%%%%%%%%%%%%%%%%%%%%%%%%%%%%%%%%%%%%&#10;\gfmc &amp; &#10;              \begin{tabular}{c}&#10;               ${\cR\cA\mathfrak{l}\mathfrak{g}}$ &#10;           \end{tabular} &#10;       &amp;  &#10;              $1-O(\delta)$ &#10;       &amp;  &#10;           $\nicefrac{\mathrm{N}}{\mathrm{A}}$&#10;       &amp;  &#10;           $\nicefrac{\mathrm{N}}{\mathrm{A}}$&#10;       &amp;  &#10;           $1+\delta$&#10;       &amp;  &#10;           ---$\,\,\,$&#10;       &amp;  &#10;           ---$\,\,\,$&#10;       &amp;  &#10;              \begin{tabular}{c}&#10;                   $d=O(1)$ &#10;                \\ &#10;          [3pt]&#10;          $\frac{\opt}{\chi}\geq \eta$&#10;           \end{tabular} $\,\,$ &#10;%%%%%%%%%%%%%%%%%%%%%%%%%%%%%%%%%%%%%%%%%%%%%%%%%%%%%%%%%%%%%%%%%%%%%%%%%%%%%%%%%%%%%%%%%%%%%%%%%%%%%%%&#10;%%%%%%%%%%%%%%%%%%%%%%%%%%%%%%%%%%%%%%%%%%%%%%%%%%%%%%%%%%%%%%%%%%%%%%%%%%%%%%%%%%%%%%%%%%%%%%%%%%%%%%%&#10;%%%%%%%%%%%%%%%%%%%%%%%%%%%%%%%%%%%%%%%%%%%%%%%%%%%%%%%%%%%%%%%%%%%%%%%%%%%%%%%%%%%%%%%%%%%%%%%%%%%%%%%&#10;}&#10;%%%%%%%%%%%%%%%%%%%%%%%%%%%%%%%%%%%%%%%%%%%%%%%%%%%%%%%%%%%%%%%%%%%%%%%%%%%%%%%%%%%%%%%%%%%%%%%%%%%%%%%&#10;%%%%%%%%%%%%%%%%%%%%%%%%%%%%%%%%%%%%%%%%%%%%%%%%%%%%%%%%%%%%%%%%%%%%%%%%%%%%%%%%%%%%%%%%%%%%%%%%%%%%%%%&#10;%%%%%%%%%%%%%%%%%%%%%%%%%%%%%%%%%%%%%%%%%%%%%%%%%%%%%%%%%%%%%%%%%%%%%%%%%%%%%%%%%%%%%%%%%%%%%%%%%%%%%%%&#10;%%%%%%%%%%%%%%%%%%%%%%%%%%%%%%%%%%%%%%%%%%%%%%%%%%%%%%%%%%%%%%%%%%%%%%%%%%%%%%%%%%%%%%%%%%%%%%%%%%%%%%%&#10;\\&#10;\bottomrule&#10;%%%%%%%%%%%%%%%%%%%%%%%%%%%%%%%%%%%%%%%%%%%%%%%%%%%%%%%%%%%%%%%%%%%%%%%%%%%%%%%%%%%%%%%%%%%%%%%%%%%%%%%&#10;\\&#10;%%%%%%%%%%%%%%%%%%%%%%%%%%%%%%%%%%%%%%%%%%%%%%%%%%%%%%%%%%%%%%%%%%%%%%%%%%%%%%%%%%%%%%%%%%%%%%%%%%%%%%%&#10;\multicolumn{9}{c}{&#10;   \hspace*{-1.6in}&#10;     \bf $\color{blue}\pmb{\cD\cA\mathfrak{l}\mathfrak{g}}$: deterministic algorithm &#10;   \hspace*{0.3in}&#10;     $\color{blue}\pmb{\cR\cA\mathfrak{l}\mathfrak{g}}$: randomized algorithm &#10;}&#10;%%%%%%%%%%%%%%%%%%%%%%%%%%%%%%%%%%%%%%%%%%%%%%%%%%%%%%%%%%%%%%%%%%%%%%%%%%%%%%%%%%%%%%%%%%%%%%%%%%%%%%%&#10;\\&#10;[2pt]&#10;%%%%%%%%%%%%%%%%%%%%%%%%%%%%%%%%%%%%%%%%%%%%%%%%%%%%%%%%%%%%%%%%%%%%%%%%%%%%%%%%%%%%%%%%%%%%%%%%%%%%%%%&#10;\multicolumn{9}{c}{&#10;   \hspace*{-1.6in}&#10;   \bf $\color{blue}\pmb{\nicefrac{\mathrm{N}}{\mathrm{A}}}$: not applicable&#10;   \hspace*{0.3in}&#10;   \bf ---: unrestricted&#10;   }&#10;%%%%%%%%%%%%%%%%%%%%%%%%%%%%%%%%%%%%%%%%%%%%%%%%%%%%%%%%%%%%%%%%%%%%%%%%%%%%%%%%%%%%%%%%%%%%%%%%%%%%%%%&#10;\\&#10;[2pt]&#10;%%%%%%%%%%%%%%%%%%%%%%%%%%%%%%%%%%%%%%%%%%%%%%%%%%%%%%%%%%%%%%%%%%%%%%%%%%%%%%%%%%%%%%%%%%%%%%%%%%%%%%%&#10;\multicolumn{9}{c}{&#10;   \hspace*{-1.3in}&#10;     \bf $\color{blue}\pmb{\varrho(x) = {\big( 1 - \nicefrac{1}{x} \big)}^x&gt;1-\nicefrac{1}{\bee}}$&#10;   \hspace*{0.3in}&#10;   \bf $\color{blue}\pmb{\varrho=\max\{ \varrho(f), \, \varrho(k) \}&gt;1-\nicefrac{1}{\bee}}$&#10;}&#10;%%%%%%%%%%%%%%%%%%%%%%%%%%%%%%%%%%%%%%%%%%%%%%%%%%%%%%%%%%%%%%%%%%%%%%%%%%%%%%%%%%%%%%%%%%%%%%%%%%%%%%%&#10;\\&#10;[2pt]&#10;%%%%%%%%%%%%%%%%%%%%%%%%%%%%%%%%%%%%%%%%%%%%%%%%%%%%%%%%%%%%%%%%%%%%%%%%%%%%%%%%%%%%%%%%%%%%%%%%%%%%%%%&#10;\multicolumn{9}{c}{&#10;   \hspace*{-1.3in}&#10;   \bf $\color{blue}\pmb{\delta}$: any constant in the range (0,1] &#10;   \hspace*{0.3in}&#10;   \bf $\color{blue}\pmb{\eta}$: any constant strictly greater than $1$&#10;   }&#10;%%%%%%%%%%%%%%%%%%%%%%%%%%%%%%%%%%%%%%%%%%%%%%%%%%%%%%%%%%%%%%%%%%%%%%%%%%%%%%%%%%%%%%%%%%%%%%%%%%%%%%%&#10;%%%%%%%%%%%%%%%%%%%%%%%%%%%%%%%%%%%%%%%%%%%%%%%%%%%%%%%%%%%%%%%%%%%%%%%%%%%%%%%%%%%%%%%%%%%%%%%%%%%%%%%&#10;\end{tabular}&#10;%&#10;%%%%%%%%%%%%%%%%%%%%%%%%%%%%%%%%%%%%%%%%%%%%%%%%%%%%%%%%%%%%%%%%%%%%%%%%%%%%%%%%%%%%%%%%%%%%%%%%%%%%%%%&#10;\addtolength{\tabcolsep}{7pt} &#10;%%%%%%%%%%%%%%%%%%%%%%%%%%%%%%%%%%%%%%%%%%%%%%%%%%%%%%%%%%%%%%%%%%%%%%%%%%%%%%%%%%%%%%%%%%%%%%%%%%%%%%%&#10;\end{minipage}&#10;&#10;&#10;&#10;&#10;&#10;&#10;&#10;&#10;&#10;&#10;&#10;&#10;&#10;&#10;&#10;&#10;&#10;&#10;&#10;&#10;\junk&#10;{&#10;%%\Ovalbox&#10;\begin{minipage}{0.9\textwidth}&#10;given &#10;%%%%%%%%%%%%%%%%%%%%%%%%%%%%%%%%%%%%%%%%%%%%%%%%%%%%%%%%%%%%%%%%%%%%%%%%%%%%%%%%%%%%%%%%%%%%%%%%%%%%%%%&#10;\begin{enumerate}[label=$\Box$]&#10;%%%%%%%%%%%%%%%%%%%%%%%%%%%%%%%%%%%%%%%%%%%%%%%%%%%%%%%%%%%%%%%%%%%%%%%%%%%%%%%%%%%%%%%%%%%%%%%%%%%%%%%&#10;\item&#10;\small&#10;universe $\color{red}\pmb{\cU=\{u_1,\dots,u_n\}}$&#10;%%%%%%%%%%%%%%%%%%%%%%%%%%%%%%%%%%%%%%%%%%%%%%%%%%%%%%%%%%%%%%%%%%%%%%%%%%%%%%%%%%%%%%%%%%%%%%%%%%%%%%%&#10;\item&#10;\small&#10;element weight function $\color{red}\pmb{w: \cU\mapsto \R^+}$ &#10;%%%%%%%%%%%%%%%%%%%%%%%%%%%%%%%%%%%%%%%%%%%%%%%%%%%%%%%%%%%%%%%%%%%%%%%%%%%%%%%%%%%%%%%%%%%%%%%%%%%%%%%&#10;\item&#10;\small&#10;element color function $\color{red}\pmb{\cC: \cU\mapsto \{1,\dots,\chi\}}$ &#10;%%%%%%%%%%%%%%%%%%%%%%%%%%%%%%%%%%%%%%%%%%%%%%%%%%%%%%%%%%%%%%%%%%%%%%%%%%%%%%%%%%%%%%%%%%%%%%%%%%%%%%%&#10;\item&#10;\small&#10;sets $\color{red}\pmb{\cS_1,\dots,\cS_m\subseteq \cU}$&#10;%%%%%%%%%%%%%%%%%%%%%%%%%%%%%%%%%%%%%%%%%%%%%%%%%%%%%%%%%%%%%%%%%%%%%%%%%%%%%%%%%%%%%%%%%%%%%%%%%%%%%%%&#10;\item&#10;\small&#10;integer $\color{red}\pmb{k\geq 1}$&#10;%%%%%%%%%%%%%%%%%%%%%%%%%%%%%%%%%%%%%%%%%%%%%%%%%%%%%%%%%%%%%%%%%%%%%%%%%%%%%%%%%%%%%%%%%%%%%%%%%%%%%%%&#10;\end{enumerate}&#10;%%%%%%%%%%%%%%%%%%%%%%%%%%%%%%%%%%%%%%%%%%%%%%%%%%%%%%%%%%%%%%%%%%%%%%%%%%%%%%%%%%%%%%%%%%%%%%%%%%%%%%%&#10;%%%%%%%%%%%%%%%%%%%%%%%%%%%%%%%%%%%%%%%%%%%%%%%%%%%%%%%%%%%%%%%%%%%%%%%%%%%%%%%%%%%%%%%%%%%%%%%%%%%%%%%&#10;valid solution &#10;%%%%%%%%%%%%%%%%%%%%%%%%%%%%%%%%%%%%%%%%%%%%%%%%%%%%%%%%%%%%%%%%%%%%%%%%%%%%%%%%%%%%%%%%%%%%%%%%%%%%%%%&#10;\begin{enumerate}[label=$\Box$]&#10;%%%%%%%%%%%%%%%%%%%%%%%%%%%%%%%%%%%%%%%%%%%%%%%%%%%%%%%%%%%%%%%%%%%%%%%%%%%%%%%%%%%%%%%%%%%%%%%%%%%%%%%&#10;\item&#10;\small&#10;$&#10;\color{red}\pmb{&#10;k&#10;}&#10;$ distinct subsets&#10;$&#10;\color{red}\pmb{&#10;\cS_{i_1},\dots,\cS_{i_k}&#10;}&#10;$, &#10;covering &#10;$&#10;\color{red}\pmb{&#10;p_i&#10;}&#10;$ &#10;elements of color &#10;$&#10;\color{red}\pmb{&#10;i&#10;}&#10;$ &#10;%%%%%%%%%%%%%%%%%%%%%%%%%%%%%%%%%%%%%%%%%%%%%%%%%%%%%%%%%%%%%%%%%%%%%%%%%%%%%%%%%%%%%%%%%%%%%%%%%%%%%%%&#10;\item&#10;\small&#10;$&#10;\color{red}\pmb{&#10;p_i=p_j&#10;}&#10;$ &#10;for all &#10;$&#10;\color{red}\pmb{&#10;i&#10;}&#10;$ and &#10;$&#10;\color{red}\pmb{&#10;j&#10;}&#10;$&#10;%%%%%%%%%%%%%%%%%%%%%%%%%%%%%%%%%%%%%%%%%%%%%%%%%%%%%%%%%%%%%%%%%%%%%%%%%%%%%%%%%%%%%%%%%%%%%%%%%%%%%%%&#10;\end{enumerate}&#10;%%%%%%%%%%%%%%%%%%%%%%%%%%%%%%%%%%%%%%%%%%%%%%%%%%%%%%%%%%%%%%%%%%%%%%%%%%%%%%%%%%%%%%%%%%%%%%%%%%%%%%%&#10;%%%%%%%%%%%%%%%%%%%%%%%%%%%%%%%%%%%%%%%%%%%%%%%%%%%%%%%%%%%%%%%%%%%%%%%%%%%%%%%%%%%%%%%%%%%%%%%%%%%%%%%&#10;objective &#10;%%%%%%%%%%%%%%%%%%%%%%%%%%%%%%%%%%%%%%%%%%%%%%%%%%%%%%%%%%%%%%%%%%%%%%%%%%%%%%%%%%%%%%%%%%%%%%%%%%%%%%%&#10;\begin{enumerate}[label=$\Box$]&#10;%%%%%%%%%%%%%%%%%%%%%%%%%%%%%%%%%%%%%%%%%%%%%%%%%%%%%%%%%%%%%%%%%%%%%%%%%%%%%%%%%%%%%%%%%%%%%%%%%%%%%%%&#10;\item&#10;\small&#10;\emph{maximize} sum of weights of covered elements &#10;%%%%%%%%%%%%%%%%%%%%%%%%%%%%%%%%%%%%%%%%%%%%%%%%%%%%%%%%%%%%%%%%%%%%%%%%%%%%%%%%%%%%%%%%%%%%%%%%%%%%%%%&#10;\end{enumerate}&#10;%%%%%%%%%%%%%%%%%%%%%%%%%%%%%%%%%%%%%%%%%%%%%%%%%%%%%%%%%%%%%%%%%%%%%%%%%%%%%%%%%%%%%%%%%%%%%%%%%%%%%%%&#10;&#10;&#10;&#10;&#10;&#10;\end{minipage}&#10;}&#10;&#10;&#10;&#10;&#10;\junk{&#10;\begin{enumerate}[label=$\triangleright$]&#10;\item&#10;\begin{adjustwidth}{0.1in}{}&#10;{\footnotesize&#10;}&#10;\end{adjustwidth}&#10;}&#10;&#10;\junk{&#10;&#10;}&#10;&#10;\end{document}&#10;"/>
  <p:tag name="IGUANATEXSIZE" val="20"/>
  <p:tag name="IGUANATEXCURSOR" val="626"/>
  <p:tag name="TRANSPARENCY" val="True"/>
  <p:tag name="FILENAME" val=""/>
  <p:tag name="LATEXENGINEID" val="0"/>
  <p:tag name="TEMPFOLDER" val="c:\temp\"/>
  <p:tag name="LATEXFORMHEIGHT" val="312"/>
  <p:tag name="LATEXFORMWIDTH" val="384"/>
  <p:tag name="LATEXFORMWRAP" val="True"/>
  <p:tag name="BITMAPVECTOR" val="0"/>
</p:tagLst>
</file>

<file path=ppt/tags/tag29.xml><?xml version="1.0" encoding="utf-8"?>
<p:tagLst xmlns:a="http://schemas.openxmlformats.org/drawingml/2006/main" xmlns:r="http://schemas.openxmlformats.org/officeDocument/2006/relationships" xmlns:p="http://schemas.openxmlformats.org/presentationml/2006/main">
  <p:tag name="OUTPUTDPI" val="1200"/>
  <p:tag name="ORIGINALHEIGHT" val="4304.462"/>
  <p:tag name="ORIGINALWIDTH" val="7877.765"/>
  <p:tag name="LATEXADDIN" val="\documentclass[11pt]{article}&#10;&#10;%%%%%%%%%%%%%%%%%%%%%%%%%%%%%%%%%%%%%%%%%%%%%&#10;%\usepackage{fontspec} % use xelatex to pdf&#10;%\setmainfont{Times New Roman} % use xelatex to pdf&#10;%%%%%%%%%%%%%%%%%%%%%%%%%%%%%%%%%%%%%%%%%%%%%&#10;%%\usepackage{times}&#10;\usepackage{mathptmx}&#10;&#10;\usepackage{amsfonts}&#10;\usepackage{amsmath}&#10;\usepackage{amssymb}&#10;\usepackage{latexsym}&#10;\usepackage{graphicx}&#10;\usepackage{color}&#10;\usepackage{enumitem}&#10;\usepackage{changepage}   % for the adjustwidth environment&#10;\usepackage{fancybox}&#10;%%\usepackage[skins]{tcolorbox}&#10;\usepackage{ctable}&#10;\usepackage{longtable}&#10;\usepackage{xspace}&#10;\usepackage{caption}&#10;\usepackage[multiple]{footmisc}&#10;\usepackage{multirow}&#10;\usepackage{nicefrac}&#10;&#10;\allowdisplaybreaks&#10;&#10;\setlength{\topmargin}{0in} % for home PC or office UNIX&#10;\setlength{\oddsidemargin}{-0.0in}&#10;\setlength{\evensidemargin}{-0.0in}&#10;\setlength{\headheight}{0in} % for home PC&#10;\setlength{\headsep}{0in} % for home PC&#10;\setlength{\textheight}{9in}&#10;\setlength{\textwidth}{6.5in}&#10;\renewcommand{\baselinestretch}{1}&#10;&#10;\newcommand{\aalpha}{{\mathsf{PartyA}}}&#10;\newcommand{\bbeta}{{\mathsf{PartyB}}}&#10;\newcommand{\eeta}{{\mathsf{Pop}}}&#10;\newcommand{\partya}{Party~\textbf{A}}&#10;\newcommand{\partyb}{Party~\textbf{B}}&#10;\newcommand{\cP}{\mathcal{P}}&#10;\newcommand{\EG}{{\em e.g.}, }&#10;%%\newcommand{\comment}[1]{}&#10;\newcommand{\junk}[1]{}&#10;\newcommand{\tx}{^{\rm th}}&#10;\definecolor{dgreyblue}{rgb}{0.26,0.3,0.46}&#10;\newcommand{\trueblue}[1]{{\textcolor{blue}{#1}}}&#10;\newcommand{\trueblack}[1]{{\textcolor{black}{#1}}}&#10;\newcommand{\truegreen}[1]{{\textcolor{green}{#1}}}&#10;\newcommand{\grey}[1]{{\textcolor{dgreyblue}{#1}}}&#10;\newcommand{\truered}[1]{{\textcolor{red}{#1}}}&#10;&#10;%%%%%%%%%%%%%%%%%%%%%%%%%%%%%%%%%%%%%%%%%%%%%%%%%%%%%%%%%%%%%%%%%%%%%%%%%%%%%%%%%%%%%%%%%%%&#10;\begin{document}&#10;\thispagestyle{empty}&#10;\color{black}&#10;\bf&#10;\mathversion{bold}&#10;%%%%%%%%%%%%%%%%%%%%%%%%%%%%%%%%%%%%%%%%%%%%%%%%%%%%%%%%%%%%%%%%%%%%%%%%%%%%%%%%%%%%%%%%%%%&#10;%%%%%%%%%&#10;\newcommand{\cU}{\mathcal{U}}&#10;\newcommand{\cA}{\mathcal{A}}&#10;\newcommand{\cD}{\mathcal{D}}&#10;\newcommand{\cC}{\mathcal{C}}&#10;\newcommand{\cR}{\mathcal{R}}&#10;\newcommand{\cS}{\mathcal{S}}&#10;\newcommand{\R}{{\mathbb R}}&#10;\newcommand{\fmcg}[2]{\textsc{Fmc}(\ensuremath{#1, #2})}&#10;\newcommand{\fmc}{\textsc{Fmc}\xspace}&#10;\newcommand{\opt}{ {\mathsf{OPT}} }&#10;\newcommand{\nopt}{ {\mathsf{OPT}_{\#}} }&#10;\newcommand{\nfmc}{\textsc{Node-fmc}\xspace}&#10;\newcommand{\sfmc}{\textsc{Segr-fmc}\xspace}&#10;\newcommand{\bfmc}{\ensuremath{\Delta}-\textsc{bal-fmc}\xspace}&#10;\newcommand{\gfmc}{\textsc{Geom-fmc}\xspace}&#10;\newcommand{\NP}{\mathsf{NP}}&#10;\newcommand{\eps}{\varepsilon}&#10;\newcommand{\bee}{{\mathbf{e}}}&#10;%%%%%%%%%&#10;&#10;&#10;&#10;\begin{minipage}{0.9\textwidth}&#10;%%%%%%%%%%%%%%%%%%%%%%%%%%%%%%%%%%%%%%%%%%%%%%%%%%%%%%%%%%%%%%%%%%%%%%%%%%%%%%%%%%%%%%%%%%%%%%%%%%%%%%%&#10;\addtolength{\tabcolsep}{-5pt} &#10;%%%%%%%%%%%%%%%%%%%%%%%%%%%%%%%%%%%%%%%%%%%%%%%%%%%%%%%%%%%%%%%%%%%%%%%%%%%%%%%%%%%%%%%%%%%%%%%%%%%%%%%&#10;\begin{tabular}{ c c c c c c c c c }&#10;\multicolumn{9}{c}{&#10;\bf\color{blue}&#10;\doublebox&#10;{&#10;\LARGE&#10;\bf\color{blue}&#10;{\bf\fmcg{\pmb{\chi}}{\pmb{k}}} : &#10;summary of our algorithmic results (\truegreen{continued})&#10;}&#10;}&#10;\\&#10;\\&#10;%%%%%%%%%%%%%%%%%%%%%%%%%%%%%%%%%%%%%%%%%%%%%&#10;%%%%%%%%%%%%%%%%%%%%%%%%%%%%%%%%%%%%%%%%%%%%%&#10;%%%%%%%%%%%%%%%%%%%%%%%%%%%%%%%%%%%%%%%%%%%%%&#10;%%%%%%%%%%%%%%%%%%%%%%%%%%%%%%%%%%%%%%%%%%%%%&#10;\toprule&#10;       &amp; &#10;       &amp;  &#10;     &amp; &#10;    \multicolumn{3}{|c|}{&#10;     {&#10;        %%\begin{tabular}{c}&#10;        \bf coloring constraints %%\\ &#10;    \bf approximation &#10;    %%\end{tabular}&#10;      }&#10;       } &#10;    &amp; \multicolumn{3}{c}{&#10;     {&#10;        %%\begin{tabular}{c}&#10;        \bf parameter and other restrictions %%\\ &#10;    \bf (if any) &#10;    %%\end{tabular}&#10;      }&#10;       } &#10;%%%%%%%%%%%%%%%%%%%%%%%%%%%%%%%%%%%%%%%%%%%%%%%%%%%%%%%%%%%%%%%%%%%%%%%%%%%%%%%%%%%%%%%%%%%%%%%%%%%%%%%&#10;\\&#10;\cmidrule{4-6}&#10;\cmidrule{7-9}&#10;        \begin{tabular}{c}&#10;          \bf problem \\ \bf name &#10;    \end{tabular}&#10;    &amp; &#10;        \begin{tabular}{c}&#10;           \bf algorithm \\ \bf type&#10;    \end{tabular}&#10;         &amp; &#10;        \begin{tabular}{c}&#10;        \bf approximation \\ \bf ratio&#10;    \end{tabular}&#10;     &amp;  %% coloring approximation 3 columns &#10;     \multicolumn{1}{|c}{&#10;           \begin{tabular}{c}&#10;               \bf $\color{blue}\pmb{\eps}$-approximation \\ \bf $\color{blue}\pmb{\eps=}$&#10;           \end{tabular}&#10;               } &#10;            &amp; &#10;           \begin{tabular}{c}&#10;            \bf randomized \\ \bf $\color{blue}\pmb{\eps}$-approximation \\ \bf $\color{blue}\pmb{\eps=}$ &#10;           \end{tabular}&#10;        &amp; &#10;      \multicolumn{1}{c|}{&#10;           \begin{tabular}{c}&#10;        \bf strong \\ \bf randomized \\ \bf $\color{blue}\pmb{\eps}$-approximation \\ \bf $\color{blue}\pmb{\eps=}$&#10;           \end{tabular} &#10;       } &amp;&#10;    %% parameter restriction 3 columns  &#10;       \bf $\color{blue}\pmb{\nopt}$ &amp; \bf $\color{blue}\pmb{\chi}$ &amp; \multicolumn{1}{c}{\bf other} &#10;%%%%%%%%%%%%%%%%%%%%%%%%%%%%%%%%%%%%%%%%%%%%%%%%%%%%%%%%%%%%%%%%%%%%%%%%%%%%%%%%%%%%%%%%%%%%%%%%%%%%%%%&#10;\\&#10;[4pt]&#10;\midrule&#10;%%%%%%%%%%%%%%%%%%%%%%%%%%%%%%%%%%%%%%%%%%%%%%%%%%%%%%%%%%%%%%%%%%%%%%%%%%%%%%%%%%%%%%%%%%%%%%%%%%%%%%%&#10;%%%%%%%%%%%%%%%%%%%%%%%%%%%%%%%%%%%%%%%%%%%%%%%%%%%%%%%%%%%%%%%%%%%%%%%%%%%%%%%%%%%%%%%%%%%%%%%%%%%%%%%&#10;\junk{&#10;%%%%%%%%%%%%%%%%%%%%%%%%%%%%%%%%%%%%%%%%%%%%%%%%%%%%%%%%%%%%%%%%%%%%%%%%%%%%%%%%%%%%%%%%%%%%%%%%%%%%%%%&#10;%%%%%%%%%%%%%%%%%%%%%%%%%%%%%%%%%%%%%%%%%%%%%%%%%%%%%%%%%%%%%%%%%%%%%%%%%%%%%%%%%%%%%%%%%%%%%%%%%%%%%%%&#10;\multirow{4}{*}{&#10;           \begin{tabular}{c}&#10;                   \\ \\ \\ \\ \\ \bf \fmc&#10;           \end{tabular} &#10;          } &#10;       &amp; &#10;               \bf $\color{blue}\pmb{\cR\cA\mathfrak{l}\mathfrak{g}}$ &#10;       &amp;  &#10;              \bf $\color{blue}\pmb{\varrho(f)}$ &#10;       &amp;  &#10;           \bf $\color{blue}\pmb{\nicefrac{\mathrm{N}}{\mathrm{A}}}$&#10;       &amp;  &#10;       \bf $\color{blue}\pmb{3.16f}$&#10;       &amp;  &#10;           \bf $\color{blue}\pmb{O(f)}$ &#10;       &amp;  &#10;       \bf $\color{blue}\pmb{\Omega(\chi \sqrt{n} \log\chi )}\,\,\,\,$&#10;       &amp;  &#10;           \bf ---$\,\,\,$&#10;       &amp;  &#10;           \bf $\color{blue}\pmb{\nicefrac{\mathrm{N}}{\mathrm{A}}}$&#10;%%%%%%%%%%%%%%%%%%%%%%%%%%%%%%%%%%%%%%%%%%%%%%%%%%%%%%%%%%%%%%%%%%%%%%%%%%%%%%%%%%%%%%%%%%%%%%%%%%%%%%%&#10;\\&#10;\cmidrule{2-9}&#10;%%%%%%%%%%%%%%%%%%%%%%%%%%%%%%%%%%%%%%%%%%%%%%%%%%%%%%%%%%%%%%%%%%%%%%%%%%%%%%%%%%%%%%%%%%%%%%%%%%%%%%%&#10;       &amp; &#10;               \bf $\color{blue}\pmb{\cR\cA\mathfrak{l}\mathfrak{g}}$ &#10;       &amp;  &#10;              \bf $\color{blue}\pmb{\varrho(f)}$ &#10;       &amp;  &#10;           \bf $\color{blue}\pmb{\nicefrac{\mathrm{N}}{\mathrm{A}}}$&#10;       &amp;  &#10;       \bf $\color{blue}\pmb{3.16f}$&#10;       &amp;  &#10;           \bf $\color{blue}\pmb{O(f^2)}$ &#10;       &amp;  &#10;           \begin{tabular}{c}&#10;                 \bf $\color{blue}\pmb{\Omega(a\chi\log\chi)}$ \\ \bf and \\ \bf $\color{blue}\pmb{O(\chi \sqrt{n \log\chi} )}$&#10;           \end{tabular} &#10;       &amp;  &#10;           \bf ---$\,\,\,$&#10;       &amp;  &#10;           \bf $\color{blue}\pmb{\nicefrac{\mathrm{N}}{\mathrm{A}}}$&#10;%%%%%%%%%%%%%%%%%%%%%%%%%%%%%%%%%%%%%%%%%%%%%%%%%%%%%%%%%%%%%%%%%%%%%%%%%%%%%%%%%%%%%%%%%%%%%%%%%%%%%%%&#10;\\&#10;\cmidrule{2-9}&#10;%%%%%%%%%%%%%%%%%%%%%%%%%%%%%%%%%%%%%%%%%%%%%%%%%%%%%%%%%%%%%%%%%%%%%%%%%%%%%%%%%%%%%%%%%%%%%%%%%%%%%%%&#10;       &amp; &#10;               \bf $\color{blue}\pmb{\cR\cA\mathfrak{l}\mathfrak{g}}$ &#10;       &amp;  &#10;              \bf $\color{blue}\pmb{\varrho(f)}$ &#10;       &amp;  &#10;           \bf $\color{blue}\pmb{\nicefrac{\mathrm{N}}{\mathrm{A}}}$&#10;       &amp;  &#10;       \bf $\color{blue}\pmb{3.16f}$&#10;       &amp;  &#10;           \bf $\color{blue}\pmb{O( f^2 \sqrt{a \,\chi \opt_\#}\,)}$ &#10;       &amp;  &#10;           \bf ---$\,\,\,$&#10;       &amp;  &#10;           \bf $\color{blue}\pmb{O(\max\{1,\,\frac{\log n}{\log m}\})}$ &#10;       &amp;  &#10;           \bf $\color{blue}\pmb{\nicefrac{\mathrm{N}}{\mathrm{A}}}$&#10;%%%%%%%%%%%%%%%%%%%%%%%%%%%%%%%%%%%%%%%%%%%%%%%%%%%%%%%%%%%%%%%%%%%%%%%%%%%%%%%%%%%%%%%%%%%%%%%%%%%%%%%&#10;\\&#10;\cmidrule{2-9}&#10;%%%%%%%%%%%%%%%%%%%%%%%%%%%%%%%%%%%%%%%%%%%%%%%%%%%%%%%%%%%%%%%%%%%%%%%%%%%%%%%%%%%%%%%%%%%%%%%%%%%%%%%&#10;&amp; &#10;\multirow{2}{*}{&#10;               \bf $\color{blue}\pmb{\cD\cA\mathfrak{l}\mathfrak{g}}$ &#10;       }&#10;       &amp;  &#10;              \bf $\color{blue}\pmb{\nicefrac{1}{f}}$ &#10;       &amp;  &#10;           \bf $\color{blue}\pmb{O(f^2)}$&#10;       &amp;  &#10;           \bf $\color{blue}\pmb{\nicefrac{\mathrm{N}}{\mathrm{A}}}$&#10;       &amp;  &#10;           \bf $\color{blue}\pmb{\nicefrac{\mathrm{N}}{\mathrm{A}}}$&#10;       &amp;  &#10;           \bf ---$\,\,\,$&#10;       &amp;  &#10;           \bf $\color{blue}\pmb{O(1)}$ &#10;       &amp;  &#10;              \begin{tabular}{c}&#10;                \bf {at most} \\ \bf $\color{blue}\pmb{k+\frac{\chi-1}{2}}$ sets&#10;           \end{tabular} $\,\,$ &#10;%%%%%%%%%%%%%%%%%%%%%%%%%%%%%%%%%%%%%%%%%%%%%%%%%%%%%%%%%%%%%%%%%%%%%%%%%%%%%%%%%%%%%%%%%%%%%%%%%%%%%%%&#10;\\&#10;\cmidrule{3-9}&#10;%%%%%%%%%%%%%%%%%%%%%%%%%%%%%%%%%%%%%%%%%%%%%%%%%%%%%%%%%%%%%%%%%%%%%%%%%%%%%%%%%%%%%%%%%%%%%%%%%%%%%%%&#10;       &amp;  &#10;       &amp;  &#10;              \bf $\color{blue}\pmb{\nicefrac{1}{f}}$ &#10;       &amp;  &#10;           \bf $\color{blue}\pmb{O(f^2+\chi^2 f)}$&#10;       &amp;  &#10;           \bf $\color{blue}\pmb{\nicefrac{\mathrm{N}}{\mathrm{A}}}$&#10;       &amp;  &#10;           \bf $\color{blue}\pmb{\nicefrac{\mathrm{N}}{\mathrm{A}}}$&#10;       &amp;  &#10;           \bf ---$\,\,\,$&#10;       &amp;  &#10;           \bf ---$\,\,\,$&#10;       &amp;  &#10;              \begin{tabular}{c}&#10;                \bf {at most} \\ \bf $\color{blue}\pmb{k+\chi-1}$ sets&#10;           \end{tabular} $\,\,$ &#10;%%%%%%%%%%%%%%%%%%%%%%%%%%%%%%%%%%%%%%%%%%%%%%%%%%%%%%%%%%%%%%%%%%%%%%%%%%%%%%%%%%%%%%%%%%%%%%%%%%%%%%%&#10;%%%%%%%%%%%%%%%%%%%%%%%%%%%%%%%%%%%%%%%%%%%%%%%%%%%%%%%%%%%%%%%%%%%%%%%%%%%%%%%%%%%%%%%%%%%%%%%%%%%%%%%&#10;%%%%%%%%%%%%%%%%%%%%%%%%%%%%%%%%%%%%%%%%%%%%%%%%%%%%%%%%%%%%%%%%%%%%%%%%%%%%%%%%%%%%%%%%%%%%%%%%%%%%%%%&#10;}&#10;%%%%%%%%%%%%%%%%%%%%%%%%%%%%%%%%%%%%%%%%%%%%%%%%%%%%%%%%%%%%%%%%%%%%%%%%%%%%%%%%%%%%%%%%%%%%%%%%%%%%%%%&#10;%%%%%%%%%%%%%%%%%%%%%%%%%%%%%%%%%%%%%%%%%%%%%%%%%%%%%%%%%%%%%%%%%%%%%%%%%%%%%%%%%%%%%%%%%%%%%%%%%%%%%%%&#10;%%%%%%%%%%%%%%%%%%%%%%%%%%%%%%%%%%%%%%%%%%%%%%%%%%%%%%%%%%%%%%%%%%%%%%%%%%%%%%%%%%%%%%%%%%%%%%%%%%%%%%%&#10;%%%%%%%%%%%%%%%%%%%%%%%%%%%%%%%%%%%%%%%%%%%%%%%%%%%%%%%%%%%%%%%%%%%%%%%%%%%%%%%%%%%%%%%%%%%%%%%%%%%%%%%&#10;\\&#10;[4pt]&#10;\midrule&#10;%%%%%%%%%%%%%%%%%%%%%%%%%%%%%%%%%%%%%%%%%%%%%%%%%%%%%%%%%%%%%%%%%%%%%%%%%%%%%%%%%%%%%%%%%%%%%%%%%%%%%%%&#10;%%%%%%%%%%%%%%%%%%%%%%%%%%%%%%%%%%%%%%%%%%%%%%%%%%%%%%%%%%%%%%%%%%%%%%%%%%%%%%%%%%%%%%%%%%%%%%%%%%%%%%%&#10;%%%%%%%%%%%%%%%%%%%%%%%%%%%%%%%%%%%%%%%%%%%%%%%%%%%%%%%%%%%%%%%%%%%%%%%%%%%%%%%%%%%%%%%%%%%%%%%%%%%%%%%&#10;\multirow{3}{*}{&#10;           \begin{tabular}{c}&#10;                 \\[4pt] \nfmc&#10;           \end{tabular}&#10;         }         &#10;       &amp; &#10;    \multirow{2}{*}{&#10;               $\color{red}\pmb{\cD\cA\mathfrak{l}\mathfrak{g}}$ &#10;       }&#10;       &amp;  &#10;              $\color{red}\pmb{\nicefrac{1}{2}}$ &#10;       &amp;  &#10;           $\color{red}\pmb{4+4\chi}$&#10;       &amp;  &#10;           $\color{red}\pmb{\nicefrac{\mathrm{N}}{\mathrm{A}}}$&#10;       &amp;  &#10;           $\color{red}\pmb{\nicefrac{\mathrm{N}}{\mathrm{A}}}$&#10;       &amp;  &#10;           ---$\,\,\,$&#10;       &amp;  &#10;           $\color{red}\pmb{O(1)}$ &#10;       &amp;  &#10;              %%\begin{tabular}{c}&#10;                {at most} %%\\ &#10;          $\color{red}\pmb{k+\frac{\chi-1}{2}}$ sets&#10;           %%\end{tabular} $\,\,$ &#10;%%%%%%%%%%%%%%%%%%%%%%%%%%%%%%%%%%%%%%%%%%%%%%%%%%%%%%%%%%%%%%%%%%%%%%%%%%%%%%%%%%%%%%%%%%%%%%%%%%%%%%%&#10;\\&#10;\cmidrule{3-9}&#10;%%%%%%%%%%%%%%%%%%%%%%%%%%%%%%%%%%%%%%%%%%%%%%%%%%%%%%%%%%%%%%%%%%%%%%%%%%%%%%%%%%%%%%%%%%%%%%%%%%%%%%%&#10;&amp; &#10;       &amp;  &#10;              $\color{red}\pmb{\nicefrac{1}{2}}$ &#10;       &amp;  &#10;           $\color{red}\pmb{4+2\chi+4\chi^2}$&#10;       &amp;  &#10;           $\color{red}\pmb{\nicefrac{\mathrm{N}}{\mathrm{A}}}$&#10;       &amp;  &#10;           $\color{red}\pmb{\nicefrac{\mathrm{N}}{\mathrm{A}}}$&#10;       &amp;  &#10;           ---$\,\,\,$&#10;       &amp;  &#10;           ---$\,\,\,$&#10;       &amp;  &#10;              %%\begin{tabular}{c}&#10;                {at most} %%\\ &#10;          $\color{red}\pmb{k+\chi-1}$ sets&#10;           %%\end{tabular} $\,\,$ &#10;%%%%%%%%%%%%%%%%%%%%%%%%%%%%%%%%%%%%%%%%%%%%%%%%%%%%%%%%%%%%%%%%%%%%%%%%%%%%%%%%%%%%%%%%%%%%%%%%%%%%%%%&#10;\\&#10;\cmidrule{2-9}&#10;%%%%%%%%%%%%%%%%%%%%%%%%%%%%%%%%%%%%%%%%%%%%%%%%%%%%%%%%%%%%%%%%%%%%%%%%%%%%%%%%%%%%%%%%%%%%%%%%%%%%%%%&#10;\multicolumn{8}{c}{Other results: same as \fmc with $\color{red}\pmb{f=2}$}&#10;%%%%%%%%%%%%%%%%%%%%%%%%%%%%%%%%%%%%%%%%%%%%%%%%%%%%%%%%%%%%%%%%%%%%%%%%%%%%%%%%%%%%%%%%%%%%%%%%%%%%%%%&#10;\\&#10;[4pt]&#10;\midrule&#10;%%%%%%%%%%%%%%%%%%%%%%%%%%%%%%%%%%%%%%%%%%%%%%%%%%%%%%%%%%%%%%%%%%%%%%%%%%%%%%%%%%%%%%%%%%%%%%%%%%%%%%%&#10;%%%%%%%%%%%%%%%%%%%%%%%%%%%%%%%%%%%%%%%%%%%%%%%%%%%%%%%%%%%%%%%%%%%%%%%%%%%%%%%%%%%%%%%%%%%%%%%%%%%%%%%&#10;\sfmc &amp; &#10;               $\color{red}\pmb{\cD\cA\mathfrak{l}\mathfrak{g}}$ &#10;       &amp;  &#10;              $\color{red}\pmb{\varrho}$ &#10;       &amp;  &#10;           $\color{red}\pmb{2}$&#10;       &amp;  &#10;           $\color{red}\pmb{\nicefrac{\mathrm{N}}{\mathrm{A}}}$&#10;       &amp;  &#10;           $\color{red}\pmb{\nicefrac{\mathrm{N}}{\mathrm{A}}}$&#10;       &amp;  &#10;           ---$\,\,\,$&#10;       &amp;  &#10;           ---$\,\,\,$&#10;       &amp;  &#10;              %%\begin{tabular}{c}&#10;                {at most} %%\\ &#10;          $\color{red}\pmb{k}$ sets&#10;           %%\end{tabular} &#10;       $\,\,$ &#10;%%%%%%%%%%%%%%%%%%%%%%%%%%%%%%%%%%%%%%%%%%%%%%%%%%%%%%%%%%%%%%%%%%%%%%%%%%%%%%%%%%%%%%%%%%%%%%%%%%%%%%%&#10;\\&#10;[4pt]&#10;\midrule&#10;%%%%%%%%%%%%%%%%%%%%%%%%%%%%%%%%%%%%%%%%%%%%%%%%%%%%%%%%%%%%%%%%%%%%%%%%%%%%%%%%%%%%%%%%%%%%%%%%%%%%%%%&#10;\bfmc &amp; &#10;               $\color{red}\pmb{\cD\cA\mathfrak{l}\mathfrak{g}}$ &#10;       &amp;  &#10;              $\color{red}\pmb{\varrho}$ &#10;       &amp;  &#10;           $\color{red}\pmb{O(\Delta f)}$&#10;       &amp;  &#10;           $\color{red}\pmb{\nicefrac{\mathrm{N}}{\mathrm{A}}}$&#10;       &amp;  &#10;           $\color{red}\pmb{\nicefrac{\mathrm{N}}{\mathrm{A}}}$&#10;       &amp;  &#10;           ---$\,\,\,$&#10;       &amp;  &#10;           ---$\,\,\,$&#10;       &amp;  &#10;           $\color{red}\pmb{\nicefrac{\mathrm{N}}{\mathrm{A}}}$&#10;%%%%%%%%%%%%%%%%%%%%%%%%%%%%%%%%%%%%%%%%%%%%%%%%%%%%%%%%%%%%%%%%%%%%%%%%%%%%%%%%%%%%%%%%%%%%%%%%%%%%%%%&#10;\\&#10;[4pt]&#10;\midrule&#10;%%%%%%%%%%%%%%%%%%%%%%%%%%%%%%%%%%%%%%%%%%%%%%%%%%%%%%%%%%%%%%%%%%%%%%%%%%%%%%%%%%%%%%%%%%%%%%%%%%%%%%%&#10;%%%%%%%%%%%%%%%%%%%%%%%%%%%%%%%%%%%%%%%%%%%%%%%%%%%%%%%%%%%%%%%%%%%%%%%%%%%%%%%%%%%%%%%%%%%%%%%%%%%%%%%&#10;\gfmc &amp; &#10;               $\color{red}\pmb{\cR\cA\mathfrak{l}\mathfrak{g}}$ &#10;       &amp;  &#10;              $\color{red}\pmb{1-O(\delta)}$ &#10;       &amp;  &#10;           $\color{red}\pmb{\nicefrac{\mathrm{N}}{\mathrm{A}}}$&#10;       &amp;  &#10;           $\color{red}\pmb{\nicefrac{\mathrm{N}}{\mathrm{A}}}$&#10;       &amp;  &#10;           $\color{red}\pmb{1+\delta}$&#10;       &amp;  &#10;           ---$\,\,\,$&#10;       &amp;  &#10;           ---$\,\,\,$&#10;       &amp;  &#10;              %%\begin{tabular}{c}&#10;                   $\color{red}\pmb{d=O(1)}$,  &#10;                %%\\ &#10;          %%[3pt]&#10;          $\color{red}\pmb{\frac{\opt}{\chi}\geq \eta}$&#10;           %%\end{tabular} $\,\,$ &#10;%%%%%%%%%%%%%%%%%%%%%%%%%%%%%%%%%%%%%%%%%%%%%%%%%%%%%%%%%%%%%%%%%%%%%%%%%%%%%%%%%%%%%%%%%%%%%%%%%%%%%%%&#10;%%%%%%%%%%%%%%%%%%%%%%%%%%%%%%%%%%%%%%%%%%%%%%%%%%%%%%%%%%%%%%%%%%%%%%%%%%%%%%%%%%%%%%%%%%%%%%%%%%%%%%%&#10;%%%%%%%%%%%%%%%%%%%%%%%%%%%%%%%%%%%%%%%%%%%%%%%%%%%%%%%%%%%%%%%%%%%%%%%%%%%%%%%%%%%%%%%%%%%%%%%%%%%%%%%&#10;%%%%%%%%%%%%%%%%%%%%%%%%%%%%%%%%%%%%%%%%%%%%%%%%%%%%%%%%%%%%%%%%%%%%%%%%%%%%%%%%%%%%%%%%%%%%%%%%%%%%%%%&#10;%%%%%%%%%%%%%%%%%%%%%%%%%%%%%%%%%%%%%%%%%%%%%%%%%%%%%%%%%%%%%%%%%%%%%%%%%%%%%%%%%%%%%%%%%%%%%%%%%%%%%%%&#10;%%%%%%%%%%%%%%%%%%%%%%%%%%%%%%%%%%%%%%%%%%%%%%%%%%%%%%%%%%%%%%%%%%%%%%%%%%%%%%%%%%%%%%%%%%%%%%%%%%%%%%%&#10;%%%%%%%%%%%%%%%%%%%%%%%%%%%%%%%%%%%%%%%%%%%%%%%%%%%%%%%%%%%%%%%%%%%%%%%%%%%%%%%%%%%%%%%%%%%%%%%%%%%%%%%&#10;\\&#10;\bottomrule&#10;%%%%%%%%%%%%%%%%%%%%%%%%%%%%%%%%%%%%%%%%%%%%%%%%%%%%%%%%%%%%%%%%%%%%%%%%%%%%%%%%%%%%%%%%%%%%%%%%%%%%%%%&#10;\\&#10;%%%%%%%%%%%%%%%%%%%%%%%%%%%%%%%%%%%%%%%%%%%%%%%%%%%%%%%%%%%%%%%%%%%%%%%%%%%%%%%%%%%%%%%%%%%%%%%%%%%%%%%&#10;\multicolumn{9}{c}{&#10;   \hspace*{-1.6in}&#10;     \bf $\color{blue}\pmb{\cD\cA\mathfrak{l}\mathfrak{g}}$: deterministic algorithm &#10;   \hspace*{0.3in}&#10;     $\color{blue}\pmb{\cR\cA\mathfrak{l}\mathfrak{g}}$: randomized algorithm &#10;}&#10;%%%%%%%%%%%%%%%%%%%%%%%%%%%%%%%%%%%%%%%%%%%%%%%%%%%%%%%%%%%%%%%%%%%%%%%%%%%%%%%%%%%%%%%%%%%%%%%%%%%%%%%&#10;\\&#10;[2pt]&#10;%%%%%%%%%%%%%%%%%%%%%%%%%%%%%%%%%%%%%%%%%%%%%%%%%%%%%%%%%%%%%%%%%%%%%%%%%%%%%%%%%%%%%%%%%%%%%%%%%%%%%%%&#10;\multicolumn{9}{c}{&#10;   \hspace*{-1.6in}&#10;   \bf $\color{blue}\pmb{\nicefrac{\mathrm{N}}{\mathrm{A}}}$: not applicable&#10;   \hspace*{0.3in}&#10;   \bf ---: unrestricted&#10;   }&#10;%%%%%%%%%%%%%%%%%%%%%%%%%%%%%%%%%%%%%%%%%%%%%%%%%%%%%%%%%%%%%%%%%%%%%%%%%%%%%%%%%%%%%%%%%%%%%%%%%%%%%%%&#10;\\&#10;[2pt]&#10;%%%%%%%%%%%%%%%%%%%%%%%%%%%%%%%%%%%%%%%%%%%%%%%%%%%%%%%%%%%%%%%%%%%%%%%%%%%%%%%%%%%%%%%%%%%%%%%%%%%%%%%&#10;\multicolumn{9}{c}{&#10;   \hspace*{-1.3in}&#10;     \bf $\color{blue}\pmb{\varrho(x) = {\big( 1 - \nicefrac{1}{x} \big)}^x&gt;1-\nicefrac{1}{\bee}}$&#10;   \hspace*{0.3in}&#10;   \bf $\color{blue}\pmb{\varrho=\max\{ \varrho(f), \, \varrho(k) \}&gt;1-\nicefrac{1}{\bee}}$&#10;}&#10;%%%%%%%%%%%%%%%%%%%%%%%%%%%%%%%%%%%%%%%%%%%%%%%%%%%%%%%%%%%%%%%%%%%%%%%%%%%%%%%%%%%%%%%%%%%%%%%%%%%%%%%&#10;\\&#10;[2pt]&#10;%%%%%%%%%%%%%%%%%%%%%%%%%%%%%%%%%%%%%%%%%%%%%%%%%%%%%%%%%%%%%%%%%%%%%%%%%%%%%%%%%%%%%%%%%%%%%%%%%%%%%%%&#10;\multicolumn{9}{c}{&#10;   \hspace*{-1.3in}&#10;   \bf $\color{blue}\pmb{\delta}$: any constant in the range (0,1] &#10;   \hspace*{0.3in}&#10;   \bf $\color{blue}\pmb{\eta}$: any constant strictly greater than $1$&#10;   }&#10;%%%%%%%%%%%%%%%%%%%%%%%%%%%%%%%%%%%%%%%%%%%%%%%%%%%%%%%%%%%%%%%%%%%%%%%%%%%%%%%%%%%%%%%%%%%%%%%%%%%%%%%&#10;%%%%%%%%%%%%%%%%%%%%%%%%%%%%%%%%%%%%%%%%%%%%%%%%%%%%%%%%%%%%%%%%%%%%%%%%%%%%%%%%%%%%%%%%%%%%%%%%%%%%%%%&#10;\end{tabular}&#10;%&#10;%%%%%%%%%%%%%%%%%%%%%%%%%%%%%%%%%%%%%%%%%%%%%%%%%%%%%%%%%%%%%%%%%%%%%%%%%%%%%%%%%%%%%%%%%%%%%%%%%%%%%%%&#10;\addtolength{\tabcolsep}{7pt} &#10;%%%%%%%%%%%%%%%%%%%%%%%%%%%%%%%%%%%%%%%%%%%%%%%%%%%%%%%%%%%%%%%%%%%%%%%%%%%%%%%%%%%%%%%%%%%%%%%%%%%%%%%&#10;\end{minipage}&#10;&#10;&#10;&#10;&#10;&#10;&#10;&#10;&#10;&#10;&#10;&#10;&#10;&#10;&#10;&#10;&#10;&#10;&#10;&#10;&#10;\junk&#10;{&#10;%%\Ovalbox&#10;\begin{minipage}{0.9\textwidth}&#10;given &#10;%%%%%%%%%%%%%%%%%%%%%%%%%%%%%%%%%%%%%%%%%%%%%%%%%%%%%%%%%%%%%%%%%%%%%%%%%%%%%%%%%%%%%%%%%%%%%%%%%%%%%%%&#10;\begin{enumerate}[label=$\Box$]&#10;%%%%%%%%%%%%%%%%%%%%%%%%%%%%%%%%%%%%%%%%%%%%%%%%%%%%%%%%%%%%%%%%%%%%%%%%%%%%%%%%%%%%%%%%%%%%%%%%%%%%%%%&#10;\item&#10;\small&#10;universe $\color{red}\pmb{\cU=\{u_1,\dots,u_n\}}$&#10;%%%%%%%%%%%%%%%%%%%%%%%%%%%%%%%%%%%%%%%%%%%%%%%%%%%%%%%%%%%%%%%%%%%%%%%%%%%%%%%%%%%%%%%%%%%%%%%%%%%%%%%&#10;\item&#10;\small&#10;element weight function $\color{red}\pmb{w: \cU\mapsto \R^+}$ &#10;%%%%%%%%%%%%%%%%%%%%%%%%%%%%%%%%%%%%%%%%%%%%%%%%%%%%%%%%%%%%%%%%%%%%%%%%%%%%%%%%%%%%%%%%%%%%%%%%%%%%%%%&#10;\item&#10;\small&#10;element color function $\color{red}\pmb{\cC: \cU\mapsto \{1,\dots,\chi\}}$ &#10;%%%%%%%%%%%%%%%%%%%%%%%%%%%%%%%%%%%%%%%%%%%%%%%%%%%%%%%%%%%%%%%%%%%%%%%%%%%%%%%%%%%%%%%%%%%%%%%%%%%%%%%&#10;\item&#10;\small&#10;sets $\color{red}\pmb{\cS_1,\dots,\cS_m\subseteq \cU}$&#10;%%%%%%%%%%%%%%%%%%%%%%%%%%%%%%%%%%%%%%%%%%%%%%%%%%%%%%%%%%%%%%%%%%%%%%%%%%%%%%%%%%%%%%%%%%%%%%%%%%%%%%%&#10;\item&#10;\small&#10;integer $\color{red}\pmb{k\geq 1}$&#10;%%%%%%%%%%%%%%%%%%%%%%%%%%%%%%%%%%%%%%%%%%%%%%%%%%%%%%%%%%%%%%%%%%%%%%%%%%%%%%%%%%%%%%%%%%%%%%%%%%%%%%%&#10;\end{enumerate}&#10;%%%%%%%%%%%%%%%%%%%%%%%%%%%%%%%%%%%%%%%%%%%%%%%%%%%%%%%%%%%%%%%%%%%%%%%%%%%%%%%%%%%%%%%%%%%%%%%%%%%%%%%&#10;%%%%%%%%%%%%%%%%%%%%%%%%%%%%%%%%%%%%%%%%%%%%%%%%%%%%%%%%%%%%%%%%%%%%%%%%%%%%%%%%%%%%%%%%%%%%%%%%%%%%%%%&#10;valid solution &#10;%%%%%%%%%%%%%%%%%%%%%%%%%%%%%%%%%%%%%%%%%%%%%%%%%%%%%%%%%%%%%%%%%%%%%%%%%%%%%%%%%%%%%%%%%%%%%%%%%%%%%%%&#10;\begin{enumerate}[label=$\Box$]&#10;%%%%%%%%%%%%%%%%%%%%%%%%%%%%%%%%%%%%%%%%%%%%%%%%%%%%%%%%%%%%%%%%%%%%%%%%%%%%%%%%%%%%%%%%%%%%%%%%%%%%%%%&#10;\item&#10;\small&#10;$&#10;\color{red}\pmb{&#10;k&#10;}&#10;$ distinct subsets&#10;$&#10;\color{red}\pmb{&#10;\cS_{i_1},\dots,\cS_{i_k}&#10;}&#10;$, &#10;covering &#10;$&#10;\color{red}\pmb{&#10;p_i&#10;}&#10;$ &#10;elements of color &#10;$&#10;\color{red}\pmb{&#10;i&#10;}&#10;$ &#10;%%%%%%%%%%%%%%%%%%%%%%%%%%%%%%%%%%%%%%%%%%%%%%%%%%%%%%%%%%%%%%%%%%%%%%%%%%%%%%%%%%%%%%%%%%%%%%%%%%%%%%%&#10;\item&#10;\small&#10;$&#10;\color{red}\pmb{&#10;p_i=p_j&#10;}&#10;$ &#10;for all &#10;$&#10;\color{red}\pmb{&#10;i&#10;}&#10;$ and &#10;$&#10;\color{red}\pmb{&#10;j&#10;}&#10;$&#10;%%%%%%%%%%%%%%%%%%%%%%%%%%%%%%%%%%%%%%%%%%%%%%%%%%%%%%%%%%%%%%%%%%%%%%%%%%%%%%%%%%%%%%%%%%%%%%%%%%%%%%%&#10;\end{enumerate}&#10;%%%%%%%%%%%%%%%%%%%%%%%%%%%%%%%%%%%%%%%%%%%%%%%%%%%%%%%%%%%%%%%%%%%%%%%%%%%%%%%%%%%%%%%%%%%%%%%%%%%%%%%&#10;%%%%%%%%%%%%%%%%%%%%%%%%%%%%%%%%%%%%%%%%%%%%%%%%%%%%%%%%%%%%%%%%%%%%%%%%%%%%%%%%%%%%%%%%%%%%%%%%%%%%%%%&#10;objective &#10;%%%%%%%%%%%%%%%%%%%%%%%%%%%%%%%%%%%%%%%%%%%%%%%%%%%%%%%%%%%%%%%%%%%%%%%%%%%%%%%%%%%%%%%%%%%%%%%%%%%%%%%&#10;\begin{enumerate}[label=$\Box$]&#10;%%%%%%%%%%%%%%%%%%%%%%%%%%%%%%%%%%%%%%%%%%%%%%%%%%%%%%%%%%%%%%%%%%%%%%%%%%%%%%%%%%%%%%%%%%%%%%%%%%%%%%%&#10;\item&#10;\small&#10;\emph{maximize} sum of weights of covered elements &#10;%%%%%%%%%%%%%%%%%%%%%%%%%%%%%%%%%%%%%%%%%%%%%%%%%%%%%%%%%%%%%%%%%%%%%%%%%%%%%%%%%%%%%%%%%%%%%%%%%%%%%%%&#10;\end{enumerate}&#10;%%%%%%%%%%%%%%%%%%%%%%%%%%%%%%%%%%%%%%%%%%%%%%%%%%%%%%%%%%%%%%%%%%%%%%%%%%%%%%%%%%%%%%%%%%%%%%%%%%%%%%%&#10;&#10;&#10;&#10;&#10;&#10;\end{minipage}&#10;}&#10;&#10;&#10;&#10;&#10;\junk{&#10;\begin{enumerate}[label=$\triangleright$]&#10;\item&#10;\begin{adjustwidth}{0.1in}{}&#10;{\footnotesize&#10;}&#10;\end{adjustwidth}&#10;}&#10;&#10;\junk{&#10;&#10;}&#10;&#10;\end{document}&#10;"/>
  <p:tag name="IGUANATEXSIZE" val="20"/>
  <p:tag name="IGUANATEXCURSOR" val="626"/>
  <p:tag name="TRANSPARENCY" val="True"/>
  <p:tag name="FILENAME" val=""/>
  <p:tag name="LATEXENGINEID" val="0"/>
  <p:tag name="TEMPFOLDER" val="c:\temp\"/>
  <p:tag name="LATEXFORMHEIGHT" val="312"/>
  <p:tag name="LATEXFORMWIDTH" val="384"/>
  <p:tag name="LATEXFORMWRAP" val="True"/>
  <p:tag name="BITMAPVECTOR" val="0"/>
</p:tagLst>
</file>

<file path=ppt/tags/tag3.xml><?xml version="1.0" encoding="utf-8"?>
<p:tagLst xmlns:a="http://schemas.openxmlformats.org/drawingml/2006/main" xmlns:r="http://schemas.openxmlformats.org/officeDocument/2006/relationships" xmlns:p="http://schemas.openxmlformats.org/presentationml/2006/main">
  <p:tag name="OUTPUTDPI" val="1200"/>
  <p:tag name="ORIGINALHEIGHT" val="2746.906"/>
  <p:tag name="ORIGINALWIDTH" val="5426.322"/>
  <p:tag name="LATEXADDIN" val="\documentclass[11pt]{article}&#10;&#10;%%%%%%%%%%%%%%%%%%%%%%%%%%%%%%%%%%%%%%%%%%%%%&#10;%\usepackage{fontspec} % use xelatex to pdf&#10;%\setmainfont{Times New Roman} % use xelatex to pdf&#10;%%%%%%%%%%%%%%%%%%%%%%%%%%%%%%%%%%%%%%%%%%%%%&#10;%%\usepackage{times}&#10;\usepackage{mathptmx}&#10;&#10;\usepackage{amsfonts}&#10;\usepackage{amsmath}&#10;\usepackage{amssymb}&#10;\usepackage{latexsym}&#10;\usepackage{graphicx}&#10;\usepackage{color}&#10;\usepackage{enumitem}&#10;\usepackage{setspace}&#10;\usepackage{changepage}   % for the adjustwidth environment&#10;\usepackage{fancybox}&#10;%%\usepackage[skins]{tcolorbox}&#10;&#10;\allowdisplaybreaks&#10;&#10;\setlength{\topmargin}{0in} % for home PC or office UNIX&#10;\setlength{\oddsidemargin}{-0.0in}&#10;\setlength{\evensidemargin}{-0.0in}&#10;\setlength{\headheight}{0in} % for home PC&#10;\setlength{\headsep}{0in} % for home PC&#10;\setlength{\textheight}{9in}&#10;\setlength{\textwidth}{6.5in}&#10;\renewcommand{\baselinestretch}{1}&#10;&#10;\newcommand{\aalpha}{{\mathsf{PartyA}}}&#10;\newcommand{\bbeta}{{\mathsf{PartyB}}}&#10;\newcommand{\eeta}{{\mathsf{Pop}}}&#10;\newcommand{\partya}{Party~\textbf{A}}&#10;\newcommand{\partyb}{Party~\textbf{B}}&#10;\newcommand{\cP}{\mathcal{P}}&#10;\newcommand{\EG}{{\em e.g.}, }&#10;%%\newcommand{\comment}[1]{}&#10;\newcommand{\junk}[1]{}&#10;\newcommand{\tx}{^{\rm th}}&#10;\definecolor{dgreyblue}{rgb}{0.26,0.3,0.46}&#10;\newcommand{\trueblue}[1]{{\textcolor{blue}{#1}}}&#10;\newcommand{\trueblack}[1]{{\textcolor{black}{#1}}}&#10;\newcommand{\truegreen}[1]{{\textcolor{green}{#1}}}&#10;\newcommand{\grey}[1]{{\textcolor{dgreyblue}{#1}}}&#10;\newcommand{\truered}[1]{{\textcolor{red}{#1}}}&#10;&#10;%%%%%%%%%%%%%%%%%%%%%%%%%%%%%%%%%%%%%%%%%%%%%%%%%%%%%%%%%%%%%%%%%%%%%%%%%%%%%%%%%%%%%%%%%%%&#10;\begin{document}&#10;\thispagestyle{empty}&#10;\color{black}&#10;\bf&#10;\mathversion{bold}&#10;%%%%%%%%%%%%%%%%%%%%%%%%%%%%%%%%%%%%%%%%%%%%%%%%%%%%%%%%%%%%%%%%%%%%%%%%%%%%%%%%%%%%%%%%%%%&#10;&#10;\junk{&#10;~\cite{Ze13,HPS16,ZLM18}.&#10;&#10;&#10;A third line of research dealing with fairness involves game theoretic frameworks.&#10;For example, developments of solutions for fair ways of sharing &#10;transferable utilities in cooperative game-theoretic environments have &#10;given rise to interesting concepts such as Shapley values and Rabin's fairness model.&#10;We refer the reader to the excellent textbook in algorithmic game theory by &#10;Nisan \EA~\cite{NRTV07} for further details on these research topics.&#10;&#10;&#10;Yet another more recent line of research dealing with fairness involve applying &#10;fairness criteria in the context of clustering of points in a \emph{metric space}&#10;under $k$-means objective, $k$-median or other $\ell_p$-norm objectives~\cite{BCFN19,CKLV17}.&#10;The assumption of an underlying metric space &#10;allows the development of efficient algorithms for these frameworks.&#10;}&#10;&#10;&#10;%%\centerline{&#10;%%\shadowbox{\bf\color{blue}Ensuring ``fairness'' in computational problems}&#10;%%}&#10;&#10;\bigskip&#10;&#10;\centerline{\bf\color{blue}Investigating fairness in computation}&#10;&#10;\medskip&#10;\medskip&#10;&#10;\Ovalbox&#10;{&#10;&#10;&#10;\begin{minipage}{0.9\textwidth}&#10;\medskip&#10;\medskip&#10;&#10;\begin{center}&#10;\truered{machine learning framework}&#10;\end{center}&#10;&#10;\medskip&#10;&#10;%%%%%%%%%%%%%%%%%%%%%%%%%%%%%%%%%%%%%%%%%%%%%%%%%%%%%%%%%%%%%%%%%%%%%%%%%%%%%%%%%%%%%%%%%%%%%%%%%%%%%%%&#10;\begin{enumerate}[label=$\Box$]&#10;%%%%%%%%%%%%%%%%%%%%%%%%%%%%%%%%%%%%%%%%%%%%%%%%%%%%%%%%%%%%%%%%%%%%%%%%%%%%%%%%%%%%%%%%%%%%%%%%%%%%%%%&#10;\item&#10;\grey{ensure fairness in machine learning algorithms}&#10;%%%%%%%%%%%%%%%%%%%%%%%%%%%%%%%%%%%%%%%%%%%%%%%%%%%%%%%%%%%%%%%%%%%%%%%%%%%%%%%%%%%%%%%%%%%%%%%%%%%%%%%&#10;\vspace*{-0.1in}&#10;\begin{enumerate}[label=$\triangleright$]&#10;%%%%%%%%%%%%%%%%%%%%%%%%%%%%%%%%%%%%%%%%%%%%%%%%%%%%%%%%%%%%%%%%%%%%%%%%%%%%%%%%%%%%%%%%%%%%%%%%%%%%%%%&#10;\item&#10;preprocess data used in algorithms&#10;%%%%%%%%%%%%%%%%%%%%%%%%%%%%%%%%%%%%%%%%%%%%%%%%%%%%%%%%%%%%%%%%%%%%%%%%%%%%%%%%%%%%%%%%%%%%%%%%%%%%%%%&#10;\item&#10;optimize statistical outcomes with fairness criteria/metric during training&#10;%%%%%%%%%%%%%%%%%%%%%%%%%%%%%%%%%%%%%%%%%%%%%%%%%%%%%%%%%%%%%%%%%%%%%%%%%%%%%%%%%%%%%%%%%%%%%%%%%%%%%%%&#10;\item&#10;post-process answers of algorithms&#10;%%%%%%%%%%%%%%%%%%%%%%%%%%%%%%%%%%%%%%%%%%%%%%%%%%%%%%%%%%%%%%%%%%%%%%%%%%%%%%%%%%%%%%%%%%%%%%%%%%%%%%%&#10;\end{enumerate}&#10;%%%%%%%%%%%%%%%%%%%%%%%%%%%%%%%%%%%%%%%%%%%%%%%%%%%%%%%%%%%%%%%%%%%%%%%%%%%%%%%%%%%%%%%%%%%%%%%%%%%%%%%&#10;\item&#10;\grey{relatively new research area}&#10;&#10;\begin{adjustwidth}{0.1in}{}&#10;{\footnotesize&#10;\color{green}&#10;Zemel, Wu, Swersky, Pitassi and Dwork, PMLR 2013&#10;&#10;Hardt, Price and Srebro, NeurIPS 2016&#10;&#10;Zhang, Lemoine and Mitchell, &#10;AAAI/ACM Conference on AI, Ethics, and Society, 2018&#10;}&#10;\end{adjustwidth}&#10;&#10;%%%%%%%%%%%%%%%%%%%%%%%%%%%%%%%%%%%%%%%%%%%%%%%%%%%%%%%%%%%%%%%%%%%%%%%%%%%%%%%%%%%%%%%%%%%%%%%%%%%%%%%&#10;\end{enumerate}&#10;%%%%%%%%%%%%%%%%%%%%%%%%%%%%%%%%%%%%%%%%%%%%%%%%%%%%%%%%%%%%%%%%%%%%%%%%%%%%%%%%%%%%%%%%%%%%%%%%%%%%%%%&#10;\end{minipage}&#10;}&#10;&#10;\end{document}&#10;"/>
  <p:tag name="IGUANATEXSIZE" val="20"/>
  <p:tag name="IGUANATEXCURSOR" val="626"/>
  <p:tag name="TRANSPARENCY" val="True"/>
  <p:tag name="FILENAME" val=""/>
  <p:tag name="LATEXENGINEID" val="0"/>
  <p:tag name="TEMPFOLDER" val="c:\temp\"/>
  <p:tag name="LATEXFORMHEIGHT" val="312"/>
  <p:tag name="LATEXFORMWIDTH" val="384"/>
  <p:tag name="LATEXFORMWRAP" val="True"/>
  <p:tag name="BITMAPVECTOR" val="0"/>
</p:tagLst>
</file>

<file path=ppt/tags/tag30.xml><?xml version="1.0" encoding="utf-8"?>
<p:tagLst xmlns:a="http://schemas.openxmlformats.org/drawingml/2006/main" xmlns:r="http://schemas.openxmlformats.org/officeDocument/2006/relationships" xmlns:p="http://schemas.openxmlformats.org/presentationml/2006/main">
  <p:tag name="OUTPUTDPI" val="1200"/>
  <p:tag name="ORIGINALHEIGHT" val="524.1845"/>
  <p:tag name="ORIGINALWIDTH" val="6173.229"/>
  <p:tag name="LATEXADDIN" val="\documentclass[11pt]{article}&#10;&#10;%%%%%%%%%%%%%%%%%%%%%%%%%%%%%%%%%%%%%%%%%%%%%&#10;%\usepackage{fontspec} % use xelatex to pdf&#10;%\setmainfont{Times New Roman} % use xelatex to pdf&#10;%%%%%%%%%%%%%%%%%%%%%%%%%%%%%%%%%%%%%%%%%%%%%&#10;%%\usepackage{times}&#10;\usepackage{mathptmx}&#10;&#10;\usepackage{amsfonts}&#10;\usepackage{amsmath}&#10;\usepackage{amssymb}&#10;\usepackage{latexsym}&#10;\usepackage{graphicx}&#10;\usepackage{color}&#10;\usepackage{enumitem}&#10;\usepackage{changepage}   % for the adjustwidth environment&#10;\usepackage{fancybox}&#10;%%\usepackage[skins]{tcolorbox}&#10;\usepackage{ctable}&#10;\usepackage{longtable}&#10;\usepackage{xspace}&#10;\usepackage{nicefrac}&#10;&#10;\allowdisplaybreaks&#10;&#10;\setlength{\topmargin}{0in} % for home PC or office UNIX&#10;\setlength{\oddsidemargin}{-0.0in}&#10;\setlength{\evensidemargin}{-0.0in}&#10;\setlength{\headheight}{0in} % for home PC&#10;\setlength{\headsep}{0in} % for home PC&#10;\setlength{\textheight}{9in}&#10;\setlength{\textwidth}{6.5in}&#10;\renewcommand{\baselinestretch}{1}&#10;&#10;\newcommand{\aalpha}{{\mathsf{PartyA}}}&#10;\newcommand{\bbeta}{{\mathsf{PartyB}}}&#10;\newcommand{\eeta}{{\mathsf{Pop}}}&#10;\newcommand{\partya}{Party~\textbf{A}}&#10;\newcommand{\partyb}{Party~\textbf{B}}&#10;\newcommand{\cP}{\mathcal{P}}&#10;\newcommand{\EG}{{\em e.g.}, }&#10;%%\newcommand{\comment}[1]{}&#10;\newcommand{\junk}[1]{}&#10;\newcommand{\tx}{^{\rm th}}&#10;\definecolor{dgreyblue}{rgb}{0.26,0.3,0.46}&#10;\newcommand{\trueblue}[1]{{\textcolor{blue}{#1}}}&#10;\newcommand{\trueblack}[1]{{\textcolor{black}{#1}}}&#10;\newcommand{\truegreen}[1]{{\textcolor{green}{#1}}}&#10;\newcommand{\grey}[1]{{\textcolor{dgreyblue}{#1}}}&#10;\newcommand{\truered}[1]{{\textcolor{red}{#1}}}&#10;&#10;%%%%%%%%%%%%%%%%%%%%%%%%%%%%%%%%%%%%%%%%%%%%%%%%%%%%%%%%%%%%%%%%%%%%%%%%%%%%%%%%%%%%%%%%%%%&#10;\begin{document}&#10;\thispagestyle{empty}&#10;\color{black}&#10;\bf&#10;\mathversion{bold}&#10;%%%%%%%%%%%%%%%%%%%%%%%%%%%%%%%%%%%%%%%%%%%%%%%%%%%%%%%%%%%%%%%%%%%%%%%%%%%%%%%%%%%%%%%%%%%&#10;%%%%%%%%%&#10;\newcommand{\cU}{\mathcal{U}}&#10;\newcommand{\cC}{\mathcal{C}}&#10;\newcommand{\cS}{\mathcal{S}}&#10;\newcommand{\R}{{\mathbb R}}&#10;\newcommand{\fmcg}[2]{\textsc{Fmc}(\ensuremath{#1, #2})}&#10;\newcommand{\fmc}{\textsc{Fmc}\xspace}&#10;\newcommand{\opt}{ {\mathsf{OPT}} }&#10;\newcommand{\nopt}{ {\mathsf{OPT}_{\#}} }&#10;\newcommand{\nfmc}{\textsc{Node-fmc}\xspace}&#10;\newcommand{\sfmc}{\textsc{Segr-fmc}\xspace}&#10;\newcommand{\bfmc}{\ensuremath{\Delta}-\textsc{bal-fmc}\xspace}&#10;\newcommand{\gfmc}{\textsc{Geom-fmc}\xspace}&#10;\newcommand{\NP}{\mathsf{NP}}&#10;\newcommand{\eps}{\varepsilon}&#10;\newcommand{\LP}{{\mathsf{LP}}}&#10;\newcommand{\optf}{\ensuremath{\opt_{\mathrm{frac}}}}&#10;%%%%%%%%%&#10;&#10;&#10;\begin{minipage}[c]{0.9\textwidth}&#10;\junk&#10;{&#10;\bf\color{blue}&#10;&#10;\begin{center}&#10;\doublebox&#10;{&#10;%%fair maximum coverage&#10;{\color{red}\bf\fmcg{\pmb{\chi}}{\pmb{k}}} : &#10;obvious generalization of $\LP$-relaxation of maximum $k$-set coverage fails&#10;}&#10;\end{center}&#10;}&#10;&#10;&#10;%%\vspace*{-0.1in}&#10;&#10;{&#10;\begin{center}&#10;\begin{tabular}{r l r l} &#10;\footnotesize $\color{red}\pmb{x_i\in\{0,1\}}$ &amp; \footnotesize indicator variables for element $\color{red}\pmb{u_i}$ &#10;   &amp; \footnotesize $\color{red}\pmb{y_j\in\{0,1\}}$ &amp; \footnotesize indicator variables for set $\color{red}\pmb{\cS_j}$&#10;\\&#10;\footnotesize $\color{red}\pmb{x_i^\ast\in [0,1]}$ &amp; \footnotesize value of $\color{red}\pmb{x_i}$ in optimal solution of the $\color{red}\pmb{\LP}$-relaxation &#10;   &amp; \footnotesize $\color{red}\pmb{y_j^\ast\in [0,1]}$ &amp; \footnotesize value of $\color{red}\pmb{y_j}$ in optimal solution of $\color{red}\pmb{\LP}$-relaxation &#10;\\&#10;[5pt]&#10;\footnotesize $\color{red}\pmb{\optf}$ &amp; \footnotesize optimum objective value of $\color{red}\pmb{\LP}$-relaxation &#10;   &amp; \footnotesize $\color{red}\pmb{C_j}$ &amp; \footnotesize set of elements colored $\color{red}\pmb{j}$ in given instance of \fmc&#10;\end{tabular}&#10;\end{center}&#10;&#10;}&#10;&#10;\end{minipage}&#10;&#10;&#10;\junk&#10;{&#10;}&#10;&#10;&#10;&#10;&#10;%%%%%%%%%%%%%%%%%%%%%%%%%%%%%%%%%%%%%%%%%%%%%%%%%%%%%%%%%%%%%%%%%%%%%%%%%%%%%%%%%%%%%%%%%%%%%%%%%%%%%%%&#10;\junk&#10;{&#10;\small&#10;\textbf{\color{green}Lemma 1}&#10;\footnotesize&#10;Determining feasibility of &#10;an instance of &#10;{\color{red}\bf\fmcg{\pmb{\chi}}{\pmb{k}}}&#10;of $\color{red}\pmb{n}$ elements is $\color{red}\pmb{\NP}$-complete&#10;even with the following restrictions:&#10;%%%%%%%%%%%%%%%%%%%%%%%%%%%%%%%%%%%%%%%%%%%%%%%%%%%%%%%%%%%%%%%%%%%%%%%%%%%%%%%%%%%%%%%%%%%%%%%%%%%%%%%&#10;\begin{enumerate}[label=$\triangleright$]&#10;%%%%%%%%%%%%%%%%%%%%%%%%%%%%%%%%%%%%%%%%%%%%%%%%%%%%%%%%%%%%%%%%%%%%%%%%%%%%%%%%%%%%%%%%%%%%%%%%%%%%%%%&#10;\item &#10;\footnotesize&#10;instances correspond to the unweighted version&#10;%%%%%%%%%%%%%%%%%%%%%%%%%%%%%%%%%%%%%%%%%%%%%%%%%%%%%%%%%%%%%%%%%%%%%%%%%%%%%%%%%%%%%%%%%%%%%%%%%%%%%%%&#10;\item &#10;\footnotesize&#10;following combinations of $\color{red}\pmb{a}$, $\color{red}\pmb{f}$, $\color{red}\pmb{\chi}$ are satisfied:&#10;%%%%%%%%%%%%%%%%%%%%%%%%%%%%%%%%%%%%%%%%%%%%%%%%%%%%%%%%%%%%%%%%%%%%%%%%%%%%%%%%%%%%%%%%%%%%%%%%%%%%%%%&#10;\begin{enumerate}[label=(\alph*)]&#10;%%%%%%%%%%%%%%%%%%%%%%%%%%%%%%%%%%%%%%%%%%%%%%%%%%%%%%%%%%%%%%%%%%%%%%%%%%%%%%%%%%%%%%%%%%%%%%%%%%%%%%%&#10;\item&#10;\footnotesize&#10;$\color{red}\pmb{f\in \{1,3\}}$, all but one set contains exactly $\color{red}\pmb{3}$ elements, all $\color{red}\pmb{\chi\geq 2}$&#10;%%%%%%%%%%%%%%%%%%%%%%%%%%%%%%%%%%%%%%%%%%%%%%%%%%%%%%%%%%%%%%%%%%%%%%%%%%%%%%%%%%%%%%%%%%%%%%%%%%%%%%%&#10;\item&#10;\footnotesize&#10;instances correspond to \nfmc ($\color{red}\pmb{f=2}$), &#10;$\color{red}\pmb{a=O(\sqrt{n}\,)}$, all $\color{red}\pmb{\chi\geq 2}$&#10;%%%%%%%%%%%%%%%%%%%%%%%%%%%%%%%%%%%%%%%%%%%%%%%%%%%%%%%%%%%%%%%%%%%%%%%%%%%%%%%%%%%%%%%%%%%%%%%%%%%%%%%&#10;\item&#10;\footnotesize&#10;$\color{red}\pmb{f=1}$, $\color{red}\pmb{a=3}$, $\color{red}\pmb{\chi=\nicefrac{n}{3}}$&#10;%%%%%%%%%%%%%%%%%%%%%%%%%%%%%%%%%%%%%%%%%%%%%%%%%%%%%%%%%%%%%%%%%%%%%%%%%%%%%%%%%%%%%%%%%%%%%%%%%%%%%%%&#10;\end{enumerate}&#10;%%%%%%%%%%%%%%%%%%%%%%%%%%%%%%%%%%%%%%%%%%%%%%%%%%%%%%%%%%%%%%%%%%%%%%%%%%%%%%%%%%%%%%%%%%%%%%%%%%%%%%%&#10;%&#10;%%%%%%%%%%%%%%%%%%%%%%%%%%%%%%%%%%%%%%%%%%%%%%%%%%%%%%%%%%%%%%%%%%%%%%%%%%%%%%%%%%%%%%%%%%%%%%%%%%%%%%%&#10;\end{enumerate}&#10;%%%%%%%%%%%%%%%%%%%%%%%%%%%%%%%%%%%%%%%%%%%%%%%%%%%%%%%%%%%%%%%%%%%%%%%%%%%%%%%%%%%%%%%%%%%%%%%%%%%%%%%&#10;\footnotesize&#10;Moreover, the following assertions also hold: &#10;%%%%%%%%%%%%%%%%%%%%%%%%%%%%%%%%%%%%%%%%%%%%%%%%%%%%%%%%%%%%%%%%%%%%%%%%%%%%%%%%%%%%%%%%%%%%%%%%%%%%%%%&#10;\begin{enumerate}[label=$\triangleright$]&#10;%%%%%%%%%%%%%%%%%%%%%%%%%%%%%%%%%%%%%%%%%%%%%%%%%%%%%%%%%%%%%%%%%%%%%%%%%%%%%%%%%%%%%%%%%%%%%%%%%%%%%%%&#10;\item &#10;\footnotesize&#10;instances in &#10;{(\emph{a})}&#10;and &#10;{(\emph{b})}&#10;are instances of &#10;\sfmc&#10;%%%%%%%%%%%%%%%%%%%%%%%%%%%%%%%%%%%%%%%%%%%%%%%%%%%%%%%%%%%%%%%%%%%%%%%%%%%%%%%%%%%%%%%%%%%%%%%%%%%%%%%&#10;\item &#10;\footnotesize&#10;For instances in {(\emph{c})}: &#10;\begin{enumerate}[label=$\circ$]&#10;\item&#10;\footnotesize&#10;$\color{red}\pmb{\nopt=\chi=\nicefrac{n}{3}}$&#10;\item&#10;\footnotesize&#10;assuming $\color{red}\pmb{P\neq\NP}$, no polynomial-time approximation that &#10;\begin{itemize}&#10;\item&#10;\footnotesize&#10;has a finite approximation ratio, or  &#10;\item&#10;\footnotesize&#10;satisfies the coloring constraints ``within any ratio''&#10;\end{itemize}&#10;\end{enumerate}&#10;%%%%%%%%%%%%%%%%%%%%%%%%%%%%%%%%%%%%%%%%%%%%%%%%%%%%%%%%%%%%%%%%%%%%%%%%%%%%%%%%%%%%%%%%%%%%%%%%%%%%%%%&#10;\end{enumerate}&#10;}&#10;%%%%%%%%%%%%%%%%%%%%%%%%%%%%%%%%%%%%%%%%%%%%%%%%%%%%%%%%%%%%%%%%%%%%%%%%%%%%%%%%%%%%%%%%%%%%%%%%%%%%%%%&#10;&#10;&#10;&#10;\junk{&#10;}&#10;&#10;\junk&#10;{&#10;\footnotesize&#10;{\color{lightgray}&#10;Core abstractions of many data-driven societal domain applications&#10;}&#10;\item&#10;{\color{lightgray}&#10;Three examples of \emph{diverse} categories of application&#10;}&#10;\footnotesize&#10;{\color{lightgray}&#10;Service/Facility Allocation&#10;}&#10;\junk{&#10;\begin{enumerate}[label=$\circ$]&#10;\item&#10;\footnotesize&#10;assign services/facilities across different places (\EG, schools, bus stops, police/fire stations)&#10;\tiny&#10;\grey{[Lee and Lubienski, 2017]}&#10;\item&#10;\footnotesize&#10;choosing a few hospitals for specific medical facilities or services &#10;\item&#10;\footnotesize&#10;deciding where to put cell-phone towers&#10;\item&#10;\footnotesize&#10;bike sharing&#10;\tiny&#10;\grey{[Yan and Howe, 2019]} &#10;\\&#10;%%\vspace*{-0.1in}&#10;\begin{adjustwidth}{0.1in}{}&#10;\tiny&#10;bike-sharing network at NYC neglects low-income neighborhoods and communities of color &#10;\\&#10;\tiny&#10;\grey{[C. Guse, New York Daily News, July 10, 2019]}&#10;\end{adjustwidth}&#10;\item&#10;\footnotesize&#10;delivery services for online shopping&#10;\\&#10;\vspace*{-0.1in}&#10;\begin{adjustwidth}{0.1in}{}&#10;\tiny&#10;Amazon failed to provide services for predominantly black communities&#10;\\&#10;\tiny&#10;\grey{&#10;[Ingold and Soper, Bloomberg, April 21, 2016], [Spencer, Bloomberg, April 26, 2016]&#10;}&#10;\end{adjustwidth}&#10;\end{enumerate}&#10;\footnotesize&#10;}&#10;%%%%%%%%%%%%%%%%%%%%%%%%%%%%%%%%%%%%%%%%%%%%%%%%%%%%%%%%%%%%%%%%%%%%%%%%%%%%%%%%%%%%%%%%%%%%%%%%%%%%%%%&#10;%%%%%%%%%%%%%%%%%%%%%%%%%%%%%%%%%%%%%%%%%%%%%%%%%%%%%%%%%%%%%%%%%%%%%%%%%%%%%%%%%%%%%%%%%%%%%%%%%%%%%%%&#10;\item&#10;\footnotesize&#10;{\color{lightgray}&#10;Targeted advertisement&#10;}&#10;%&#10;\junk{&#10;\begin{enumerate}[label=$\triangleright$]&#10;\item&#10;\footnotesize&#10;popular in social media&#10;\item&#10;\footnotesize&#10;company wants to target its ``potential customers''&#10;\item&#10;\footnotesize&#10;company selects features (\EG, ``single'' or ``college student'') for target groups of users&#10;\item&#10;\footnotesize&#10;solely optimizing for coverage may result in undesirable effects&#10;\begin{enumerate}[label=$\circ$]&#10;\item&#10;racism in Facebook advertisements&#10;\grey{&#10;[Angwin and Parris, Propublica, October 28, 2016]&#10;}&#10;\vspace*{-0.15in}&#10;\item&#10;sexism in job advertisements&#10;\grey{&#10;[Hunter, February 22, 2019] &#10;}&#10;\end{enumerate}&#10;%&#10;\end{enumerate}&#10;}&#10;%&#10;%%%%%%%%%%%%%%%%%%%%%%%%%%%%%%%%%%%%%%%%%%%%%%%%%%%%%%%%%%%%%%%%%%%%%%%%%%%%%%%%%%%%%%%%%%%%%%%%%%%%%%%&#10;%kkkkk&#10;%%%%%%%%%%%%%%%%%%%%%%%%%%%%%%%%%%%%%%%%%%%%%%%%%%%%%%%%%%%%%%%%%%%%%%%%%%%%%%%%%%%%%%%%%%%%%%%%%%%%%%%&#10;\item&#10;\footnotesize&#10;Data Integration&#10;(combining multiple data sources)&#10;%&#10;\begin{enumerate}[label=$\circ$]&#10;\item&#10;\footnotesize&#10;population bias: a major reason for model unfairness in training machine learning models&#10;\\&#10;\footnotesize&#10;\grey{&#10;[Olteanu, Castillo, Diaz and Kiciman, 2019], [Asudeh, Jin Jagadish, 2019]&#10;}&#10;\\&#10;\vspace*{-0.1in}&#10;\begin{adjustwidth}{0.3in}{}&#10;image recognition and motion detection services by Google and &#10;HP failed to tag/detect African Americans&#10;\\&#10;\footnotesize&#10;\grey{&#10;[Simon, December 23, 2009], [Mulshine, Business Insider, July 1, 2015]&#10;}&#10;\end{adjustwidth}&#10;%&#10;\end{enumerate}&#10;%%&#10;\end{enumerate}&#10;%%%%%%%%%%%%%%%%%%%%%%%%%%%%%%%%%%%%%%%%%%%%%%%%%%%%%%%%%%%%%%%%%%%%%%%%%%%%%%%%%%%%%%%%%%%%%%%%%%%%%%%&#10;%%%%%%%%%%%%%%%%%%%%%%%%%%%%%%%%%%%%%%%%%%%%%%%%%%%%%%%%%%%%%%%%%%%%%%%%%%%%%%%%%%%%%%%%%%%%%%%%%%%%%%%&#10;%%%%%%%%%%%%%%%%%%%%%%%%%%%%%%%%%%%%%%%%%%%%%%%%%%%%%%%%%%%%%%%%%%%%%%%%%%%%%%%%%%%%%%%%%%%%%%%%%%%%%%%&#10;%%%%%%%%%%%%%%%%%%%%%%%%%%%%%%%%%%%%%%%%%%%%%%%%%%%%%%%%%%%%%%%%%%%%%%%%%%%%%%%%%%%%%%%%%%%%%%%%%%%%%%%&#10;%%%%%%%%%%%%%%%%%%%%%%%%%%%%%%%%%%%%%%%%%%%%%%%%%%%%%%%%%%%%%%%%%%%%%%%%%%%%%%%%%%%%%%%%%%%%%%%%%%%%%%%&#10;%%%%%%%%%%%%%%%%%%%%%%%%%%%%%%%%%%%%%%%%%%%%%%%%%%%%%%%%%%%%%%%%%%%%%%%%%%%%%%%%%%%%%%%%%%%%%%%%%%%%%%%&#10;%%%%%%%%%%%%%%%%%%%%%%%%%%%%%%%%%%%%%%%%%%%%%%%%%%%%%%%%%%%%%%%%%%%%%%%%%%%%%%%%%%%%%%%%%%%%%%%%%%%%%%%&#10;\end{enumerate}&#10;%%%%%%%%%%%%%%%%%%%%%%%%%%%%%%%%%%%%%%%%%%%%%%%%%%%%%%%%%%%%%%%%%%%%%%%%%%%%%%%%%%%%%%%%%%%%%%%%%%%%%%%&#10;\end{minipage}&#10;}&#10;&#10;&#10;&#10;\junk{&#10;\medskip &#10;&#10;&#10;\Ovalbox&#10;{&#10;\begin{minipage}[c]{0.6\textwidth}&#10;\textbf{\emph{unweighted} ``geometric'' version of \fmc (\gfmc)} &#10;%%%%%%%%%%%%%%%%%%%%%%%%%%%%%%%%%%%%%%%%%%%%%%%%%%%%%%%%%%%%%%%%%%%%%%%%%%%%%%%%%%%%%%%%%%%%%%%%%%%%%%%&#10;\begin{enumerate}[label=$\Box$]&#10;%%%%%%%%%%%%%%%%%%%%%%%%%%%%%%%%%%%%%%%%%%%%%%%%%%%%%%%%%%%%%%%%%%%%%%%%%%%%%%%%%%%%%%%%%%%%%%%%%%%%%%%&#10;\item&#10;\small&#10;elements are points in $\color{red}\pmb{[0,\Delta]^d}$ (constant $\color{red}\pmb{d\geq 2}$)&#10;\item&#10;\small&#10;sets are \emph{unit radius} balls in $\color{red}\pmb{\R^d}$ &#10;\item&#10;\small&#10;distributions of points of $\color{red}\pmb{\chi}$ different colors &#10;are given by $\color{red}\pmb{\chi}$ Lipschitz-bounded measures&#10;\end{enumerate}&#10;%%%%%%%%%%%%%%%%%%%%%%%%%%%%%%%%%%%%%%%%%%%%%%%%%%%%%%%%%%%%%%%%%%%%%%%%%%%%%%%%%%%%%%%%%%%%%%%%%%%%%%%&#10;\end{minipage}&#10;\begin{minipage}[c]{0.3\textwidth}&#10;%%%%%%%%%%%%%%%%%%%%%%%%%%%%%%%%%%%%%%%%%%%%%%%%%%%%%%%%%%%%%%%%%%%%%%%%%%%%%%%%%%%%%%%%%%%%%%%%%%%%%%%&#10;\small&#10;admits an \emph{almost} optimal polynomial-time approximation algorithm &#10;\begin{enumerate}[label=$\triangleright$]&#10;%%%%%%%%%%%%%%%%%%%%%%%%%%%%%%%%%%%%%%%%%%%%%%%%%%%%%%%%%%%%%%%%%%%%%%%%%%%%%%%%%%%%%%%%%%%%%%%%%%%%%%%&#10;\item&#10;\footnotesize&#10;for \emph{fixed} $\color{red}\pmb{d}$&#10;\vspace*{-6pt}&#10;\item&#10;\footnotesize&#10;under \emph{mild} assumption on $\color{red}\pmb{\opt}$ &#10;\end{enumerate}&#10;%%%%%%%%%%%%%%%%%%%%%%%%%%%%%%%%%%%%%%%%%%%%%%%%%%%%%%%%%%%%%%%%%%%%%%%%%%%%%%%%%%%%%%%%%%%%%%%%%%%%%%%%&#10;\end{minipage}&#10;}&#10;&#10;\junk&#10;{&#10;%%\Ovalbox&#10;\begin{minipage}{0.9\textwidth}&#10;given &#10;%%%%%%%%%%%%%%%%%%%%%%%%%%%%%%%%%%%%%%%%%%%%%%%%%%%%%%%%%%%%%%%%%%%%%%%%%%%%%%%%%%%%%%%%%%%%%%%%%%%%%%%&#10;\begin{enumerate}[label=$\Box$]&#10;%%%%%%%%%%%%%%%%%%%%%%%%%%%%%%%%%%%%%%%%%%%%%%%%%%%%%%%%%%%%%%%%%%%%%%%%%%%%%%%%%%%%%%%%%%%%%%%%%%%%%%%&#10;\item&#10;\small&#10;universe $\color{red}\pmb{\cU=\{u_1,\dots,u_n\}}$&#10;%%%%%%%%%%%%%%%%%%%%%%%%%%%%%%%%%%%%%%%%%%%%%%%%%%%%%%%%%%%%%%%%%%%%%%%%%%%%%%%%%%%%%%%%%%%%%%%%%%%%%%%&#10;\item&#10;\small&#10;element weight function $\color{red}\pmb{w: \cU\mapsto \R^+}$ &#10;%%%%%%%%%%%%%%%%%%%%%%%%%%%%%%%%%%%%%%%%%%%%%%%%%%%%%%%%%%%%%%%%%%%%%%%%%%%%%%%%%%%%%%%%%%%%%%%%%%%%%%%&#10;\item&#10;\small&#10;element color function $\color{red}\pmb{\cC: \cU\mapsto \{1,\dots,\chi\}}$ &#10;%%%%%%%%%%%%%%%%%%%%%%%%%%%%%%%%%%%%%%%%%%%%%%%%%%%%%%%%%%%%%%%%%%%%%%%%%%%%%%%%%%%%%%%%%%%%%%%%%%%%%%%&#10;\item&#10;\small&#10;sets $\color{red}\pmb{\cS_1,\dots,\cS_m\subseteq \cU}$&#10;%%%%%%%%%%%%%%%%%%%%%%%%%%%%%%%%%%%%%%%%%%%%%%%%%%%%%%%%%%%%%%%%%%%%%%%%%%%%%%%%%%%%%%%%%%%%%%%%%%%%%%%&#10;\item&#10;\small&#10;integer $\color{red}\pmb{k\geq 1}$&#10;%%%%%%%%%%%%%%%%%%%%%%%%%%%%%%%%%%%%%%%%%%%%%%%%%%%%%%%%%%%%%%%%%%%%%%%%%%%%%%%%%%%%%%%%%%%%%%%%%%%%%%%&#10;\end{enumerate}&#10;%%%%%%%%%%%%%%%%%%%%%%%%%%%%%%%%%%%%%%%%%%%%%%%%%%%%%%%%%%%%%%%%%%%%%%%%%%%%%%%%%%%%%%%%%%%%%%%%%%%%%%%&#10;%%%%%%%%%%%%%%%%%%%%%%%%%%%%%%%%%%%%%%%%%%%%%%%%%%%%%%%%%%%%%%%%%%%%%%%%%%%%%%%%%%%%%%%%%%%%%%%%%%%%%%%&#10;valid solution &#10;%%%%%%%%%%%%%%%%%%%%%%%%%%%%%%%%%%%%%%%%%%%%%%%%%%%%%%%%%%%%%%%%%%%%%%%%%%%%%%%%%%%%%%%%%%%%%%%%%%%%%%%&#10;\begin{enumerate}[label=$\Box$]&#10;%%%%%%%%%%%%%%%%%%%%%%%%%%%%%%%%%%%%%%%%%%%%%%%%%%%%%%%%%%%%%%%%%%%%%%%%%%%%%%%%%%%%%%%%%%%%%%%%%%%%%%%&#10;\item&#10;\small&#10;$&#10;\color{red}\pmb{&#10;k&#10;}&#10;$ distinct subsets&#10;$&#10;\color{red}\pmb{&#10;\cS_{i_1},\dots,\cS_{i_k}&#10;}&#10;$, &#10;covering &#10;$&#10;\color{red}\pmb{&#10;p_i&#10;}&#10;$ &#10;elements of color &#10;$&#10;\color{red}\pmb{&#10;i&#10;}&#10;$ &#10;%%%%%%%%%%%%%%%%%%%%%%%%%%%%%%%%%%%%%%%%%%%%%%%%%%%%%%%%%%%%%%%%%%%%%%%%%%%%%%%%%%%%%%%%%%%%%%%%%%%%%%%&#10;\item&#10;\small&#10;$&#10;\color{red}\pmb{&#10;p_i=p_j&#10;}&#10;$ &#10;for all &#10;$&#10;\color{red}\pmb{&#10;i&#10;}&#10;$ and &#10;$&#10;\color{red}\pmb{&#10;j&#10;}&#10;$&#10;%%%%%%%%%%%%%%%%%%%%%%%%%%%%%%%%%%%%%%%%%%%%%%%%%%%%%%%%%%%%%%%%%%%%%%%%%%%%%%%%%%%%%%%%%%%%%%%%%%%%%%%&#10;\end{enumerate}&#10;%%%%%%%%%%%%%%%%%%%%%%%%%%%%%%%%%%%%%%%%%%%%%%%%%%%%%%%%%%%%%%%%%%%%%%%%%%%%%%%%%%%%%%%%%%%%%%%%%%%%%%%&#10;%%%%%%%%%%%%%%%%%%%%%%%%%%%%%%%%%%%%%%%%%%%%%%%%%%%%%%%%%%%%%%%%%%%%%%%%%%%%%%%%%%%%%%%%%%%%%%%%%%%%%%%&#10;objective &#10;%%%%%%%%%%%%%%%%%%%%%%%%%%%%%%%%%%%%%%%%%%%%%%%%%%%%%%%%%%%%%%%%%%%%%%%%%%%%%%%%%%%%%%%%%%%%%%%%%%%%%%%&#10;\begin{enumerate}[label=$\Box$]&#10;%%%%%%%%%%%%%%%%%%%%%%%%%%%%%%%%%%%%%%%%%%%%%%%%%%%%%%%%%%%%%%%%%%%%%%%%%%%%%%%%%%%%%%%%%%%%%%%%%%%%%%%&#10;\item&#10;\small&#10;\emph{maximize} sum of weights of covered elements &#10;%%%%%%%%%%%%%%%%%%%%%%%%%%%%%%%%%%%%%%%%%%%%%%%%%%%%%%%%%%%%%%%%%%%%%%%%%%%%%%%%%%%%%%%%%%%%%%%%%%%%%%%&#10;\end{enumerate}&#10;%%%%%%%%%%%%%%%%%%%%%%%%%%%%%%%%%%%%%%%%%%%%%%%%%%%%%%%%%%%%%%%%%%%%%%%%%%%%%%%%%%%%%%%%%%%%%%%%%%%%%%%&#10;&#10;&#10;&#10;&#10;&#10;\end{minipage}&#10;}&#10;&#10;}&#10;&#10;&#10;&#10;\junk{&#10;\begin{enumerate}[label=$\triangleright$]&#10;\item&#10;\begin{adjustwidth}{0.1in}{}&#10;{\footnotesize&#10;}&#10;\end{adjustwidth}&#10;}&#10;&#10;\junk{&#10;&#10;}&#10;&#10;\end{document}&#10;"/>
  <p:tag name="IGUANATEXSIZE" val="20"/>
  <p:tag name="IGUANATEXCURSOR" val="929"/>
  <p:tag name="TRANSPARENCY" val="True"/>
  <p:tag name="FILENAME" val=""/>
  <p:tag name="LATEXENGINEID" val="0"/>
  <p:tag name="TEMPFOLDER" val="c:\temp\"/>
  <p:tag name="LATEXFORMHEIGHT" val="312"/>
  <p:tag name="LATEXFORMWIDTH" val="384"/>
  <p:tag name="LATEXFORMWRAP" val="True"/>
  <p:tag name="BITMAPVECTOR" val="0"/>
</p:tagLst>
</file>

<file path=ppt/tags/tag31.xml><?xml version="1.0" encoding="utf-8"?>
<p:tagLst xmlns:a="http://schemas.openxmlformats.org/drawingml/2006/main" xmlns:r="http://schemas.openxmlformats.org/officeDocument/2006/relationships" xmlns:p="http://schemas.openxmlformats.org/presentationml/2006/main">
  <p:tag name="OUTPUTDPI" val="1200"/>
  <p:tag name="ORIGINALHEIGHT" val="254.2182"/>
  <p:tag name="ORIGINALWIDTH" val="5086.614"/>
  <p:tag name="LATEXADDIN" val="\documentclass[11pt]{article}&#10;&#10;%%%%%%%%%%%%%%%%%%%%%%%%%%%%%%%%%%%%%%%%%%%%%&#10;%\usepackage{fontspec} % use xelatex to pdf&#10;%\setmainfont{Times New Roman} % use xelatex to pdf&#10;%%%%%%%%%%%%%%%%%%%%%%%%%%%%%%%%%%%%%%%%%%%%%&#10;%%\usepackage{times}&#10;\usepackage{mathptmx}&#10;&#10;\usepackage{amsfonts}&#10;\usepackage{amsmath}&#10;\usepackage{amssymb}&#10;\usepackage{latexsym}&#10;\usepackage{graphicx}&#10;\usepackage{color}&#10;\usepackage{enumitem}&#10;\usepackage{changepage}   % for the adjustwidth environment&#10;\usepackage{fancybox}&#10;%%\usepackage[skins]{tcolorbox}&#10;\usepackage{ctable}&#10;\usepackage{longtable}&#10;\usepackage{xspace}&#10;\usepackage{nicefrac}&#10;&#10;\allowdisplaybreaks&#10;&#10;\setlength{\topmargin}{0in} % for home PC or office UNIX&#10;\setlength{\oddsidemargin}{-0.0in}&#10;\setlength{\evensidemargin}{-0.0in}&#10;\setlength{\headheight}{0in} % for home PC&#10;\setlength{\headsep}{0in} % for home PC&#10;\setlength{\textheight}{9in}&#10;\setlength{\textwidth}{6.5in}&#10;\renewcommand{\baselinestretch}{1}&#10;&#10;\newcommand{\aalpha}{{\mathsf{PartyA}}}&#10;\newcommand{\bbeta}{{\mathsf{PartyB}}}&#10;\newcommand{\eeta}{{\mathsf{Pop}}}&#10;\newcommand{\partya}{Party~\textbf{A}}&#10;\newcommand{\partyb}{Party~\textbf{B}}&#10;\newcommand{\cP}{\mathcal{P}}&#10;\newcommand{\EG}{{\em e.g.}, }&#10;%%\newcommand{\comment}[1]{}&#10;\newcommand{\junk}[1]{}&#10;\newcommand{\tx}{^{\rm th}}&#10;\definecolor{dgreyblue}{rgb}{0.26,0.3,0.46}&#10;\newcommand{\trueblue}[1]{{\textcolor{blue}{#1}}}&#10;\newcommand{\trueblack}[1]{{\textcolor{black}{#1}}}&#10;\newcommand{\truegreen}[1]{{\textcolor{green}{#1}}}&#10;\newcommand{\grey}[1]{{\textcolor{dgreyblue}{#1}}}&#10;\newcommand{\truered}[1]{{\textcolor{red}{#1}}}&#10;&#10;%%%%%%%%%%%%%%%%%%%%%%%%%%%%%%%%%%%%%%%%%%%%%%%%%%%%%%%%%%%%%%%%%%%%%%%%%%%%%%%%%%%%%%%%%%%&#10;\begin{document}&#10;\thispagestyle{empty}&#10;\color{black}&#10;\bf&#10;\mathversion{bold}&#10;%%%%%%%%%%%%%%%%%%%%%%%%%%%%%%%%%%%%%%%%%%%%%%%%%%%%%%%%%%%%%%%%%%%%%%%%%%%%%%%%%%%%%%%%%%%&#10;%%%%%%%%%&#10;\newcommand{\cU}{\mathcal{U}}&#10;\newcommand{\cC}{\mathcal{C}}&#10;\newcommand{\cS}{\mathcal{S}}&#10;\newcommand{\R}{{\mathbb R}}&#10;\newcommand{\fmcg}[2]{\textsc{Fmc}(\ensuremath{#1, #2})}&#10;\newcommand{\fmc}{\textsc{Fmc}\xspace}&#10;\newcommand{\opt}{ {\mathsf{OPT}} }&#10;\newcommand{\nopt}{ {\mathsf{OPT}_{\#}} }&#10;\newcommand{\nfmc}{\textsc{Node-fmc}\xspace}&#10;\newcommand{\sfmc}{\textsc{Segr-fmc}\xspace}&#10;\newcommand{\bfmc}{\ensuremath{\Delta}-\textsc{bal-fmc}\xspace}&#10;\newcommand{\gfmc}{\textsc{Geom-fmc}\xspace}&#10;\newcommand{\NP}{\mathsf{NP}}&#10;\newcommand{\eps}{\varepsilon}&#10;\newcommand{\LP}{{\mathsf{LP}}}&#10;\newcommand{\optf}{\ensuremath{\opt_{\mathrm{frac}}}}&#10;%%%%%%%%%&#10;&#10;&#10;\begin{minipage}[c]{0.9\textwidth}&#10;{&#10;\bf\color{blue}&#10;&#10;\begin{center}&#10;\doublebox&#10;{&#10;%%fair maximum coverage&#10;{\color{red}\bf\fmcg{\pmb{\chi}}{\pmb{k}}} : &#10;obvious generalization of $\color{red}\pmb{\LP}$-relaxation of maximum $\color{red}\pmb{k}$-set coverage fails&#10;}&#10;\end{center}&#10;}&#10;&#10;&#10;%%\vspace*{-0.1in}&#10;&#10;\junk&#10;{&#10;\begin{center}&#10;\begin{tabular}{r l r l} &#10;\footnotesize $\color{red}\pmb{x_i\in\{0,1\}}$ &amp; \footnotesize indicator variables for element $\color{red}\pmb{u_i}$ &#10;   &amp; \footnotesize $\color{red}\pmb{y_j\in\{0,1\}}$ &amp; \footnotesize indicator variables for set $\color{red}\pmb{\cS_j}$&#10;\\&#10;\footnotesize $\color{red}\pmb{x_i^\ast\in [0,1]}$ &amp; \footnotesize value of $\color{red}\pmb{x_i}$ in optimal solution of the $\color{red}\pmb{\LP}$-relaxation &#10;   &amp; \footnotesize $\color{red}\pmb{y_j^\ast\in [0,1]}$ &amp; \footnotesize value of $\color{red}\pmb{y_j}$ in optimal solution of $\color{red}\pmb{\LP}$-relaxation &#10;\\&#10;[5pt]&#10;\footnotesize $\color{red}\pmb{\optf}$ &amp; \footnotesize optimum objective value of $\color{red}\pmb{\LP}$-relaxation &#10;   &amp; \footnotesize $\color{red}\pmb{C_j}$ &amp; \footnotesize set of elements colored $\color{red}\pmb{j}$ in given instance of \fmc&#10;\end{tabular}&#10;\end{center}&#10;&#10;}&#10;&#10;\end{minipage}&#10;&#10;&#10;\junk&#10;{&#10;}&#10;&#10;&#10;&#10;&#10;%%%%%%%%%%%%%%%%%%%%%%%%%%%%%%%%%%%%%%%%%%%%%%%%%%%%%%%%%%%%%%%%%%%%%%%%%%%%%%%%%%%%%%%%%%%%%%%%%%%%%%%&#10;\junk&#10;{&#10;\small&#10;\textbf{\color{green}Lemma 1}&#10;\footnotesize&#10;Determining feasibility of &#10;an instance of &#10;{\color{red}\bf\fmcg{\pmb{\chi}}{\pmb{k}}}&#10;of $\color{red}\pmb{n}$ elements is $\color{red}\pmb{\NP}$-complete&#10;even with the following restrictions:&#10;%%%%%%%%%%%%%%%%%%%%%%%%%%%%%%%%%%%%%%%%%%%%%%%%%%%%%%%%%%%%%%%%%%%%%%%%%%%%%%%%%%%%%%%%%%%%%%%%%%%%%%%&#10;\begin{enumerate}[label=$\triangleright$]&#10;%%%%%%%%%%%%%%%%%%%%%%%%%%%%%%%%%%%%%%%%%%%%%%%%%%%%%%%%%%%%%%%%%%%%%%%%%%%%%%%%%%%%%%%%%%%%%%%%%%%%%%%&#10;\item &#10;\footnotesize&#10;instances correspond to the unweighted version&#10;%%%%%%%%%%%%%%%%%%%%%%%%%%%%%%%%%%%%%%%%%%%%%%%%%%%%%%%%%%%%%%%%%%%%%%%%%%%%%%%%%%%%%%%%%%%%%%%%%%%%%%%&#10;\item &#10;\footnotesize&#10;following combinations of $\color{red}\pmb{a}$, $\color{red}\pmb{f}$, $\color{red}\pmb{\chi}$ are satisfied:&#10;%%%%%%%%%%%%%%%%%%%%%%%%%%%%%%%%%%%%%%%%%%%%%%%%%%%%%%%%%%%%%%%%%%%%%%%%%%%%%%%%%%%%%%%%%%%%%%%%%%%%%%%&#10;\begin{enumerate}[label=(\alph*)]&#10;%%%%%%%%%%%%%%%%%%%%%%%%%%%%%%%%%%%%%%%%%%%%%%%%%%%%%%%%%%%%%%%%%%%%%%%%%%%%%%%%%%%%%%%%%%%%%%%%%%%%%%%&#10;\item&#10;\footnotesize&#10;$\color{red}\pmb{f\in \{1,3\}}$, all but one set contains exactly $\color{red}\pmb{3}$ elements, all $\color{red}\pmb{\chi\geq 2}$&#10;%%%%%%%%%%%%%%%%%%%%%%%%%%%%%%%%%%%%%%%%%%%%%%%%%%%%%%%%%%%%%%%%%%%%%%%%%%%%%%%%%%%%%%%%%%%%%%%%%%%%%%%&#10;\item&#10;\footnotesize&#10;instances correspond to \nfmc ($\color{red}\pmb{f=2}$), &#10;$\color{red}\pmb{a=O(\sqrt{n}\,)}$, all $\color{red}\pmb{\chi\geq 2}$&#10;%%%%%%%%%%%%%%%%%%%%%%%%%%%%%%%%%%%%%%%%%%%%%%%%%%%%%%%%%%%%%%%%%%%%%%%%%%%%%%%%%%%%%%%%%%%%%%%%%%%%%%%&#10;\item&#10;\footnotesize&#10;$\color{red}\pmb{f=1}$, $\color{red}\pmb{a=3}$, $\color{red}\pmb{\chi=\nicefrac{n}{3}}$&#10;%%%%%%%%%%%%%%%%%%%%%%%%%%%%%%%%%%%%%%%%%%%%%%%%%%%%%%%%%%%%%%%%%%%%%%%%%%%%%%%%%%%%%%%%%%%%%%%%%%%%%%%&#10;\end{enumerate}&#10;%%%%%%%%%%%%%%%%%%%%%%%%%%%%%%%%%%%%%%%%%%%%%%%%%%%%%%%%%%%%%%%%%%%%%%%%%%%%%%%%%%%%%%%%%%%%%%%%%%%%%%%&#10;%&#10;%%%%%%%%%%%%%%%%%%%%%%%%%%%%%%%%%%%%%%%%%%%%%%%%%%%%%%%%%%%%%%%%%%%%%%%%%%%%%%%%%%%%%%%%%%%%%%%%%%%%%%%&#10;\end{enumerate}&#10;%%%%%%%%%%%%%%%%%%%%%%%%%%%%%%%%%%%%%%%%%%%%%%%%%%%%%%%%%%%%%%%%%%%%%%%%%%%%%%%%%%%%%%%%%%%%%%%%%%%%%%%&#10;\footnotesize&#10;Moreover, the following assertions also hold: &#10;%%%%%%%%%%%%%%%%%%%%%%%%%%%%%%%%%%%%%%%%%%%%%%%%%%%%%%%%%%%%%%%%%%%%%%%%%%%%%%%%%%%%%%%%%%%%%%%%%%%%%%%&#10;\begin{enumerate}[label=$\triangleright$]&#10;%%%%%%%%%%%%%%%%%%%%%%%%%%%%%%%%%%%%%%%%%%%%%%%%%%%%%%%%%%%%%%%%%%%%%%%%%%%%%%%%%%%%%%%%%%%%%%%%%%%%%%%&#10;\item &#10;\footnotesize&#10;instances in &#10;{(\emph{a})}&#10;and &#10;{(\emph{b})}&#10;are instances of &#10;\sfmc&#10;%%%%%%%%%%%%%%%%%%%%%%%%%%%%%%%%%%%%%%%%%%%%%%%%%%%%%%%%%%%%%%%%%%%%%%%%%%%%%%%%%%%%%%%%%%%%%%%%%%%%%%%&#10;\item &#10;\footnotesize&#10;For instances in {(\emph{c})}: &#10;\begin{enumerate}[label=$\circ$]&#10;\item&#10;\footnotesize&#10;$\color{red}\pmb{\nopt=\chi=\nicefrac{n}{3}}$&#10;\item&#10;\footnotesize&#10;assuming $\color{red}\pmb{P\neq\NP}$, no polynomial-time approximation that &#10;\begin{itemize}&#10;\item&#10;\footnotesize&#10;has a finite approximation ratio, or  &#10;\item&#10;\footnotesize&#10;satisfies the coloring constraints ``within any ratio''&#10;\end{itemize}&#10;\end{enumerate}&#10;%%%%%%%%%%%%%%%%%%%%%%%%%%%%%%%%%%%%%%%%%%%%%%%%%%%%%%%%%%%%%%%%%%%%%%%%%%%%%%%%%%%%%%%%%%%%%%%%%%%%%%%&#10;\end{enumerate}&#10;}&#10;%%%%%%%%%%%%%%%%%%%%%%%%%%%%%%%%%%%%%%%%%%%%%%%%%%%%%%%%%%%%%%%%%%%%%%%%%%%%%%%%%%%%%%%%%%%%%%%%%%%%%%%&#10;&#10;&#10;&#10;\junk{&#10;}&#10;&#10;\junk&#10;{&#10;\footnotesize&#10;{\color{lightgray}&#10;Core abstractions of many data-driven societal domain applications&#10;}&#10;\item&#10;{\color{lightgray}&#10;Three examples of \emph{diverse} categories of application&#10;}&#10;\footnotesize&#10;{\color{lightgray}&#10;Service/Facility Allocation&#10;}&#10;\junk{&#10;\begin{enumerate}[label=$\circ$]&#10;\item&#10;\footnotesize&#10;assign services/facilities across different places (\EG, schools, bus stops, police/fire stations)&#10;\tiny&#10;\grey{[Lee and Lubienski, 2017]}&#10;\item&#10;\footnotesize&#10;choosing a few hospitals for specific medical facilities or services &#10;\item&#10;\footnotesize&#10;deciding where to put cell-phone towers&#10;\item&#10;\footnotesize&#10;bike sharing&#10;\tiny&#10;\grey{[Yan and Howe, 2019]} &#10;\\&#10;%%\vspace*{-0.1in}&#10;\begin{adjustwidth}{0.1in}{}&#10;\tiny&#10;bike-sharing network at NYC neglects low-income neighborhoods and communities of color &#10;\\&#10;\tiny&#10;\grey{[C. Guse, New York Daily News, July 10, 2019]}&#10;\end{adjustwidth}&#10;\item&#10;\footnotesize&#10;delivery services for online shopping&#10;\\&#10;\vspace*{-0.1in}&#10;\begin{adjustwidth}{0.1in}{}&#10;\tiny&#10;Amazon failed to provide services for predominantly black communities&#10;\\&#10;\tiny&#10;\grey{&#10;[Ingold and Soper, Bloomberg, April 21, 2016], [Spencer, Bloomberg, April 26, 2016]&#10;}&#10;\end{adjustwidth}&#10;\end{enumerate}&#10;\footnotesize&#10;}&#10;%%%%%%%%%%%%%%%%%%%%%%%%%%%%%%%%%%%%%%%%%%%%%%%%%%%%%%%%%%%%%%%%%%%%%%%%%%%%%%%%%%%%%%%%%%%%%%%%%%%%%%%&#10;%%%%%%%%%%%%%%%%%%%%%%%%%%%%%%%%%%%%%%%%%%%%%%%%%%%%%%%%%%%%%%%%%%%%%%%%%%%%%%%%%%%%%%%%%%%%%%%%%%%%%%%&#10;\item&#10;\footnotesize&#10;{\color{lightgray}&#10;Targeted advertisement&#10;}&#10;%&#10;\junk{&#10;\begin{enumerate}[label=$\triangleright$]&#10;\item&#10;\footnotesize&#10;popular in social media&#10;\item&#10;\footnotesize&#10;company wants to target its ``potential customers''&#10;\item&#10;\footnotesize&#10;company selects features (\EG, ``single'' or ``college student'') for target groups of users&#10;\item&#10;\footnotesize&#10;solely optimizing for coverage may result in undesirable effects&#10;\begin{enumerate}[label=$\circ$]&#10;\item&#10;racism in Facebook advertisements&#10;\grey{&#10;[Angwin and Parris, Propublica, October 28, 2016]&#10;}&#10;\vspace*{-0.15in}&#10;\item&#10;sexism in job advertisements&#10;\grey{&#10;[Hunter, February 22, 2019] &#10;}&#10;\end{enumerate}&#10;%&#10;\end{enumerate}&#10;}&#10;%&#10;%%%%%%%%%%%%%%%%%%%%%%%%%%%%%%%%%%%%%%%%%%%%%%%%%%%%%%%%%%%%%%%%%%%%%%%%%%%%%%%%%%%%%%%%%%%%%%%%%%%%%%%&#10;%kkkkk&#10;%%%%%%%%%%%%%%%%%%%%%%%%%%%%%%%%%%%%%%%%%%%%%%%%%%%%%%%%%%%%%%%%%%%%%%%%%%%%%%%%%%%%%%%%%%%%%%%%%%%%%%%&#10;\item&#10;\footnotesize&#10;Data Integration&#10;(combining multiple data sources)&#10;%&#10;\begin{enumerate}[label=$\circ$]&#10;\item&#10;\footnotesize&#10;population bias: a major reason for model unfairness in training machine learning models&#10;\\&#10;\footnotesize&#10;\grey{&#10;[Olteanu, Castillo, Diaz and Kiciman, 2019], [Asudeh, Jin Jagadish, 2019]&#10;}&#10;\\&#10;\vspace*{-0.1in}&#10;\begin{adjustwidth}{0.3in}{}&#10;image recognition and motion detection services by Google and &#10;HP failed to tag/detect African Americans&#10;\\&#10;\footnotesize&#10;\grey{&#10;[Simon, December 23, 2009], [Mulshine, Business Insider, July 1, 2015]&#10;}&#10;\end{adjustwidth}&#10;%&#10;\end{enumerate}&#10;%%&#10;\end{enumerate}&#10;%%%%%%%%%%%%%%%%%%%%%%%%%%%%%%%%%%%%%%%%%%%%%%%%%%%%%%%%%%%%%%%%%%%%%%%%%%%%%%%%%%%%%%%%%%%%%%%%%%%%%%%&#10;%%%%%%%%%%%%%%%%%%%%%%%%%%%%%%%%%%%%%%%%%%%%%%%%%%%%%%%%%%%%%%%%%%%%%%%%%%%%%%%%%%%%%%%%%%%%%%%%%%%%%%%&#10;%%%%%%%%%%%%%%%%%%%%%%%%%%%%%%%%%%%%%%%%%%%%%%%%%%%%%%%%%%%%%%%%%%%%%%%%%%%%%%%%%%%%%%%%%%%%%%%%%%%%%%%&#10;%%%%%%%%%%%%%%%%%%%%%%%%%%%%%%%%%%%%%%%%%%%%%%%%%%%%%%%%%%%%%%%%%%%%%%%%%%%%%%%%%%%%%%%%%%%%%%%%%%%%%%%&#10;%%%%%%%%%%%%%%%%%%%%%%%%%%%%%%%%%%%%%%%%%%%%%%%%%%%%%%%%%%%%%%%%%%%%%%%%%%%%%%%%%%%%%%%%%%%%%%%%%%%%%%%&#10;%%%%%%%%%%%%%%%%%%%%%%%%%%%%%%%%%%%%%%%%%%%%%%%%%%%%%%%%%%%%%%%%%%%%%%%%%%%%%%%%%%%%%%%%%%%%%%%%%%%%%%%&#10;%%%%%%%%%%%%%%%%%%%%%%%%%%%%%%%%%%%%%%%%%%%%%%%%%%%%%%%%%%%%%%%%%%%%%%%%%%%%%%%%%%%%%%%%%%%%%%%%%%%%%%%&#10;\end{enumerate}&#10;%%%%%%%%%%%%%%%%%%%%%%%%%%%%%%%%%%%%%%%%%%%%%%%%%%%%%%%%%%%%%%%%%%%%%%%%%%%%%%%%%%%%%%%%%%%%%%%%%%%%%%%&#10;\end{minipage}&#10;}&#10;&#10;&#10;&#10;\junk{&#10;\medskip &#10;&#10;&#10;\Ovalbox&#10;{&#10;\begin{minipage}[c]{0.6\textwidth}&#10;\textbf{\emph{unweighted} ``geometric'' version of \fmc (\gfmc)} &#10;%%%%%%%%%%%%%%%%%%%%%%%%%%%%%%%%%%%%%%%%%%%%%%%%%%%%%%%%%%%%%%%%%%%%%%%%%%%%%%%%%%%%%%%%%%%%%%%%%%%%%%%&#10;\begin{enumerate}[label=$\Box$]&#10;%%%%%%%%%%%%%%%%%%%%%%%%%%%%%%%%%%%%%%%%%%%%%%%%%%%%%%%%%%%%%%%%%%%%%%%%%%%%%%%%%%%%%%%%%%%%%%%%%%%%%%%&#10;\item&#10;\small&#10;elements are points in $\color{red}\pmb{[0,\Delta]^d}$ (constant $\color{red}\pmb{d\geq 2}$)&#10;\item&#10;\small&#10;sets are \emph{unit radius} balls in $\color{red}\pmb{\R^d}$ &#10;\item&#10;\small&#10;distributions of points of $\color{red}\pmb{\chi}$ different colors &#10;are given by $\color{red}\pmb{\chi}$ Lipschitz-bounded measures&#10;\end{enumerate}&#10;%%%%%%%%%%%%%%%%%%%%%%%%%%%%%%%%%%%%%%%%%%%%%%%%%%%%%%%%%%%%%%%%%%%%%%%%%%%%%%%%%%%%%%%%%%%%%%%%%%%%%%%&#10;\end{minipage}&#10;\begin{minipage}[c]{0.3\textwidth}&#10;%%%%%%%%%%%%%%%%%%%%%%%%%%%%%%%%%%%%%%%%%%%%%%%%%%%%%%%%%%%%%%%%%%%%%%%%%%%%%%%%%%%%%%%%%%%%%%%%%%%%%%%&#10;\small&#10;admits an \emph{almost} optimal polynomial-time approximation algorithm &#10;\begin{enumerate}[label=$\triangleright$]&#10;%%%%%%%%%%%%%%%%%%%%%%%%%%%%%%%%%%%%%%%%%%%%%%%%%%%%%%%%%%%%%%%%%%%%%%%%%%%%%%%%%%%%%%%%%%%%%%%%%%%%%%%&#10;\item&#10;\footnotesize&#10;for \emph{fixed} $\color{red}\pmb{d}$&#10;\vspace*{-6pt}&#10;\item&#10;\footnotesize&#10;under \emph{mild} assumption on $\color{red}\pmb{\opt}$ &#10;\end{enumerate}&#10;%%%%%%%%%%%%%%%%%%%%%%%%%%%%%%%%%%%%%%%%%%%%%%%%%%%%%%%%%%%%%%%%%%%%%%%%%%%%%%%%%%%%%%%%%%%%%%%%%%%%%%%%&#10;\end{minipage}&#10;}&#10;&#10;\junk&#10;{&#10;%%\Ovalbox&#10;\begin{minipage}{0.9\textwidth}&#10;given &#10;%%%%%%%%%%%%%%%%%%%%%%%%%%%%%%%%%%%%%%%%%%%%%%%%%%%%%%%%%%%%%%%%%%%%%%%%%%%%%%%%%%%%%%%%%%%%%%%%%%%%%%%&#10;\begin{enumerate}[label=$\Box$]&#10;%%%%%%%%%%%%%%%%%%%%%%%%%%%%%%%%%%%%%%%%%%%%%%%%%%%%%%%%%%%%%%%%%%%%%%%%%%%%%%%%%%%%%%%%%%%%%%%%%%%%%%%&#10;\item&#10;\small&#10;universe $\color{red}\pmb{\cU=\{u_1,\dots,u_n\}}$&#10;%%%%%%%%%%%%%%%%%%%%%%%%%%%%%%%%%%%%%%%%%%%%%%%%%%%%%%%%%%%%%%%%%%%%%%%%%%%%%%%%%%%%%%%%%%%%%%%%%%%%%%%&#10;\item&#10;\small&#10;element weight function $\color{red}\pmb{w: \cU\mapsto \R^+}$ &#10;%%%%%%%%%%%%%%%%%%%%%%%%%%%%%%%%%%%%%%%%%%%%%%%%%%%%%%%%%%%%%%%%%%%%%%%%%%%%%%%%%%%%%%%%%%%%%%%%%%%%%%%&#10;\item&#10;\small&#10;element color function $\color{red}\pmb{\cC: \cU\mapsto \{1,\dots,\chi\}}$ &#10;%%%%%%%%%%%%%%%%%%%%%%%%%%%%%%%%%%%%%%%%%%%%%%%%%%%%%%%%%%%%%%%%%%%%%%%%%%%%%%%%%%%%%%%%%%%%%%%%%%%%%%%&#10;\item&#10;\small&#10;sets $\color{red}\pmb{\cS_1,\dots,\cS_m\subseteq \cU}$&#10;%%%%%%%%%%%%%%%%%%%%%%%%%%%%%%%%%%%%%%%%%%%%%%%%%%%%%%%%%%%%%%%%%%%%%%%%%%%%%%%%%%%%%%%%%%%%%%%%%%%%%%%&#10;\item&#10;\small&#10;integer $\color{red}\pmb{k\geq 1}$&#10;%%%%%%%%%%%%%%%%%%%%%%%%%%%%%%%%%%%%%%%%%%%%%%%%%%%%%%%%%%%%%%%%%%%%%%%%%%%%%%%%%%%%%%%%%%%%%%%%%%%%%%%&#10;\end{enumerate}&#10;%%%%%%%%%%%%%%%%%%%%%%%%%%%%%%%%%%%%%%%%%%%%%%%%%%%%%%%%%%%%%%%%%%%%%%%%%%%%%%%%%%%%%%%%%%%%%%%%%%%%%%%&#10;%%%%%%%%%%%%%%%%%%%%%%%%%%%%%%%%%%%%%%%%%%%%%%%%%%%%%%%%%%%%%%%%%%%%%%%%%%%%%%%%%%%%%%%%%%%%%%%%%%%%%%%&#10;valid solution &#10;%%%%%%%%%%%%%%%%%%%%%%%%%%%%%%%%%%%%%%%%%%%%%%%%%%%%%%%%%%%%%%%%%%%%%%%%%%%%%%%%%%%%%%%%%%%%%%%%%%%%%%%&#10;\begin{enumerate}[label=$\Box$]&#10;%%%%%%%%%%%%%%%%%%%%%%%%%%%%%%%%%%%%%%%%%%%%%%%%%%%%%%%%%%%%%%%%%%%%%%%%%%%%%%%%%%%%%%%%%%%%%%%%%%%%%%%&#10;\item&#10;\small&#10;$&#10;\color{red}\pmb{&#10;k&#10;}&#10;$ distinct subsets&#10;$&#10;\color{red}\pmb{&#10;\cS_{i_1},\dots,\cS_{i_k}&#10;}&#10;$, &#10;covering &#10;$&#10;\color{red}\pmb{&#10;p_i&#10;}&#10;$ &#10;elements of color &#10;$&#10;\color{red}\pmb{&#10;i&#10;}&#10;$ &#10;%%%%%%%%%%%%%%%%%%%%%%%%%%%%%%%%%%%%%%%%%%%%%%%%%%%%%%%%%%%%%%%%%%%%%%%%%%%%%%%%%%%%%%%%%%%%%%%%%%%%%%%&#10;\item&#10;\small&#10;$&#10;\color{red}\pmb{&#10;p_i=p_j&#10;}&#10;$ &#10;for all &#10;$&#10;\color{red}\pmb{&#10;i&#10;}&#10;$ and &#10;$&#10;\color{red}\pmb{&#10;j&#10;}&#10;$&#10;%%%%%%%%%%%%%%%%%%%%%%%%%%%%%%%%%%%%%%%%%%%%%%%%%%%%%%%%%%%%%%%%%%%%%%%%%%%%%%%%%%%%%%%%%%%%%%%%%%%%%%%&#10;\end{enumerate}&#10;%%%%%%%%%%%%%%%%%%%%%%%%%%%%%%%%%%%%%%%%%%%%%%%%%%%%%%%%%%%%%%%%%%%%%%%%%%%%%%%%%%%%%%%%%%%%%%%%%%%%%%%&#10;%%%%%%%%%%%%%%%%%%%%%%%%%%%%%%%%%%%%%%%%%%%%%%%%%%%%%%%%%%%%%%%%%%%%%%%%%%%%%%%%%%%%%%%%%%%%%%%%%%%%%%%&#10;objective &#10;%%%%%%%%%%%%%%%%%%%%%%%%%%%%%%%%%%%%%%%%%%%%%%%%%%%%%%%%%%%%%%%%%%%%%%%%%%%%%%%%%%%%%%%%%%%%%%%%%%%%%%%&#10;\begin{enumerate}[label=$\Box$]&#10;%%%%%%%%%%%%%%%%%%%%%%%%%%%%%%%%%%%%%%%%%%%%%%%%%%%%%%%%%%%%%%%%%%%%%%%%%%%%%%%%%%%%%%%%%%%%%%%%%%%%%%%&#10;\item&#10;\small&#10;\emph{maximize} sum of weights of covered elements &#10;%%%%%%%%%%%%%%%%%%%%%%%%%%%%%%%%%%%%%%%%%%%%%%%%%%%%%%%%%%%%%%%%%%%%%%%%%%%%%%%%%%%%%%%%%%%%%%%%%%%%%%%&#10;\end{enumerate}&#10;%%%%%%%%%%%%%%%%%%%%%%%%%%%%%%%%%%%%%%%%%%%%%%%%%%%%%%%%%%%%%%%%%%%%%%%%%%%%%%%%%%%%%%%%%%%%%%%%%%%%%%%&#10;&#10;&#10;&#10;&#10;&#10;\end{minipage}&#10;}&#10;&#10;}&#10;&#10;&#10;&#10;\junk{&#10;\begin{enumerate}[label=$\triangleright$]&#10;\item&#10;\begin{adjustwidth}{0.1in}{}&#10;{\footnotesize&#10;}&#10;\end{adjustwidth}&#10;}&#10;&#10;\junk{&#10;&#10;}&#10;&#10;\end{document}&#10;"/>
  <p:tag name="IGUANATEXSIZE" val="20"/>
  <p:tag name="IGUANATEXCURSOR" val="929"/>
  <p:tag name="TRANSPARENCY" val="True"/>
  <p:tag name="FILENAME" val=""/>
  <p:tag name="LATEXENGINEID" val="0"/>
  <p:tag name="TEMPFOLDER" val="c:\temp\"/>
  <p:tag name="LATEXFORMHEIGHT" val="312"/>
  <p:tag name="LATEXFORMWIDTH" val="384"/>
  <p:tag name="LATEXFORMWRAP" val="True"/>
  <p:tag name="BITMAPVECTOR" val="0"/>
</p:tagLst>
</file>

<file path=ppt/tags/tag32.xml><?xml version="1.0" encoding="utf-8"?>
<p:tagLst xmlns:a="http://schemas.openxmlformats.org/drawingml/2006/main" xmlns:r="http://schemas.openxmlformats.org/officeDocument/2006/relationships" xmlns:p="http://schemas.openxmlformats.org/presentationml/2006/main">
  <p:tag name="OUTPUTDPI" val="1200"/>
  <p:tag name="ORIGINALHEIGHT" val="1310.836"/>
  <p:tag name="ORIGINALWIDTH" val="2726.659"/>
  <p:tag name="LATEXADDIN" val="\documentclass[11pt]{article}&#10;&#10;%%%%%%%%%%%%%%%%%%%%%%%%%%%%%%%%%%%%%%%%%%%%%&#10;%\usepackage{fontspec} % use xelatex to pdf&#10;%\setmainfont{Times New Roman} % use xelatex to pdf&#10;%%%%%%%%%%%%%%%%%%%%%%%%%%%%%%%%%%%%%%%%%%%%%&#10;%%\usepackage{times}&#10;\usepackage{mathptmx}&#10;&#10;\usepackage{amsfonts}&#10;\usepackage{amsmath}&#10;\usepackage{amssymb}&#10;\usepackage{latexsym}&#10;\usepackage{graphicx}&#10;\usepackage{color}&#10;\usepackage{enumitem}&#10;\usepackage{changepage}   % for the adjustwidth environment&#10;\usepackage{fancybox}&#10;%%\usepackage[skins]{tcolorbox}&#10;\usepackage{ctable}&#10;\usepackage{longtable}&#10;\usepackage{xspace}&#10;\usepackage{nicefrac}&#10;&#10;\allowdisplaybreaks&#10;&#10;\setlength{\topmargin}{0in} % for home PC or office UNIX&#10;\setlength{\oddsidemargin}{-0.0in}&#10;\setlength{\evensidemargin}{-0.0in}&#10;\setlength{\headheight}{0in} % for home PC&#10;\setlength{\headsep}{0in} % for home PC&#10;\setlength{\textheight}{9in}&#10;\setlength{\textwidth}{6.5in}&#10;\renewcommand{\baselinestretch}{1}&#10;&#10;\newcommand{\aalpha}{{\mathsf{PartyA}}}&#10;\newcommand{\bbeta}{{\mathsf{PartyB}}}&#10;\newcommand{\eeta}{{\mathsf{Pop}}}&#10;\newcommand{\partya}{Party~\textbf{A}}&#10;\newcommand{\partyb}{Party~\textbf{B}}&#10;\newcommand{\cP}{\mathcal{P}}&#10;\newcommand{\EG}{{\em e.g.}, }&#10;%%\newcommand{\comment}[1]{}&#10;\newcommand{\junk}[1]{}&#10;\newcommand{\tx}{^{\rm th}}&#10;\definecolor{dgreyblue}{rgb}{0.26,0.3,0.46}&#10;\newcommand{\trueblue}[1]{{\textcolor{blue}{#1}}}&#10;\newcommand{\trueblack}[1]{{\textcolor{black}{#1}}}&#10;\newcommand{\truegreen}[1]{{\textcolor{green}{#1}}}&#10;\newcommand{\grey}[1]{{\textcolor{dgreyblue}{#1}}}&#10;\newcommand{\truered}[1]{{\textcolor{red}{#1}}}&#10;&#10;%%%%%%%%%%%%%%%%%%%%%%%%%%%%%%%%%%%%%%%%%%%%%%%%%%%%%%%%%%%%%%%%%%%%%%%%%%%%%%%%%%%%%%%%%%%&#10;\begin{document}&#10;\thispagestyle{empty}&#10;\color{black}&#10;\bf&#10;\mathversion{bold}&#10;%%%%%%%%%%%%%%%%%%%%%%%%%%%%%%%%%%%%%%%%%%%%%%%%%%%%%%%%%%%%%%%%%%%%%%%%%%%%%%%%%%%%%%%%%%%&#10;%%%%%%%%%&#10;\newcommand{\cU}{\mathcal{U}}&#10;\newcommand{\cC}{\mathcal{C}}&#10;\newcommand{\cS}{\mathcal{S}}&#10;\newcommand{\R}{{\mathbb R}}&#10;\newcommand{\fmcg}[2]{\textsc{Fmc}(\ensuremath{#1, #2})}&#10;\newcommand{\fmc}{\textsc{Fmc}\xspace}&#10;\newcommand{\opt}{ {\mathsf{OPT}} }&#10;\newcommand{\nopt}{ {\mathsf{OPT}_{\#}} }&#10;\newcommand{\nfmc}{\textsc{Node-fmc}\xspace}&#10;\newcommand{\sfmc}{\textsc{Segr-fmc}\xspace}&#10;\newcommand{\bfmc}{\ensuremath{\Delta}-\textsc{bal-fmc}\xspace}&#10;\newcommand{\gfmc}{\textsc{Geom-fmc}\xspace}&#10;\newcommand{\NP}{\mathsf{NP}}&#10;\newcommand{\eps}{\varepsilon}&#10;\newcommand{\LP}{{\mathsf{LP}}}&#10;\newcommand{\optf}{\ensuremath{\opt_{\mathrm{frac}}}}&#10;%%%%%%%%%&#10;&#10;&#10;&#10;\begin{tabular}{r l l}&#10;\multicolumn{3}{c}{\footnotesize well-known $\pmb{\LP}$-relaxation of maximum $\pmb{k}$-set coverage}&#10;\\&#10;[4pt]&#10;\toprule&#10;\small maximize &amp; \small $\pmb{\sum_{i=1}^n w(u_i)\, x_i}$ &amp; &#10;\\&#10;[4pt]&#10;\small subject to &amp; \small $\pmb{x_j \leq \sum_{u_j\in\cS_\ell} y_\ell}$ &amp; \small for $\pmb{j=1,\dots,n}$   &#10;\\&#10;[4pt]&#10;   &amp; \small $\pmb{\sum_{\ell=1}^m y_\ell=k}$ &amp;   &#10;\\&#10;[4pt]&#10;   &amp; \small $\pmb{0\leq x_j \leq 1}$ &amp; \small for $\pmb{j=1,\dots,n}$&#10;\\&#10;[4pt]&#10;   &amp; \small $\pmb{0\leq y_\ell \leq 1}$ &amp; \small for $\pmb{\ell=1,\dots,m}$&#10;\\&#10;\bottomrule&#10;%%&#10;\end{tabular}&#10;%&#10;&#10;&#10;&#10;&#10;\junk&#10;{&#10;\begin{minipage}[c]{0.9\textwidth}&#10;&#10;\junk&#10;{&#10;\bf\color{blue}&#10;&#10;\begin{center}&#10;\doublebox&#10;{&#10;%%fair maximum coverage&#10;{\color{red}\bf\fmcg{\pmb{\chi}}{\pmb{k}}} : &#10;obvious generalization of $\color{red}\pmb{\LP}$-relaxation of maximum $\color{red}\pmb{k}$-set coverage fails&#10;}&#10;\end{center}&#10;}&#10;&#10;&#10;%%\vspace*{-0.1in}&#10;&#10;\junk&#10;{&#10;\begin{center}&#10;\begin{tabular}{r l r l} &#10;\footnotesize $\color{red}\pmb{x_i\in\{0,1\}}$ &amp; \footnotesize indicator variables for element $\color{red}\pmb{u_i}$ &#10;   &amp; \footnotesize $\color{red}\pmb{y_j\in\{0,1\}}$ &amp; \footnotesize indicator variables for set $\color{red}\pmb{\cS_j}$&#10;\\&#10;\footnotesize $\color{red}\pmb{x_i^\ast\in [0,1]}$ &amp; \footnotesize value of $\color{red}\pmb{x_i}$ in optimal solution of the $\color{red}\pmb{\LP}$-relaxation &#10;   &amp; \footnotesize $\color{red}\pmb{y_j^\ast\in [0,1]}$ &amp; \footnotesize value of $\color{red}\pmb{y_j}$ in optimal solution of $\color{red}\pmb{\LP}$-relaxation &#10;\\&#10;[5pt]&#10;\footnotesize $\color{red}\pmb{\optf}$ &amp; \footnotesize optimum objective value of $\color{red}\pmb{\LP}$-relaxation &#10;   &amp; \footnotesize $\color{red}\pmb{C_j}$ &amp; \footnotesize set of elements colored $\color{red}\pmb{j}$ in given instance of \fmc&#10;\end{tabular}&#10;\end{center}&#10;&#10;}&#10;&#10;\end{minipage}&#10;}&#10;&#10;&#10;\junk&#10;{&#10;}&#10;&#10;&#10;&#10;&#10;%%%%%%%%%%%%%%%%%%%%%%%%%%%%%%%%%%%%%%%%%%%%%%%%%%%%%%%%%%%%%%%%%%%%%%%%%%%%%%%%%%%%%%%%%%%%%%%%%%%%%%%&#10;\junk&#10;{&#10;\small&#10;\textbf{\color{green}Lemma 1}&#10;\footnotesize&#10;Determining feasibility of &#10;an instance of &#10;{\color{red}\bf\fmcg{\pmb{\chi}}{\pmb{k}}}&#10;of $\color{red}\pmb{n}$ elements is $\color{red}\pmb{\NP}$-complete&#10;even with the following restrictions:&#10;%%%%%%%%%%%%%%%%%%%%%%%%%%%%%%%%%%%%%%%%%%%%%%%%%%%%%%%%%%%%%%%%%%%%%%%%%%%%%%%%%%%%%%%%%%%%%%%%%%%%%%%&#10;\begin{enumerate}[label=$\triangleright$]&#10;%%%%%%%%%%%%%%%%%%%%%%%%%%%%%%%%%%%%%%%%%%%%%%%%%%%%%%%%%%%%%%%%%%%%%%%%%%%%%%%%%%%%%%%%%%%%%%%%%%%%%%%&#10;\item &#10;\footnotesize&#10;instances correspond to the unweighted version&#10;%%%%%%%%%%%%%%%%%%%%%%%%%%%%%%%%%%%%%%%%%%%%%%%%%%%%%%%%%%%%%%%%%%%%%%%%%%%%%%%%%%%%%%%%%%%%%%%%%%%%%%%&#10;\item &#10;\footnotesize&#10;following combinations of $\color{red}\pmb{a}$, $\color{red}\pmb{f}$, $\color{red}\pmb{\chi}$ are satisfied:&#10;%%%%%%%%%%%%%%%%%%%%%%%%%%%%%%%%%%%%%%%%%%%%%%%%%%%%%%%%%%%%%%%%%%%%%%%%%%%%%%%%%%%%%%%%%%%%%%%%%%%%%%%&#10;\begin{enumerate}[label=(\alph*)]&#10;%%%%%%%%%%%%%%%%%%%%%%%%%%%%%%%%%%%%%%%%%%%%%%%%%%%%%%%%%%%%%%%%%%%%%%%%%%%%%%%%%%%%%%%%%%%%%%%%%%%%%%%&#10;\item&#10;\footnotesize&#10;$\color{red}\pmb{f\in \{1,3\}}$, all but one set contains exactly $\color{red}\pmb{3}$ elements, all $\color{red}\pmb{\chi\geq 2}$&#10;%%%%%%%%%%%%%%%%%%%%%%%%%%%%%%%%%%%%%%%%%%%%%%%%%%%%%%%%%%%%%%%%%%%%%%%%%%%%%%%%%%%%%%%%%%%%%%%%%%%%%%%&#10;\item&#10;\footnotesize&#10;instances correspond to \nfmc ($\color{red}\pmb{f=2}$), &#10;$\color{red}\pmb{a=O(\sqrt{n}\,)}$, all $\color{red}\pmb{\chi\geq 2}$&#10;%%%%%%%%%%%%%%%%%%%%%%%%%%%%%%%%%%%%%%%%%%%%%%%%%%%%%%%%%%%%%%%%%%%%%%%%%%%%%%%%%%%%%%%%%%%%%%%%%%%%%%%&#10;\item&#10;\footnotesize&#10;$\color{red}\pmb{f=1}$, $\color{red}\pmb{a=3}$, $\color{red}\pmb{\chi=\nicefrac{n}{3}}$&#10;%%%%%%%%%%%%%%%%%%%%%%%%%%%%%%%%%%%%%%%%%%%%%%%%%%%%%%%%%%%%%%%%%%%%%%%%%%%%%%%%%%%%%%%%%%%%%%%%%%%%%%%&#10;\end{enumerate}&#10;%%%%%%%%%%%%%%%%%%%%%%%%%%%%%%%%%%%%%%%%%%%%%%%%%%%%%%%%%%%%%%%%%%%%%%%%%%%%%%%%%%%%%%%%%%%%%%%%%%%%%%%&#10;%&#10;%%%%%%%%%%%%%%%%%%%%%%%%%%%%%%%%%%%%%%%%%%%%%%%%%%%%%%%%%%%%%%%%%%%%%%%%%%%%%%%%%%%%%%%%%%%%%%%%%%%%%%%&#10;\end{enumerate}&#10;%%%%%%%%%%%%%%%%%%%%%%%%%%%%%%%%%%%%%%%%%%%%%%%%%%%%%%%%%%%%%%%%%%%%%%%%%%%%%%%%%%%%%%%%%%%%%%%%%%%%%%%&#10;\footnotesize&#10;Moreover, the following assertions also hold: &#10;%%%%%%%%%%%%%%%%%%%%%%%%%%%%%%%%%%%%%%%%%%%%%%%%%%%%%%%%%%%%%%%%%%%%%%%%%%%%%%%%%%%%%%%%%%%%%%%%%%%%%%%&#10;\begin{enumerate}[label=$\triangleright$]&#10;%%%%%%%%%%%%%%%%%%%%%%%%%%%%%%%%%%%%%%%%%%%%%%%%%%%%%%%%%%%%%%%%%%%%%%%%%%%%%%%%%%%%%%%%%%%%%%%%%%%%%%%&#10;\item &#10;\footnotesize&#10;instances in &#10;{(\emph{a})}&#10;and &#10;{(\emph{b})}&#10;are instances of &#10;\sfmc&#10;%%%%%%%%%%%%%%%%%%%%%%%%%%%%%%%%%%%%%%%%%%%%%%%%%%%%%%%%%%%%%%%%%%%%%%%%%%%%%%%%%%%%%%%%%%%%%%%%%%%%%%%&#10;\item &#10;\footnotesize&#10;For instances in {(\emph{c})}: &#10;\begin{enumerate}[label=$\circ$]&#10;\item&#10;\footnotesize&#10;$\color{red}\pmb{\nopt=\chi=\nicefrac{n}{3}}$&#10;\item&#10;\footnotesize&#10;assuming $\color{red}\pmb{P\neq\NP}$, no polynomial-time approximation that &#10;\begin{itemize}&#10;\item&#10;\footnotesize&#10;has a finite approximation ratio, or  &#10;\item&#10;\footnotesize&#10;satisfies the coloring constraints ``within any ratio''&#10;\end{itemize}&#10;\end{enumerate}&#10;%%%%%%%%%%%%%%%%%%%%%%%%%%%%%%%%%%%%%%%%%%%%%%%%%%%%%%%%%%%%%%%%%%%%%%%%%%%%%%%%%%%%%%%%%%%%%%%%%%%%%%%&#10;\end{enumerate}&#10;}&#10;%%%%%%%%%%%%%%%%%%%%%%%%%%%%%%%%%%%%%%%%%%%%%%%%%%%%%%%%%%%%%%%%%%%%%%%%%%%%%%%%%%%%%%%%%%%%%%%%%%%%%%%&#10;&#10;&#10;&#10;\junk{&#10;}&#10;&#10;\junk&#10;{&#10;\footnotesize&#10;{\color{lightgray}&#10;Core abstractions of many data-driven societal domain applications&#10;}&#10;\item&#10;{\color{lightgray}&#10;Three examples of \emph{diverse} categories of application&#10;}&#10;\footnotesize&#10;{\color{lightgray}&#10;Service/Facility Allocation&#10;}&#10;\junk{&#10;\begin{enumerate}[label=$\circ$]&#10;\item&#10;\footnotesize&#10;assign services/facilities across different places (\EG, schools, bus stops, police/fire stations)&#10;\tiny&#10;\grey{[Lee and Lubienski, 2017]}&#10;\item&#10;\footnotesize&#10;choosing a few hospitals for specific medical facilities or services &#10;\item&#10;\footnotesize&#10;deciding where to put cell-phone towers&#10;\item&#10;\footnotesize&#10;bike sharing&#10;\tiny&#10;\grey{[Yan and Howe, 2019]} &#10;\\&#10;%%\vspace*{-0.1in}&#10;\begin{adjustwidth}{0.1in}{}&#10;\tiny&#10;bike-sharing network at NYC neglects low-income neighborhoods and communities of color &#10;\\&#10;\tiny&#10;\grey{[C. Guse, New York Daily News, July 10, 2019]}&#10;\end{adjustwidth}&#10;\item&#10;\footnotesize&#10;delivery services for online shopping&#10;\\&#10;\vspace*{-0.1in}&#10;\begin{adjustwidth}{0.1in}{}&#10;\tiny&#10;Amazon failed to provide services for predominantly black communities&#10;\\&#10;\tiny&#10;\grey{&#10;[Ingold and Soper, Bloomberg, April 21, 2016], [Spencer, Bloomberg, April 26, 2016]&#10;}&#10;\end{adjustwidth}&#10;\end{enumerate}&#10;\footnotesize&#10;}&#10;%%%%%%%%%%%%%%%%%%%%%%%%%%%%%%%%%%%%%%%%%%%%%%%%%%%%%%%%%%%%%%%%%%%%%%%%%%%%%%%%%%%%%%%%%%%%%%%%%%%%%%%&#10;%%%%%%%%%%%%%%%%%%%%%%%%%%%%%%%%%%%%%%%%%%%%%%%%%%%%%%%%%%%%%%%%%%%%%%%%%%%%%%%%%%%%%%%%%%%%%%%%%%%%%%%&#10;\item&#10;\footnotesize&#10;{\color{lightgray}&#10;Targeted advertisement&#10;}&#10;%&#10;\junk{&#10;\begin{enumerate}[label=$\triangleright$]&#10;\item&#10;\footnotesize&#10;popular in social media&#10;\item&#10;\footnotesize&#10;company wants to target its ``potential customers''&#10;\item&#10;\footnotesize&#10;company selects features (\EG, ``single'' or ``college student'') for target groups of users&#10;\item&#10;\footnotesize&#10;solely optimizing for coverage may result in undesirable effects&#10;\begin{enumerate}[label=$\circ$]&#10;\item&#10;racism in Facebook advertisements&#10;\grey{&#10;[Angwin and Parris, Propublica, October 28, 2016]&#10;}&#10;\vspace*{-0.15in}&#10;\item&#10;sexism in job advertisements&#10;\grey{&#10;[Hunter, February 22, 2019] &#10;}&#10;\end{enumerate}&#10;%&#10;\end{enumerate}&#10;}&#10;%&#10;%%%%%%%%%%%%%%%%%%%%%%%%%%%%%%%%%%%%%%%%%%%%%%%%%%%%%%%%%%%%%%%%%%%%%%%%%%%%%%%%%%%%%%%%%%%%%%%%%%%%%%%&#10;%kkkkk&#10;%%%%%%%%%%%%%%%%%%%%%%%%%%%%%%%%%%%%%%%%%%%%%%%%%%%%%%%%%%%%%%%%%%%%%%%%%%%%%%%%%%%%%%%%%%%%%%%%%%%%%%%&#10;\item&#10;\footnotesize&#10;Data Integration&#10;(combining multiple data sources)&#10;%&#10;\begin{enumerate}[label=$\circ$]&#10;\item&#10;\footnotesize&#10;population bias: a major reason for model unfairness in training machine learning models&#10;\\&#10;\footnotesize&#10;\grey{&#10;[Olteanu, Castillo, Diaz and Kiciman, 2019], [Asudeh, Jin Jagadish, 2019]&#10;}&#10;\\&#10;\vspace*{-0.1in}&#10;\begin{adjustwidth}{0.3in}{}&#10;image recognition and motion detection services by Google and &#10;HP failed to tag/detect African Americans&#10;\\&#10;\footnotesize&#10;\grey{&#10;[Simon, December 23, 2009], [Mulshine, Business Insider, July 1, 2015]&#10;}&#10;\end{adjustwidth}&#10;%&#10;\end{enumerate}&#10;%%&#10;\end{enumerate}&#10;%%%%%%%%%%%%%%%%%%%%%%%%%%%%%%%%%%%%%%%%%%%%%%%%%%%%%%%%%%%%%%%%%%%%%%%%%%%%%%%%%%%%%%%%%%%%%%%%%%%%%%%&#10;%%%%%%%%%%%%%%%%%%%%%%%%%%%%%%%%%%%%%%%%%%%%%%%%%%%%%%%%%%%%%%%%%%%%%%%%%%%%%%%%%%%%%%%%%%%%%%%%%%%%%%%&#10;%%%%%%%%%%%%%%%%%%%%%%%%%%%%%%%%%%%%%%%%%%%%%%%%%%%%%%%%%%%%%%%%%%%%%%%%%%%%%%%%%%%%%%%%%%%%%%%%%%%%%%%&#10;%%%%%%%%%%%%%%%%%%%%%%%%%%%%%%%%%%%%%%%%%%%%%%%%%%%%%%%%%%%%%%%%%%%%%%%%%%%%%%%%%%%%%%%%%%%%%%%%%%%%%%%&#10;%%%%%%%%%%%%%%%%%%%%%%%%%%%%%%%%%%%%%%%%%%%%%%%%%%%%%%%%%%%%%%%%%%%%%%%%%%%%%%%%%%%%%%%%%%%%%%%%%%%%%%%&#10;%%%%%%%%%%%%%%%%%%%%%%%%%%%%%%%%%%%%%%%%%%%%%%%%%%%%%%%%%%%%%%%%%%%%%%%%%%%%%%%%%%%%%%%%%%%%%%%%%%%%%%%&#10;%%%%%%%%%%%%%%%%%%%%%%%%%%%%%%%%%%%%%%%%%%%%%%%%%%%%%%%%%%%%%%%%%%%%%%%%%%%%%%%%%%%%%%%%%%%%%%%%%%%%%%%&#10;\end{enumerate}&#10;%%%%%%%%%%%%%%%%%%%%%%%%%%%%%%%%%%%%%%%%%%%%%%%%%%%%%%%%%%%%%%%%%%%%%%%%%%%%%%%%%%%%%%%%%%%%%%%%%%%%%%%&#10;\end{minipage}&#10;}&#10;&#10;&#10;&#10;\junk{&#10;\medskip &#10;&#10;&#10;\Ovalbox&#10;{&#10;\begin{minipage}[c]{0.6\textwidth}&#10;\textbf{\emph{unweighted} ``geometric'' version of \fmc (\gfmc)} &#10;%%%%%%%%%%%%%%%%%%%%%%%%%%%%%%%%%%%%%%%%%%%%%%%%%%%%%%%%%%%%%%%%%%%%%%%%%%%%%%%%%%%%%%%%%%%%%%%%%%%%%%%&#10;\begin{enumerate}[label=$\Box$]&#10;%%%%%%%%%%%%%%%%%%%%%%%%%%%%%%%%%%%%%%%%%%%%%%%%%%%%%%%%%%%%%%%%%%%%%%%%%%%%%%%%%%%%%%%%%%%%%%%%%%%%%%%&#10;\item&#10;\small&#10;elements are points in $\color{red}\pmb{[0,\Delta]^d}$ (constant $\color{red}\pmb{d\geq 2}$)&#10;\item&#10;\small&#10;sets are \emph{unit radius} balls in $\color{red}\pmb{\R^d}$ &#10;\item&#10;\small&#10;distributions of points of $\color{red}\pmb{\chi}$ different colors &#10;are given by $\color{red}\pmb{\chi}$ Lipschitz-bounded measures&#10;\end{enumerate}&#10;%%%%%%%%%%%%%%%%%%%%%%%%%%%%%%%%%%%%%%%%%%%%%%%%%%%%%%%%%%%%%%%%%%%%%%%%%%%%%%%%%%%%%%%%%%%%%%%%%%%%%%%&#10;\end{minipage}&#10;\begin{minipage}[c]{0.3\textwidth}&#10;%%%%%%%%%%%%%%%%%%%%%%%%%%%%%%%%%%%%%%%%%%%%%%%%%%%%%%%%%%%%%%%%%%%%%%%%%%%%%%%%%%%%%%%%%%%%%%%%%%%%%%%&#10;\small&#10;admits an \emph{almost} optimal polynomial-time approximation algorithm &#10;\begin{enumerate}[label=$\triangleright$]&#10;%%%%%%%%%%%%%%%%%%%%%%%%%%%%%%%%%%%%%%%%%%%%%%%%%%%%%%%%%%%%%%%%%%%%%%%%%%%%%%%%%%%%%%%%%%%%%%%%%%%%%%%&#10;\item&#10;\footnotesize&#10;for \emph{fixed} $\color{red}\pmb{d}$&#10;\vspace*{-6pt}&#10;\item&#10;\footnotesize&#10;under \emph{mild} assumption on $\color{red}\pmb{\opt}$ &#10;\end{enumerate}&#10;%%%%%%%%%%%%%%%%%%%%%%%%%%%%%%%%%%%%%%%%%%%%%%%%%%%%%%%%%%%%%%%%%%%%%%%%%%%%%%%%%%%%%%%%%%%%%%%%%%%%%%%%&#10;\end{minipage}&#10;}&#10;&#10;\junk&#10;{&#10;%%\Ovalbox&#10;\begin{minipage}{0.9\textwidth}&#10;given &#10;%%%%%%%%%%%%%%%%%%%%%%%%%%%%%%%%%%%%%%%%%%%%%%%%%%%%%%%%%%%%%%%%%%%%%%%%%%%%%%%%%%%%%%%%%%%%%%%%%%%%%%%&#10;\begin{enumerate}[label=$\Box$]&#10;%%%%%%%%%%%%%%%%%%%%%%%%%%%%%%%%%%%%%%%%%%%%%%%%%%%%%%%%%%%%%%%%%%%%%%%%%%%%%%%%%%%%%%%%%%%%%%%%%%%%%%%&#10;\item&#10;\small&#10;universe $\color{red}\pmb{\cU=\{u_1,\dots,u_n\}}$&#10;%%%%%%%%%%%%%%%%%%%%%%%%%%%%%%%%%%%%%%%%%%%%%%%%%%%%%%%%%%%%%%%%%%%%%%%%%%%%%%%%%%%%%%%%%%%%%%%%%%%%%%%&#10;\item&#10;\small&#10;element weight function $\color{red}\pmb{w: \cU\mapsto \R^+}$ &#10;%%%%%%%%%%%%%%%%%%%%%%%%%%%%%%%%%%%%%%%%%%%%%%%%%%%%%%%%%%%%%%%%%%%%%%%%%%%%%%%%%%%%%%%%%%%%%%%%%%%%%%%&#10;\item&#10;\small&#10;element color function $\color{red}\pmb{\cC: \cU\mapsto \{1,\dots,\chi\}}$ &#10;%%%%%%%%%%%%%%%%%%%%%%%%%%%%%%%%%%%%%%%%%%%%%%%%%%%%%%%%%%%%%%%%%%%%%%%%%%%%%%%%%%%%%%%%%%%%%%%%%%%%%%%&#10;\item&#10;\small&#10;sets $\color{red}\pmb{\cS_1,\dots,\cS_m\subseteq \cU}$&#10;%%%%%%%%%%%%%%%%%%%%%%%%%%%%%%%%%%%%%%%%%%%%%%%%%%%%%%%%%%%%%%%%%%%%%%%%%%%%%%%%%%%%%%%%%%%%%%%%%%%%%%%&#10;\item&#10;\small&#10;integer $\color{red}\pmb{k\geq 1}$&#10;%%%%%%%%%%%%%%%%%%%%%%%%%%%%%%%%%%%%%%%%%%%%%%%%%%%%%%%%%%%%%%%%%%%%%%%%%%%%%%%%%%%%%%%%%%%%%%%%%%%%%%%&#10;\end{enumerate}&#10;%%%%%%%%%%%%%%%%%%%%%%%%%%%%%%%%%%%%%%%%%%%%%%%%%%%%%%%%%%%%%%%%%%%%%%%%%%%%%%%%%%%%%%%%%%%%%%%%%%%%%%%&#10;%%%%%%%%%%%%%%%%%%%%%%%%%%%%%%%%%%%%%%%%%%%%%%%%%%%%%%%%%%%%%%%%%%%%%%%%%%%%%%%%%%%%%%%%%%%%%%%%%%%%%%%&#10;valid solution &#10;%%%%%%%%%%%%%%%%%%%%%%%%%%%%%%%%%%%%%%%%%%%%%%%%%%%%%%%%%%%%%%%%%%%%%%%%%%%%%%%%%%%%%%%%%%%%%%%%%%%%%%%&#10;\begin{enumerate}[label=$\Box$]&#10;%%%%%%%%%%%%%%%%%%%%%%%%%%%%%%%%%%%%%%%%%%%%%%%%%%%%%%%%%%%%%%%%%%%%%%%%%%%%%%%%%%%%%%%%%%%%%%%%%%%%%%%&#10;\item&#10;\small&#10;$&#10;\color{red}\pmb{&#10;k&#10;}&#10;$ distinct subsets&#10;$&#10;\color{red}\pmb{&#10;\cS_{i_1},\dots,\cS_{i_k}&#10;}&#10;$, &#10;covering &#10;$&#10;\color{red}\pmb{&#10;p_i&#10;}&#10;$ &#10;elements of color &#10;$&#10;\color{red}\pmb{&#10;i&#10;}&#10;$ &#10;%%%%%%%%%%%%%%%%%%%%%%%%%%%%%%%%%%%%%%%%%%%%%%%%%%%%%%%%%%%%%%%%%%%%%%%%%%%%%%%%%%%%%%%%%%%%%%%%%%%%%%%&#10;\item&#10;\small&#10;$&#10;\color{red}\pmb{&#10;p_i=p_j&#10;}&#10;$ &#10;for all &#10;$&#10;\color{red}\pmb{&#10;i&#10;}&#10;$ and &#10;$&#10;\color{red}\pmb{&#10;j&#10;}&#10;$&#10;%%%%%%%%%%%%%%%%%%%%%%%%%%%%%%%%%%%%%%%%%%%%%%%%%%%%%%%%%%%%%%%%%%%%%%%%%%%%%%%%%%%%%%%%%%%%%%%%%%%%%%%&#10;\end{enumerate}&#10;%%%%%%%%%%%%%%%%%%%%%%%%%%%%%%%%%%%%%%%%%%%%%%%%%%%%%%%%%%%%%%%%%%%%%%%%%%%%%%%%%%%%%%%%%%%%%%%%%%%%%%%&#10;%%%%%%%%%%%%%%%%%%%%%%%%%%%%%%%%%%%%%%%%%%%%%%%%%%%%%%%%%%%%%%%%%%%%%%%%%%%%%%%%%%%%%%%%%%%%%%%%%%%%%%%&#10;objective &#10;%%%%%%%%%%%%%%%%%%%%%%%%%%%%%%%%%%%%%%%%%%%%%%%%%%%%%%%%%%%%%%%%%%%%%%%%%%%%%%%%%%%%%%%%%%%%%%%%%%%%%%%&#10;\begin{enumerate}[label=$\Box$]&#10;%%%%%%%%%%%%%%%%%%%%%%%%%%%%%%%%%%%%%%%%%%%%%%%%%%%%%%%%%%%%%%%%%%%%%%%%%%%%%%%%%%%%%%%%%%%%%%%%%%%%%%%&#10;\item&#10;\small&#10;\emph{maximize} sum of weights of covered elements &#10;%%%%%%%%%%%%%%%%%%%%%%%%%%%%%%%%%%%%%%%%%%%%%%%%%%%%%%%%%%%%%%%%%%%%%%%%%%%%%%%%%%%%%%%%%%%%%%%%%%%%%%%&#10;\end{enumerate}&#10;%%%%%%%%%%%%%%%%%%%%%%%%%%%%%%%%%%%%%%%%%%%%%%%%%%%%%%%%%%%%%%%%%%%%%%%%%%%%%%%%%%%%%%%%%%%%%%%%%%%%%%%&#10;&#10;&#10;&#10;&#10;&#10;\end{minipage}&#10;}&#10;&#10;}&#10;&#10;&#10;&#10;\junk{&#10;\begin{enumerate}[label=$\triangleright$]&#10;\item&#10;\begin{adjustwidth}{0.1in}{}&#10;{\footnotesize&#10;}&#10;\end{adjustwidth}&#10;}&#10;&#10;\junk{&#10;&#10;}&#10;&#10;\end{document}&#10;"/>
  <p:tag name="IGUANATEXSIZE" val="20"/>
  <p:tag name="IGUANATEXCURSOR" val="929"/>
  <p:tag name="TRANSPARENCY" val="True"/>
  <p:tag name="FILENAME" val=""/>
  <p:tag name="LATEXENGINEID" val="0"/>
  <p:tag name="TEMPFOLDER" val="c:\temp\"/>
  <p:tag name="LATEXFORMHEIGHT" val="312"/>
  <p:tag name="LATEXFORMWIDTH" val="384"/>
  <p:tag name="LATEXFORMWRAP" val="True"/>
  <p:tag name="BITMAPVECTOR" val="0"/>
</p:tagLst>
</file>

<file path=ppt/tags/tag33.xml><?xml version="1.0" encoding="utf-8"?>
<p:tagLst xmlns:a="http://schemas.openxmlformats.org/drawingml/2006/main" xmlns:r="http://schemas.openxmlformats.org/officeDocument/2006/relationships" xmlns:p="http://schemas.openxmlformats.org/presentationml/2006/main">
  <p:tag name="OUTPUTDPI" val="1200"/>
  <p:tag name="ORIGINALHEIGHT" val="1715.786"/>
  <p:tag name="ORIGINALWIDTH" val="2921.635"/>
  <p:tag name="LATEXADDIN" val="\documentclass[11pt]{article}&#10;&#10;%%%%%%%%%%%%%%%%%%%%%%%%%%%%%%%%%%%%%%%%%%%%%&#10;%\usepackage{fontspec} % use xelatex to pdf&#10;%\setmainfont{Times New Roman} % use xelatex to pdf&#10;%%%%%%%%%%%%%%%%%%%%%%%%%%%%%%%%%%%%%%%%%%%%%&#10;%%\usepackage{times}&#10;\usepackage{mathptmx}&#10;&#10;\usepackage{amsfonts}&#10;\usepackage{amsmath}&#10;\usepackage{amssymb}&#10;\usepackage{latexsym}&#10;\usepackage{graphicx}&#10;\usepackage{color}&#10;\usepackage{enumitem}&#10;\usepackage{changepage}   % for the adjustwidth environment&#10;\usepackage{fancybox}&#10;%%\usepackage[skins]{tcolorbox}&#10;\usepackage{ctable}&#10;\usepackage{longtable}&#10;\usepackage{xspace}&#10;\usepackage{nicefrac}&#10;&#10;\allowdisplaybreaks&#10;&#10;\setlength{\topmargin}{0in} % for home PC or office UNIX&#10;\setlength{\oddsidemargin}{-0.0in}&#10;\setlength{\evensidemargin}{-0.0in}&#10;\setlength{\headheight}{0in} % for home PC&#10;\setlength{\headsep}{0in} % for home PC&#10;\setlength{\textheight}{9in}&#10;\setlength{\textwidth}{6.5in}&#10;\renewcommand{\baselinestretch}{1}&#10;&#10;\newcommand{\aalpha}{{\mathsf{PartyA}}}&#10;\newcommand{\bbeta}{{\mathsf{PartyB}}}&#10;\newcommand{\eeta}{{\mathsf{Pop}}}&#10;\newcommand{\partya}{Party~\textbf{A}}&#10;\newcommand{\partyb}{Party~\textbf{B}}&#10;\newcommand{\cP}{\mathcal{P}}&#10;\newcommand{\EG}{{\em e.g.}, }&#10;%%\newcommand{\comment}[1]{}&#10;\newcommand{\junk}[1]{}&#10;\newcommand{\tx}{^{\rm th}}&#10;\definecolor{dgreyblue}{rgb}{0.26,0.3,0.46}&#10;\newcommand{\trueblue}[1]{{\textcolor{blue}{#1}}}&#10;\newcommand{\trueblack}[1]{{\textcolor{black}{#1}}}&#10;\newcommand{\truegreen}[1]{{\textcolor{green}{#1}}}&#10;\newcommand{\grey}[1]{{\textcolor{dgreyblue}{#1}}}&#10;\newcommand{\truered}[1]{{\textcolor{red}{#1}}}&#10;&#10;%%%%%%%%%%%%%%%%%%%%%%%%%%%%%%%%%%%%%%%%%%%%%%%%%%%%%%%%%%%%%%%%%%%%%%%%%%%%%%%%%%%%%%%%%%%&#10;\begin{document}&#10;\thispagestyle{empty}&#10;\color{black}&#10;\bf&#10;\mathversion{bold}&#10;%%%%%%%%%%%%%%%%%%%%%%%%%%%%%%%%%%%%%%%%%%%%%%%%%%%%%%%%%%%%%%%%%%%%%%%%%%%%%%%%%%%%%%%%%%%&#10;%%%%%%%%%&#10;\newcommand{\cU}{\mathcal{U}}&#10;\newcommand{\cC}{\mathcal{C}}&#10;\newcommand{\cS}{\mathcal{S}}&#10;\newcommand{\R}{{\mathbb R}}&#10;\newcommand{\fmcg}[2]{\textsc{Fmc}(\ensuremath{#1, #2})}&#10;\newcommand{\fmc}{\textsc{Fmc}\xspace}&#10;\newcommand{\opt}{ {\mathsf{OPT}} }&#10;\newcommand{\nopt}{ {\mathsf{OPT}_{\#}} }&#10;\newcommand{\nfmc}{\textsc{Node-fmc}\xspace}&#10;\newcommand{\sfmc}{\textsc{Segr-fmc}\xspace}&#10;\newcommand{\bfmc}{\ensuremath{\Delta}-\textsc{bal-fmc}\xspace}&#10;\newcommand{\gfmc}{\textsc{Geom-fmc}\xspace}&#10;\newcommand{\NP}{\mathsf{NP}}&#10;\newcommand{\eps}{\varepsilon}&#10;\newcommand{\LP}{{\mathsf{LP}}}&#10;\newcommand{\optf}{\ensuremath{\opt_{\mathrm{frac}}}}&#10;%%%%%%%%%&#10;&#10;\begin{center}&#10;{&#10;\small&#10;\color{blue} &#10;an obvious generalization&#10;}&#10;&#10;{&#10;\small&#10;\color{blue} &#10;add a constraint for each pair of colors&#10;}&#10;&#10;\medskip&#10;&#10;\begin{tabular}{r l l}&#10;\toprule&#10;\footnotesize \color{lightgray}maximize &amp; \color{lightgray}\footnotesize $\pmb{\sum_{i=1}^n w(u_i)\, x_i}$ &amp; &#10;\\&#10;[4pt]&#10;\footnotesize \color{lightgray}subject to &amp; \footnotesize \color{lightgray}$\pmb{x_j \leq \sum_{u_j\in\cS_\ell} y_\ell}$ &amp; \footnotesize \color{lightgray}for $\pmb{j=1,\dots,n}$   &#10;\\&#10;[4pt]&#10;   &amp; \footnotesize \color{lightgray}$\pmb{\sum_{\ell=1}^m y_\ell=k}$ &amp;   &#10;\\&#10;[4pt]&#10;&amp; \small $\color{red}\pmb{\sum_{u_\ell \in C_i} x_\ell = \sum_{u_\ell \in C_j} x_\ell}$ &#10;    &amp; \small \color{red}for $\pmb{i,j\in\{1,\dots,\chi\}}$ &#10;\\&#10;[4pt]&#10;   &amp; \footnotesize \color{lightgray}$\pmb{0\leq x_j \leq 1}$ &amp; \color{lightgray}\footnotesize for $\pmb{j=1,\dots,n}$&#10;\\&#10;[4pt]&#10;   &amp; \footnotesize \color{lightgray}$\pmb{0\leq y_\ell \leq 1}$ &amp; \footnotesize \color{lightgray} for $\pmb{\ell=1,\dots,m}$&#10;\\&#10;\bottomrule&#10;\end{tabular}&#10;%&#10;&#10;\end{center}&#10;&#10;&#10;&#10;\junk&#10;{&#10;\begin{minipage}[c]{0.9\textwidth}&#10;&#10;\junk&#10;{&#10;\bf\color{blue}&#10;&#10;\begin{center}&#10;\doublebox&#10;{&#10;%%fair maximum coverage&#10;{\color{red}\bf\fmcg{\pmb{\chi}}{\pmb{k}}} : &#10;obvious generalization of $\color{red}\pmb{\LP}$-relaxation of maximum $\color{red}\pmb{k}$-set coverage fails&#10;}&#10;\end{center}&#10;}&#10;&#10;&#10;%%\vspace*{-0.1in}&#10;&#10;\junk&#10;{&#10;\begin{center}&#10;\begin{tabular}{r l r l} &#10;\footnotesize $\color{red}\pmb{x_i\in\{0,1\}}$ &amp; \footnotesize indicator variables for element $\color{red}\pmb{u_i}$ &#10;   &amp; \footnotesize $\color{red}\pmb{y_j\in\{0,1\}}$ &amp; \footnotesize indicator variables for set $\color{red}\pmb{\cS_j}$&#10;\\&#10;\footnotesize $\color{red}\pmb{x_i^\ast\in [0,1]}$ &amp; \footnotesize value of $\color{red}\pmb{x_i}$ in optimal solution of the $\color{red}\pmb{\LP}$-relaxation &#10;   &amp; \footnotesize $\color{red}\pmb{y_j^\ast\in [0,1]}$ &amp; \footnotesize value of $\color{red}\pmb{y_j}$ in optimal solution of $\color{red}\pmb{\LP}$-relaxation &#10;\\&#10;[5pt]&#10;\footnotesize $\color{red}\pmb{\optf}$ &amp; \footnotesize optimum objective value of $\color{red}\pmb{\LP}$-relaxation &#10;   &amp; \footnotesize $\color{red}\pmb{C_j}$ &amp; \footnotesize set of elements colored $\color{red}\pmb{j}$ in given instance of \fmc&#10;\end{tabular}&#10;\end{center}&#10;&#10;}&#10;&#10;\end{minipage}&#10;}&#10;&#10;&#10;\junk&#10;{&#10;}&#10;&#10;&#10;&#10;&#10;%%%%%%%%%%%%%%%%%%%%%%%%%%%%%%%%%%%%%%%%%%%%%%%%%%%%%%%%%%%%%%%%%%%%%%%%%%%%%%%%%%%%%%%%%%%%%%%%%%%%%%%&#10;\junk&#10;{&#10;\small&#10;\textbf{\color{green}Lemma 1}&#10;\footnotesize&#10;Determining feasibility of &#10;an instance of &#10;{\color{red}\bf\fmcg{\pmb{\chi}}{\pmb{k}}}&#10;of $\color{red}\pmb{n}$ elements is $\color{red}\pmb{\NP}$-complete&#10;even with the following restrictions:&#10;%%%%%%%%%%%%%%%%%%%%%%%%%%%%%%%%%%%%%%%%%%%%%%%%%%%%%%%%%%%%%%%%%%%%%%%%%%%%%%%%%%%%%%%%%%%%%%%%%%%%%%%&#10;\begin{enumerate}[label=$\triangleright$]&#10;%%%%%%%%%%%%%%%%%%%%%%%%%%%%%%%%%%%%%%%%%%%%%%%%%%%%%%%%%%%%%%%%%%%%%%%%%%%%%%%%%%%%%%%%%%%%%%%%%%%%%%%&#10;\item &#10;\footnotesize&#10;instances correspond to the unweighted version&#10;%%%%%%%%%%%%%%%%%%%%%%%%%%%%%%%%%%%%%%%%%%%%%%%%%%%%%%%%%%%%%%%%%%%%%%%%%%%%%%%%%%%%%%%%%%%%%%%%%%%%%%%&#10;\item &#10;\footnotesize&#10;following combinations of $\color{red}\pmb{a}$, $\color{red}\pmb{f}$, $\color{red}\pmb{\chi}$ are satisfied:&#10;%%%%%%%%%%%%%%%%%%%%%%%%%%%%%%%%%%%%%%%%%%%%%%%%%%%%%%%%%%%%%%%%%%%%%%%%%%%%%%%%%%%%%%%%%%%%%%%%%%%%%%%&#10;\begin{enumerate}[label=(\alph*)]&#10;%%%%%%%%%%%%%%%%%%%%%%%%%%%%%%%%%%%%%%%%%%%%%%%%%%%%%%%%%%%%%%%%%%%%%%%%%%%%%%%%%%%%%%%%%%%%%%%%%%%%%%%&#10;\item&#10;\footnotesize&#10;$\color{red}\pmb{f\in \{1,3\}}$, all but one set contains exactly $\color{red}\pmb{3}$ elements, all $\color{red}\pmb{\chi\geq 2}$&#10;%%%%%%%%%%%%%%%%%%%%%%%%%%%%%%%%%%%%%%%%%%%%%%%%%%%%%%%%%%%%%%%%%%%%%%%%%%%%%%%%%%%%%%%%%%%%%%%%%%%%%%%&#10;\item&#10;\footnotesize&#10;instances correspond to \nfmc ($\color{red}\pmb{f=2}$), &#10;$\color{red}\pmb{a=O(\sqrt{n}\,)}$, all $\color{red}\pmb{\chi\geq 2}$&#10;%%%%%%%%%%%%%%%%%%%%%%%%%%%%%%%%%%%%%%%%%%%%%%%%%%%%%%%%%%%%%%%%%%%%%%%%%%%%%%%%%%%%%%%%%%%%%%%%%%%%%%%&#10;\item&#10;\footnotesize&#10;$\color{red}\pmb{f=1}$, $\color{red}\pmb{a=3}$, $\color{red}\pmb{\chi=\nicefrac{n}{3}}$&#10;%%%%%%%%%%%%%%%%%%%%%%%%%%%%%%%%%%%%%%%%%%%%%%%%%%%%%%%%%%%%%%%%%%%%%%%%%%%%%%%%%%%%%%%%%%%%%%%%%%%%%%%&#10;\end{enumerate}&#10;%%%%%%%%%%%%%%%%%%%%%%%%%%%%%%%%%%%%%%%%%%%%%%%%%%%%%%%%%%%%%%%%%%%%%%%%%%%%%%%%%%%%%%%%%%%%%%%%%%%%%%%&#10;%&#10;%%%%%%%%%%%%%%%%%%%%%%%%%%%%%%%%%%%%%%%%%%%%%%%%%%%%%%%%%%%%%%%%%%%%%%%%%%%%%%%%%%%%%%%%%%%%%%%%%%%%%%%&#10;\end{enumerate}&#10;%%%%%%%%%%%%%%%%%%%%%%%%%%%%%%%%%%%%%%%%%%%%%%%%%%%%%%%%%%%%%%%%%%%%%%%%%%%%%%%%%%%%%%%%%%%%%%%%%%%%%%%&#10;\footnotesize&#10;Moreover, the following assertions also hold: &#10;%%%%%%%%%%%%%%%%%%%%%%%%%%%%%%%%%%%%%%%%%%%%%%%%%%%%%%%%%%%%%%%%%%%%%%%%%%%%%%%%%%%%%%%%%%%%%%%%%%%%%%%&#10;\begin{enumerate}[label=$\triangleright$]&#10;%%%%%%%%%%%%%%%%%%%%%%%%%%%%%%%%%%%%%%%%%%%%%%%%%%%%%%%%%%%%%%%%%%%%%%%%%%%%%%%%%%%%%%%%%%%%%%%%%%%%%%%&#10;\item &#10;\footnotesize&#10;instances in &#10;{(\emph{a})}&#10;and &#10;{(\emph{b})}&#10;are instances of &#10;\sfmc&#10;%%%%%%%%%%%%%%%%%%%%%%%%%%%%%%%%%%%%%%%%%%%%%%%%%%%%%%%%%%%%%%%%%%%%%%%%%%%%%%%%%%%%%%%%%%%%%%%%%%%%%%%&#10;\item &#10;\footnotesize&#10;For instances in {(\emph{c})}: &#10;\begin{enumerate}[label=$\circ$]&#10;\item&#10;\footnotesize&#10;$\color{red}\pmb{\nopt=\chi=\nicefrac{n}{3}}$&#10;\item&#10;\footnotesize&#10;assuming $\color{red}\pmb{P\neq\NP}$, no polynomial-time approximation that &#10;\begin{itemize}&#10;\item&#10;\footnotesize&#10;has a finite approximation ratio, or  &#10;\item&#10;\footnotesize&#10;satisfies the coloring constraints ``within any ratio''&#10;\end{itemize}&#10;\end{enumerate}&#10;%%%%%%%%%%%%%%%%%%%%%%%%%%%%%%%%%%%%%%%%%%%%%%%%%%%%%%%%%%%%%%%%%%%%%%%%%%%%%%%%%%%%%%%%%%%%%%%%%%%%%%%&#10;\end{enumerate}&#10;}&#10;%%%%%%%%%%%%%%%%%%%%%%%%%%%%%%%%%%%%%%%%%%%%%%%%%%%%%%%%%%%%%%%%%%%%%%%%%%%%%%%%%%%%%%%%%%%%%%%%%%%%%%%&#10;&#10;&#10;&#10;\junk{&#10;}&#10;&#10;\junk&#10;{&#10;\footnotesize&#10;{\color{lightgray}&#10;Core abstractions of many data-driven societal domain applications&#10;}&#10;\item&#10;{\color{lightgray}&#10;Three examples of \emph{diverse} categories of application&#10;}&#10;\footnotesize&#10;{\color{lightgray}&#10;Service/Facility Allocation&#10;}&#10;\junk{&#10;\begin{enumerate}[label=$\circ$]&#10;\item&#10;\footnotesize&#10;assign services/facilities across different places (\EG, schools, bus stops, police/fire stations)&#10;\tiny&#10;\grey{[Lee and Lubienski, 2017]}&#10;\item&#10;\footnotesize&#10;choosing a few hospitals for specific medical facilities or services &#10;\item&#10;\footnotesize&#10;deciding where to put cell-phone towers&#10;\item&#10;\footnotesize&#10;bike sharing&#10;\tiny&#10;\grey{[Yan and Howe, 2019]} &#10;\\&#10;%%\vspace*{-0.1in}&#10;\begin{adjustwidth}{0.1in}{}&#10;\tiny&#10;bike-sharing network at NYC neglects low-income neighborhoods and communities of color &#10;\\&#10;\tiny&#10;\grey{[C. Guse, New York Daily News, July 10, 2019]}&#10;\end{adjustwidth}&#10;\item&#10;\footnotesize&#10;delivery services for online shopping&#10;\\&#10;\vspace*{-0.1in}&#10;\begin{adjustwidth}{0.1in}{}&#10;\tiny&#10;Amazon failed to provide services for predominantly black communities&#10;\\&#10;\tiny&#10;\grey{&#10;[Ingold and Soper, Bloomberg, April 21, 2016], [Spencer, Bloomberg, April 26, 2016]&#10;}&#10;\end{adjustwidth}&#10;\end{enumerate}&#10;\footnotesize&#10;}&#10;%%%%%%%%%%%%%%%%%%%%%%%%%%%%%%%%%%%%%%%%%%%%%%%%%%%%%%%%%%%%%%%%%%%%%%%%%%%%%%%%%%%%%%%%%%%%%%%%%%%%%%%&#10;%%%%%%%%%%%%%%%%%%%%%%%%%%%%%%%%%%%%%%%%%%%%%%%%%%%%%%%%%%%%%%%%%%%%%%%%%%%%%%%%%%%%%%%%%%%%%%%%%%%%%%%&#10;\item&#10;\footnotesize&#10;{\color{lightgray}&#10;Targeted advertisement&#10;}&#10;%&#10;\junk{&#10;\begin{enumerate}[label=$\triangleright$]&#10;\item&#10;\footnotesize&#10;popular in social media&#10;\item&#10;\footnotesize&#10;company wants to target its ``potential customers''&#10;\item&#10;\footnotesize&#10;company selects features (\EG, ``single'' or ``college student'') for target groups of users&#10;\item&#10;\footnotesize&#10;solely optimizing for coverage may result in undesirable effects&#10;\begin{enumerate}[label=$\circ$]&#10;\item&#10;racism in Facebook advertisements&#10;\grey{&#10;[Angwin and Parris, Propublica, October 28, 2016]&#10;}&#10;\vspace*{-0.15in}&#10;\item&#10;sexism in job advertisements&#10;\grey{&#10;[Hunter, February 22, 2019] &#10;}&#10;\end{enumerate}&#10;%&#10;\end{enumerate}&#10;}&#10;%&#10;%%%%%%%%%%%%%%%%%%%%%%%%%%%%%%%%%%%%%%%%%%%%%%%%%%%%%%%%%%%%%%%%%%%%%%%%%%%%%%%%%%%%%%%%%%%%%%%%%%%%%%%&#10;%kkkkk&#10;%%%%%%%%%%%%%%%%%%%%%%%%%%%%%%%%%%%%%%%%%%%%%%%%%%%%%%%%%%%%%%%%%%%%%%%%%%%%%%%%%%%%%%%%%%%%%%%%%%%%%%%&#10;\item&#10;\footnotesize&#10;Data Integration&#10;(combining multiple data sources)&#10;%&#10;\begin{enumerate}[label=$\circ$]&#10;\item&#10;\footnotesize&#10;population bias: a major reason for model unfairness in training machine learning models&#10;\\&#10;\footnotesize&#10;\grey{&#10;[Olteanu, Castillo, Diaz and Kiciman, 2019], [Asudeh, Jin Jagadish, 2019]&#10;}&#10;\\&#10;\vspace*{-0.1in}&#10;\begin{adjustwidth}{0.3in}{}&#10;image recognition and motion detection services by Google and &#10;HP failed to tag/detect African Americans&#10;\\&#10;\footnotesize&#10;\grey{&#10;[Simon, December 23, 2009], [Mulshine, Business Insider, July 1, 2015]&#10;}&#10;\end{adjustwidth}&#10;%&#10;\end{enumerate}&#10;%%&#10;\end{enumerate}&#10;%%%%%%%%%%%%%%%%%%%%%%%%%%%%%%%%%%%%%%%%%%%%%%%%%%%%%%%%%%%%%%%%%%%%%%%%%%%%%%%%%%%%%%%%%%%%%%%%%%%%%%%&#10;%%%%%%%%%%%%%%%%%%%%%%%%%%%%%%%%%%%%%%%%%%%%%%%%%%%%%%%%%%%%%%%%%%%%%%%%%%%%%%%%%%%%%%%%%%%%%%%%%%%%%%%&#10;%%%%%%%%%%%%%%%%%%%%%%%%%%%%%%%%%%%%%%%%%%%%%%%%%%%%%%%%%%%%%%%%%%%%%%%%%%%%%%%%%%%%%%%%%%%%%%%%%%%%%%%&#10;%%%%%%%%%%%%%%%%%%%%%%%%%%%%%%%%%%%%%%%%%%%%%%%%%%%%%%%%%%%%%%%%%%%%%%%%%%%%%%%%%%%%%%%%%%%%%%%%%%%%%%%&#10;%%%%%%%%%%%%%%%%%%%%%%%%%%%%%%%%%%%%%%%%%%%%%%%%%%%%%%%%%%%%%%%%%%%%%%%%%%%%%%%%%%%%%%%%%%%%%%%%%%%%%%%&#10;%%%%%%%%%%%%%%%%%%%%%%%%%%%%%%%%%%%%%%%%%%%%%%%%%%%%%%%%%%%%%%%%%%%%%%%%%%%%%%%%%%%%%%%%%%%%%%%%%%%%%%%&#10;%%%%%%%%%%%%%%%%%%%%%%%%%%%%%%%%%%%%%%%%%%%%%%%%%%%%%%%%%%%%%%%%%%%%%%%%%%%%%%%%%%%%%%%%%%%%%%%%%%%%%%%&#10;\end{enumerate}&#10;%%%%%%%%%%%%%%%%%%%%%%%%%%%%%%%%%%%%%%%%%%%%%%%%%%%%%%%%%%%%%%%%%%%%%%%%%%%%%%%%%%%%%%%%%%%%%%%%%%%%%%%&#10;\end{minipage}&#10;}&#10;&#10;&#10;&#10;\junk{&#10;\medskip &#10;&#10;&#10;\Ovalbox&#10;{&#10;\begin{minipage}[c]{0.6\textwidth}&#10;\textbf{\emph{unweighted} ``geometric'' version of \fmc (\gfmc)} &#10;%%%%%%%%%%%%%%%%%%%%%%%%%%%%%%%%%%%%%%%%%%%%%%%%%%%%%%%%%%%%%%%%%%%%%%%%%%%%%%%%%%%%%%%%%%%%%%%%%%%%%%%&#10;\begin{enumerate}[label=$\Box$]&#10;%%%%%%%%%%%%%%%%%%%%%%%%%%%%%%%%%%%%%%%%%%%%%%%%%%%%%%%%%%%%%%%%%%%%%%%%%%%%%%%%%%%%%%%%%%%%%%%%%%%%%%%&#10;\item&#10;\small&#10;elements are points in $\color{red}\pmb{[0,\Delta]^d}$ (constant $\color{red}\pmb{d\geq 2}$)&#10;\item&#10;\small&#10;sets are \emph{unit radius} balls in $\color{red}\pmb{\R^d}$ &#10;\item&#10;\small&#10;distributions of points of $\color{red}\pmb{\chi}$ different colors &#10;are given by $\color{red}\pmb{\chi}$ Lipschitz-bounded measures&#10;\end{enumerate}&#10;%%%%%%%%%%%%%%%%%%%%%%%%%%%%%%%%%%%%%%%%%%%%%%%%%%%%%%%%%%%%%%%%%%%%%%%%%%%%%%%%%%%%%%%%%%%%%%%%%%%%%%%&#10;\end{minipage}&#10;\begin{minipage}[c]{0.3\textwidth}&#10;%%%%%%%%%%%%%%%%%%%%%%%%%%%%%%%%%%%%%%%%%%%%%%%%%%%%%%%%%%%%%%%%%%%%%%%%%%%%%%%%%%%%%%%%%%%%%%%%%%%%%%%&#10;\small&#10;admits an \emph{almost} optimal polynomial-time approximation algorithm &#10;\begin{enumerate}[label=$\triangleright$]&#10;%%%%%%%%%%%%%%%%%%%%%%%%%%%%%%%%%%%%%%%%%%%%%%%%%%%%%%%%%%%%%%%%%%%%%%%%%%%%%%%%%%%%%%%%%%%%%%%%%%%%%%%&#10;\item&#10;\footnotesize&#10;for \emph{fixed} $\color{red}\pmb{d}$&#10;\vspace*{-6pt}&#10;\item&#10;\footnotesize&#10;under \emph{mild} assumption on $\color{red}\pmb{\opt}$ &#10;\end{enumerate}&#10;%%%%%%%%%%%%%%%%%%%%%%%%%%%%%%%%%%%%%%%%%%%%%%%%%%%%%%%%%%%%%%%%%%%%%%%%%%%%%%%%%%%%%%%%%%%%%%%%%%%%%%%%&#10;\end{minipage}&#10;}&#10;&#10;\junk&#10;{&#10;%%\Ovalbox&#10;\begin{minipage}{0.9\textwidth}&#10;given &#10;%%%%%%%%%%%%%%%%%%%%%%%%%%%%%%%%%%%%%%%%%%%%%%%%%%%%%%%%%%%%%%%%%%%%%%%%%%%%%%%%%%%%%%%%%%%%%%%%%%%%%%%&#10;\begin{enumerate}[label=$\Box$]&#10;%%%%%%%%%%%%%%%%%%%%%%%%%%%%%%%%%%%%%%%%%%%%%%%%%%%%%%%%%%%%%%%%%%%%%%%%%%%%%%%%%%%%%%%%%%%%%%%%%%%%%%%&#10;\item&#10;\small&#10;universe $\color{red}\pmb{\cU=\{u_1,\dots,u_n\}}$&#10;%%%%%%%%%%%%%%%%%%%%%%%%%%%%%%%%%%%%%%%%%%%%%%%%%%%%%%%%%%%%%%%%%%%%%%%%%%%%%%%%%%%%%%%%%%%%%%%%%%%%%%%&#10;\item&#10;\small&#10;element weight function $\color{red}\pmb{w: \cU\mapsto \R^+}$ &#10;%%%%%%%%%%%%%%%%%%%%%%%%%%%%%%%%%%%%%%%%%%%%%%%%%%%%%%%%%%%%%%%%%%%%%%%%%%%%%%%%%%%%%%%%%%%%%%%%%%%%%%%&#10;\item&#10;\small&#10;element color function $\color{red}\pmb{\cC: \cU\mapsto \{1,\dots,\chi\}}$ &#10;%%%%%%%%%%%%%%%%%%%%%%%%%%%%%%%%%%%%%%%%%%%%%%%%%%%%%%%%%%%%%%%%%%%%%%%%%%%%%%%%%%%%%%%%%%%%%%%%%%%%%%%&#10;\item&#10;\small&#10;sets $\color{red}\pmb{\cS_1,\dots,\cS_m\subseteq \cU}$&#10;%%%%%%%%%%%%%%%%%%%%%%%%%%%%%%%%%%%%%%%%%%%%%%%%%%%%%%%%%%%%%%%%%%%%%%%%%%%%%%%%%%%%%%%%%%%%%%%%%%%%%%%&#10;\item&#10;\small&#10;integer $\color{red}\pmb{k\geq 1}$&#10;%%%%%%%%%%%%%%%%%%%%%%%%%%%%%%%%%%%%%%%%%%%%%%%%%%%%%%%%%%%%%%%%%%%%%%%%%%%%%%%%%%%%%%%%%%%%%%%%%%%%%%%&#10;\end{enumerate}&#10;%%%%%%%%%%%%%%%%%%%%%%%%%%%%%%%%%%%%%%%%%%%%%%%%%%%%%%%%%%%%%%%%%%%%%%%%%%%%%%%%%%%%%%%%%%%%%%%%%%%%%%%&#10;%%%%%%%%%%%%%%%%%%%%%%%%%%%%%%%%%%%%%%%%%%%%%%%%%%%%%%%%%%%%%%%%%%%%%%%%%%%%%%%%%%%%%%%%%%%%%%%%%%%%%%%&#10;valid solution &#10;%%%%%%%%%%%%%%%%%%%%%%%%%%%%%%%%%%%%%%%%%%%%%%%%%%%%%%%%%%%%%%%%%%%%%%%%%%%%%%%%%%%%%%%%%%%%%%%%%%%%%%%&#10;\begin{enumerate}[label=$\Box$]&#10;%%%%%%%%%%%%%%%%%%%%%%%%%%%%%%%%%%%%%%%%%%%%%%%%%%%%%%%%%%%%%%%%%%%%%%%%%%%%%%%%%%%%%%%%%%%%%%%%%%%%%%%&#10;\item&#10;\small&#10;$&#10;\color{red}\pmb{&#10;k&#10;}&#10;$ distinct subsets&#10;$&#10;\color{red}\pmb{&#10;\cS_{i_1},\dots,\cS_{i_k}&#10;}&#10;$, &#10;covering &#10;$&#10;\color{red}\pmb{&#10;p_i&#10;}&#10;$ &#10;elements of color &#10;$&#10;\color{red}\pmb{&#10;i&#10;}&#10;$ &#10;%%%%%%%%%%%%%%%%%%%%%%%%%%%%%%%%%%%%%%%%%%%%%%%%%%%%%%%%%%%%%%%%%%%%%%%%%%%%%%%%%%%%%%%%%%%%%%%%%%%%%%%&#10;\item&#10;\small&#10;$&#10;\color{red}\pmb{&#10;p_i=p_j&#10;}&#10;$ &#10;for all &#10;$&#10;\color{red}\pmb{&#10;i&#10;}&#10;$ and &#10;$&#10;\color{red}\pmb{&#10;j&#10;}&#10;$&#10;%%%%%%%%%%%%%%%%%%%%%%%%%%%%%%%%%%%%%%%%%%%%%%%%%%%%%%%%%%%%%%%%%%%%%%%%%%%%%%%%%%%%%%%%%%%%%%%%%%%%%%%&#10;\end{enumerate}&#10;%%%%%%%%%%%%%%%%%%%%%%%%%%%%%%%%%%%%%%%%%%%%%%%%%%%%%%%%%%%%%%%%%%%%%%%%%%%%%%%%%%%%%%%%%%%%%%%%%%%%%%%&#10;%%%%%%%%%%%%%%%%%%%%%%%%%%%%%%%%%%%%%%%%%%%%%%%%%%%%%%%%%%%%%%%%%%%%%%%%%%%%%%%%%%%%%%%%%%%%%%%%%%%%%%%&#10;objective &#10;%%%%%%%%%%%%%%%%%%%%%%%%%%%%%%%%%%%%%%%%%%%%%%%%%%%%%%%%%%%%%%%%%%%%%%%%%%%%%%%%%%%%%%%%%%%%%%%%%%%%%%%&#10;\begin{enumerate}[label=$\Box$]&#10;%%%%%%%%%%%%%%%%%%%%%%%%%%%%%%%%%%%%%%%%%%%%%%%%%%%%%%%%%%%%%%%%%%%%%%%%%%%%%%%%%%%%%%%%%%%%%%%%%%%%%%%&#10;\item&#10;\small&#10;\emph{maximize} sum of weights of covered elements &#10;%%%%%%%%%%%%%%%%%%%%%%%%%%%%%%%%%%%%%%%%%%%%%%%%%%%%%%%%%%%%%%%%%%%%%%%%%%%%%%%%%%%%%%%%%%%%%%%%%%%%%%%&#10;\end{enumerate}&#10;%%%%%%%%%%%%%%%%%%%%%%%%%%%%%%%%%%%%%%%%%%%%%%%%%%%%%%%%%%%%%%%%%%%%%%%%%%%%%%%%%%%%%%%%%%%%%%%%%%%%%%%&#10;&#10;&#10;&#10;&#10;&#10;\end{minipage}&#10;}&#10;&#10;}&#10;&#10;&#10;&#10;\junk{&#10;\begin{enumerate}[label=$\triangleright$]&#10;\item&#10;\begin{adjustwidth}{0.1in}{}&#10;{\footnotesize&#10;}&#10;\end{adjustwidth}&#10;}&#10;&#10;\junk{&#10;&#10;}&#10;&#10;\end{document}&#10;"/>
  <p:tag name="IGUANATEXSIZE" val="20"/>
  <p:tag name="IGUANATEXCURSOR" val="929"/>
  <p:tag name="TRANSPARENCY" val="True"/>
  <p:tag name="FILENAME" val=""/>
  <p:tag name="LATEXENGINEID" val="0"/>
  <p:tag name="TEMPFOLDER" val="c:\temp\"/>
  <p:tag name="LATEXFORMHEIGHT" val="312"/>
  <p:tag name="LATEXFORMWIDTH" val="384"/>
  <p:tag name="LATEXFORMWRAP" val="True"/>
  <p:tag name="BITMAPVECTOR" val="0"/>
</p:tagLst>
</file>

<file path=ppt/tags/tag34.xml><?xml version="1.0" encoding="utf-8"?>
<p:tagLst xmlns:a="http://schemas.openxmlformats.org/drawingml/2006/main" xmlns:r="http://schemas.openxmlformats.org/officeDocument/2006/relationships" xmlns:p="http://schemas.openxmlformats.org/presentationml/2006/main">
  <p:tag name="OUTPUTDPI" val="1200"/>
  <p:tag name="ORIGINALHEIGHT" val="1428.571"/>
  <p:tag name="ORIGINALWIDTH" val="2435.695"/>
  <p:tag name="LATEXADDIN" val="\documentclass[11pt]{article}&#10;&#10;%%%%%%%%%%%%%%%%%%%%%%%%%%%%%%%%%%%%%%%%%%%%%&#10;%\usepackage{fontspec} % use xelatex to pdf&#10;%\setmainfont{Times New Roman} % use xelatex to pdf&#10;%%%%%%%%%%%%%%%%%%%%%%%%%%%%%%%%%%%%%%%%%%%%%&#10;%%\usepackage{times}&#10;\usepackage{mathptmx}&#10;&#10;\usepackage{amsfonts}&#10;\usepackage{amsmath}&#10;\usepackage{amssymb}&#10;\usepackage{latexsym}&#10;\usepackage{graphicx}&#10;\usepackage{color}&#10;\usepackage{enumitem}&#10;\usepackage{changepage}   % for the adjustwidth environment&#10;\usepackage{fancybox}&#10;%%\usepackage[skins]{tcolorbox}&#10;\usepackage{ctable}&#10;\usepackage{longtable}&#10;\usepackage{xspace}&#10;\usepackage{nicefrac}&#10;&#10;\allowdisplaybreaks&#10;&#10;\setlength{\topmargin}{0in} % for home PC or office UNIX&#10;\setlength{\oddsidemargin}{-0.0in}&#10;\setlength{\evensidemargin}{-0.0in}&#10;\setlength{\headheight}{0in} % for home PC&#10;\setlength{\headsep}{0in} % for home PC&#10;\setlength{\textheight}{9in}&#10;\setlength{\textwidth}{6.5in}&#10;\renewcommand{\baselinestretch}{1}&#10;&#10;\newcommand{\aalpha}{{\mathsf{PartyA}}}&#10;\newcommand{\bbeta}{{\mathsf{PartyB}}}&#10;\newcommand{\eeta}{{\mathsf{Pop}}}&#10;\newcommand{\partya}{Party~\textbf{A}}&#10;\newcommand{\partyb}{Party~\textbf{B}}&#10;\newcommand{\cP}{\mathcal{P}}&#10;\newcommand{\EG}{{\em e.g.}, }&#10;%%\newcommand{\comment}[1]{}&#10;\newcommand{\junk}[1]{}&#10;\newcommand{\tx}{^{\rm th}}&#10;\definecolor{dgreyblue}{rgb}{0.26,0.3,0.46}&#10;\newcommand{\trueblue}[1]{{\textcolor{blue}{#1}}}&#10;\newcommand{\trueblack}[1]{{\textcolor{black}{#1}}}&#10;\newcommand{\truegreen}[1]{{\textcolor{green}{#1}}}&#10;\newcommand{\grey}[1]{{\textcolor{dgreyblue}{#1}}}&#10;\newcommand{\truered}[1]{{\textcolor{red}{#1}}}&#10;&#10;%%%%%%%%%%%%%%%%%%%%%%%%%%%%%%%%%%%%%%%%%%%%%%%%%%%%%%%%%%%%%%%%%%%%%%%%%%%%%%%%%%%%%%%%%%%&#10;\begin{document}&#10;\thispagestyle{empty}&#10;\color{black}&#10;\bf&#10;\mathversion{bold}&#10;%%%%%%%%%%%%%%%%%%%%%%%%%%%%%%%%%%%%%%%%%%%%%%%%%%%%%%%%%%%%%%%%%%%%%%%%%%%%%%%%%%%%%%%%%%%&#10;%%%%%%%%%&#10;\newcommand{\cU}{\mathcal{U}}&#10;\newcommand{\cC}{\mathcal{C}}&#10;\newcommand{\cS}{\mathcal{S}}&#10;\newcommand{\R}{{\mathbb R}}&#10;\newcommand{\fmcg}[2]{\textsc{Fmc}(\ensuremath{#1, #2})}&#10;\newcommand{\fmc}{\textsc{Fmc}\xspace}&#10;\newcommand{\opt}{ {\mathsf{OPT}} }&#10;\newcommand{\nopt}{ {\mathsf{OPT}_{\#}} }&#10;\newcommand{\nfmc}{\textsc{Node-fmc}\xspace}&#10;\newcommand{\sfmc}{\textsc{Segr-fmc}\xspace}&#10;\newcommand{\bfmc}{\ensuremath{\Delta}-\textsc{bal-fmc}\xspace}&#10;\newcommand{\gfmc}{\textsc{Geom-fmc}\xspace}&#10;\newcommand{\NP}{\mathsf{NP}}&#10;\newcommand{\eps}{\varepsilon}&#10;\newcommand{\LP}{{\mathsf{LP}}}&#10;\newcommand{\optf}{\ensuremath{\opt_{\mathrm{frac}}}}&#10;%%%%%%%%%&#10;&#10;\begin{center}&#10;\begin{tabular}{r l l}&#10;\toprule&#10;\footnotesize \color{lightgray}maximize &amp; \color{lightgray}\footnotesize $\pmb{\sum_{i=1}^n w(u_i)\, x_i}$ &amp; &#10;\\&#10;[4pt]&#10;\footnotesize \color{lightgray}subject to &amp; \footnotesize \color{lightgray}$\pmb{x_j \leq \sum_{u_j\in\cS_\ell} y_\ell}$ &amp; \footnotesize \color{lightgray}for $\pmb{j=1,\dots,n}$   &#10;\\&#10;[4pt]&#10;   &amp; \small \color{red}$\pmb{\sum_{\ell=1}^m y_\ell=k}$ &amp;   &#10;\\&#10;[4pt]&#10;&amp; \multicolumn{1}{c}{\normalsize $\pmb{\vdots}$} &#10;    &amp; &#10;     \begin{tabular}{c}&#10;         \tiny\bf &#10;       additional inequalities &#10;     \\&#10;     [-7pt]&#10;         \tiny\bf &#10;     (omitted) &#10;     \end{tabular}&#10;\\&#10;[4pt]&#10;   &amp; \footnotesize \color{lightgray}$\pmb{0\leq x_j \leq 1}$ &amp; \color{lightgray}\footnotesize for $\pmb{j=1,\dots,n}$&#10;\\&#10;[4pt]&#10;   &amp; \footnotesize \color{lightgray}$\pmb{0\leq y_\ell \leq 1}$ &amp; \footnotesize \color{lightgray} for $\pmb{\ell=1,\dots,m}$&#10;\\&#10;\bottomrule&#10;\end{tabular}&#10;%&#10;&#10;\end{center}&#10;&#10;&#10;&#10;\junk&#10;{&#10;\begin{minipage}[c]{0.9\textwidth}&#10;&#10;\junk&#10;{&#10;\bf\color{blue}&#10;&#10;\begin{center}&#10;\doublebox&#10;{&#10;{\color{red}\bf\fmcg{\pmb{\chi}}{\pmb{k}}} : &#10;obvious generalization of $\color{red}\pmb{\LP}$-relaxation of maximum $\color{red}\pmb{k}$-set coverage fails&#10;}&#10;\end{center}&#10;}&#10;&#10;&#10;%%\vspace*{-0.1in}&#10;&#10;\junk&#10;{&#10;\begin{center}&#10;\begin{tabular}{r l r l} &#10;\footnotesize $\color{red}\pmb{x_i\in\{0,1\}}$ &amp; \footnotesize indicator variables for element $\color{red}\pmb{u_i}$ &#10;   &amp; \footnotesize $\color{red}\pmb{y_j\in\{0,1\}}$ &amp; \footnotesize indicator variables for set $\color{red}\pmb{\cS_j}$&#10;\\&#10;\footnotesize $\color{red}\pmb{x_i^\ast\in [0,1]}$ &amp; \footnotesize value of $\color{red}\pmb{x_i}$ in optimal solution of the $\color{red}\pmb{\LP}$-relaxation &#10;   &amp; \footnotesize $\color{red}\pmb{y_j^\ast\in [0,1]}$ &amp; \footnotesize value of $\color{red}\pmb{y_j}$ in optimal solution of $\color{red}\pmb{\LP}$-relaxation &#10;\\&#10;[5pt]&#10;\footnotesize $\color{red}\pmb{\optf}$ &amp; \footnotesize optimum objective value of $\color{red}\pmb{\LP}$-relaxation &#10;   &amp; \footnotesize $\color{red}\pmb{C_j}$ &amp; \footnotesize set of elements colored $\color{red}\pmb{j}$ in given instance of \fmc&#10;\end{tabular}&#10;\end{center}&#10;&#10;}&#10;&#10;\end{minipage}&#10;}&#10;&#10;&#10;\junk&#10;{&#10;}&#10;&#10;&#10;&#10;&#10;%%%%%%%%%%%%%%%%%%%%%%%%%%%%%%%%%%%%%%%%%%%%%%%%%%%%%%%%%%%%%%%%%%%%%%%%%%%%%%%%%%%%%%%%%%%%%%%%%%%%%%%&#10;\junk&#10;{&#10;\small&#10;\textbf{\color{green}Lemma 1}&#10;\footnotesize&#10;Determining feasibility of &#10;an instance of &#10;{\color{red}\bf\fmcg{\pmb{\chi}}{\pmb{k}}}&#10;of $\color{red}\pmb{n}$ elements is $\color{red}\pmb{\NP}$-complete&#10;even with the following restrictions:&#10;%%%%%%%%%%%%%%%%%%%%%%%%%%%%%%%%%%%%%%%%%%%%%%%%%%%%%%%%%%%%%%%%%%%%%%%%%%%%%%%%%%%%%%%%%%%%%%%%%%%%%%%&#10;\begin{enumerate}[label=$\triangleright$]&#10;%%%%%%%%%%%%%%%%%%%%%%%%%%%%%%%%%%%%%%%%%%%%%%%%%%%%%%%%%%%%%%%%%%%%%%%%%%%%%%%%%%%%%%%%%%%%%%%%%%%%%%%&#10;\item &#10;\footnotesize&#10;instances correspond to the unweighted version&#10;%%%%%%%%%%%%%%%%%%%%%%%%%%%%%%%%%%%%%%%%%%%%%%%%%%%%%%%%%%%%%%%%%%%%%%%%%%%%%%%%%%%%%%%%%%%%%%%%%%%%%%%&#10;\item &#10;\footnotesize&#10;following combinations of $\color{red}\pmb{a}$, $\color{red}\pmb{f}$, $\color{red}\pmb{\chi}$ are satisfied:&#10;%%%%%%%%%%%%%%%%%%%%%%%%%%%%%%%%%%%%%%%%%%%%%%%%%%%%%%%%%%%%%%%%%%%%%%%%%%%%%%%%%%%%%%%%%%%%%%%%%%%%%%%&#10;\begin{enumerate}[label=(\alph*)]&#10;%%%%%%%%%%%%%%%%%%%%%%%%%%%%%%%%%%%%%%%%%%%%%%%%%%%%%%%%%%%%%%%%%%%%%%%%%%%%%%%%%%%%%%%%%%%%%%%%%%%%%%%&#10;\item&#10;\footnotesize&#10;$\color{red}\pmb{f\in \{1,3\}}$, all but one set contains exactly $\color{red}\pmb{3}$ elements, all $\color{red}\pmb{\chi\geq 2}$&#10;%%%%%%%%%%%%%%%%%%%%%%%%%%%%%%%%%%%%%%%%%%%%%%%%%%%%%%%%%%%%%%%%%%%%%%%%%%%%%%%%%%%%%%%%%%%%%%%%%%%%%%%&#10;\item&#10;\footnotesize&#10;instances correspond to \nfmc ($\color{red}\pmb{f=2}$), &#10;$\color{red}\pmb{a=O(\sqrt{n}\,)}$, all $\color{red}\pmb{\chi\geq 2}$&#10;%%%%%%%%%%%%%%%%%%%%%%%%%%%%%%%%%%%%%%%%%%%%%%%%%%%%%%%%%%%%%%%%%%%%%%%%%%%%%%%%%%%%%%%%%%%%%%%%%%%%%%%&#10;\item&#10;\footnotesize&#10;$\color{red}\pmb{f=1}$, $\color{red}\pmb{a=3}$, $\color{red}\pmb{\chi=\nicefrac{n}{3}}$&#10;%%%%%%%%%%%%%%%%%%%%%%%%%%%%%%%%%%%%%%%%%%%%%%%%%%%%%%%%%%%%%%%%%%%%%%%%%%%%%%%%%%%%%%%%%%%%%%%%%%%%%%%&#10;\end{enumerate}&#10;%%%%%%%%%%%%%%%%%%%%%%%%%%%%%%%%%%%%%%%%%%%%%%%%%%%%%%%%%%%%%%%%%%%%%%%%%%%%%%%%%%%%%%%%%%%%%%%%%%%%%%%&#10;%&#10;%%%%%%%%%%%%%%%%%%%%%%%%%%%%%%%%%%%%%%%%%%%%%%%%%%%%%%%%%%%%%%%%%%%%%%%%%%%%%%%%%%%%%%%%%%%%%%%%%%%%%%%&#10;\end{enumerate}&#10;%%%%%%%%%%%%%%%%%%%%%%%%%%%%%%%%%%%%%%%%%%%%%%%%%%%%%%%%%%%%%%%%%%%%%%%%%%%%%%%%%%%%%%%%%%%%%%%%%%%%%%%&#10;\footnotesize&#10;Moreover, the following assertions also hold: &#10;%%%%%%%%%%%%%%%%%%%%%%%%%%%%%%%%%%%%%%%%%%%%%%%%%%%%%%%%%%%%%%%%%%%%%%%%%%%%%%%%%%%%%%%%%%%%%%%%%%%%%%%&#10;\begin{enumerate}[label=$\triangleright$]&#10;%%%%%%%%%%%%%%%%%%%%%%%%%%%%%%%%%%%%%%%%%%%%%%%%%%%%%%%%%%%%%%%%%%%%%%%%%%%%%%%%%%%%%%%%%%%%%%%%%%%%%%%&#10;\item &#10;\footnotesize&#10;instances in &#10;{(\emph{a})}&#10;and &#10;{(\emph{b})}&#10;are instances of &#10;\sfmc&#10;%%%%%%%%%%%%%%%%%%%%%%%%%%%%%%%%%%%%%%%%%%%%%%%%%%%%%%%%%%%%%%%%%%%%%%%%%%%%%%%%%%%%%%%%%%%%%%%%%%%%%%%&#10;\item &#10;\footnotesize&#10;For instances in {(\emph{c})}: &#10;\begin{enumerate}[label=$\circ$]&#10;\item&#10;\footnotesize&#10;$\color{red}\pmb{\nopt=\chi=\nicefrac{n}{3}}$&#10;\item&#10;\footnotesize&#10;assuming $\color{red}\pmb{P\neq\NP}$, no polynomial-time approximation that &#10;\begin{itemize}&#10;\item&#10;\footnotesize&#10;has a finite approximation ratio, or  &#10;\item&#10;\footnotesize&#10;satisfies the coloring constraints ``within any ratio''&#10;\end{itemize}&#10;\end{enumerate}&#10;%%%%%%%%%%%%%%%%%%%%%%%%%%%%%%%%%%%%%%%%%%%%%%%%%%%%%%%%%%%%%%%%%%%%%%%%%%%%%%%%%%%%%%%%%%%%%%%%%%%%%%%&#10;\end{enumerate}&#10;}&#10;%%%%%%%%%%%%%%%%%%%%%%%%%%%%%%%%%%%%%%%%%%%%%%%%%%%%%%%%%%%%%%%%%%%%%%%%%%%%%%%%%%%%%%%%%%%%%%%%%%%%%%%&#10;&#10;&#10;&#10;\junk{&#10;}&#10;&#10;\junk&#10;{&#10;\footnotesize&#10;{\color{lightgray}&#10;Core abstractions of many data-driven societal domain applications&#10;}&#10;\item&#10;{\color{lightgray}&#10;Three examples of \emph{diverse} categories of application&#10;}&#10;\footnotesize&#10;{\color{lightgray}&#10;Service/Facility Allocation&#10;}&#10;\junk{&#10;\begin{enumerate}[label=$\circ$]&#10;\item&#10;\footnotesize&#10;assign services/facilities across different places (\EG, schools, bus stops, police/fire stations)&#10;\tiny&#10;\grey{[Lee and Lubienski, 2017]}&#10;\item&#10;\footnotesize&#10;choosing a few hospitals for specific medical facilities or services &#10;\item&#10;\footnotesize&#10;deciding where to put cell-phone towers&#10;\item&#10;\footnotesize&#10;bike sharing&#10;\tiny&#10;\grey{[Yan and Howe, 2019]} &#10;\\&#10;%%\vspace*{-0.1in}&#10;\begin{adjustwidth}{0.1in}{}&#10;\tiny&#10;bike-sharing network at NYC neglects low-income neighborhoods and communities of color &#10;\\&#10;\tiny&#10;\grey{[C. Guse, New York Daily News, July 10, 2019]}&#10;\end{adjustwidth}&#10;\item&#10;\footnotesize&#10;delivery services for online shopping&#10;\\&#10;\vspace*{-0.1in}&#10;\begin{adjustwidth}{0.1in}{}&#10;\tiny&#10;Amazon failed to provide services for predominantly black communities&#10;\\&#10;\tiny&#10;\grey{&#10;[Ingold and Soper, Bloomberg, April 21, 2016], [Spencer, Bloomberg, April 26, 2016]&#10;}&#10;\end{adjustwidth}&#10;\end{enumerate}&#10;\footnotesize&#10;}&#10;%%%%%%%%%%%%%%%%%%%%%%%%%%%%%%%%%%%%%%%%%%%%%%%%%%%%%%%%%%%%%%%%%%%%%%%%%%%%%%%%%%%%%%%%%%%%%%%%%%%%%%%&#10;%%%%%%%%%%%%%%%%%%%%%%%%%%%%%%%%%%%%%%%%%%%%%%%%%%%%%%%%%%%%%%%%%%%%%%%%%%%%%%%%%%%%%%%%%%%%%%%%%%%%%%%&#10;\item&#10;\footnotesize&#10;{\color{lightgray}&#10;Targeted advertisement&#10;}&#10;%&#10;\junk{&#10;\begin{enumerate}[label=$\triangleright$]&#10;\item&#10;\footnotesize&#10;popular in social media&#10;\item&#10;\footnotesize&#10;company wants to target its ``potential customers''&#10;\item&#10;\footnotesize&#10;company selects features (\EG, ``single'' or ``college student'') for target groups of users&#10;\item&#10;\footnotesize&#10;solely optimizing for coverage may result in undesirable effects&#10;\begin{enumerate}[label=$\circ$]&#10;\item&#10;racism in Facebook advertisements&#10;\grey{&#10;[Angwin and Parris, Propublica, October 28, 2016]&#10;}&#10;\vspace*{-0.15in}&#10;\item&#10;sexism in job advertisements&#10;\grey{&#10;[Hunter, February 22, 2019] &#10;}&#10;\end{enumerate}&#10;%&#10;\end{enumerate}&#10;}&#10;%&#10;%%%%%%%%%%%%%%%%%%%%%%%%%%%%%%%%%%%%%%%%%%%%%%%%%%%%%%%%%%%%%%%%%%%%%%%%%%%%%%%%%%%%%%%%%%%%%%%%%%%%%%%&#10;%kkkkk&#10;%%%%%%%%%%%%%%%%%%%%%%%%%%%%%%%%%%%%%%%%%%%%%%%%%%%%%%%%%%%%%%%%%%%%%%%%%%%%%%%%%%%%%%%%%%%%%%%%%%%%%%%&#10;\item&#10;\footnotesize&#10;Data Integration&#10;(combining multiple data sources)&#10;%&#10;\begin{enumerate}[label=$\circ$]&#10;\item&#10;\footnotesize&#10;population bias: a major reason for model unfairness in training machine learning models&#10;\\&#10;\footnotesize&#10;\grey{&#10;[Olteanu, Castillo, Diaz and Kiciman, 2019], [Asudeh, Jin Jagadish, 2019]&#10;}&#10;\\&#10;\vspace*{-0.1in}&#10;\begin{adjustwidth}{0.3in}{}&#10;image recognition and motion detection services by Google and &#10;HP failed to tag/detect African Americans&#10;\\&#10;\footnotesize&#10;\grey{&#10;[Simon, December 23, 2009], [Mulshine, Business Insider, July 1, 2015]&#10;}&#10;\end{adjustwidth}&#10;%&#10;\end{enumerate}&#10;%%&#10;\end{enumerate}&#10;%%%%%%%%%%%%%%%%%%%%%%%%%%%%%%%%%%%%%%%%%%%%%%%%%%%%%%%%%%%%%%%%%%%%%%%%%%%%%%%%%%%%%%%%%%%%%%%%%%%%%%%&#10;%%%%%%%%%%%%%%%%%%%%%%%%%%%%%%%%%%%%%%%%%%%%%%%%%%%%%%%%%%%%%%%%%%%%%%%%%%%%%%%%%%%%%%%%%%%%%%%%%%%%%%%&#10;%%%%%%%%%%%%%%%%%%%%%%%%%%%%%%%%%%%%%%%%%%%%%%%%%%%%%%%%%%%%%%%%%%%%%%%%%%%%%%%%%%%%%%%%%%%%%%%%%%%%%%%&#10;%%%%%%%%%%%%%%%%%%%%%%%%%%%%%%%%%%%%%%%%%%%%%%%%%%%%%%%%%%%%%%%%%%%%%%%%%%%%%%%%%%%%%%%%%%%%%%%%%%%%%%%&#10;%%%%%%%%%%%%%%%%%%%%%%%%%%%%%%%%%%%%%%%%%%%%%%%%%%%%%%%%%%%%%%%%%%%%%%%%%%%%%%%%%%%%%%%%%%%%%%%%%%%%%%%&#10;%%%%%%%%%%%%%%%%%%%%%%%%%%%%%%%%%%%%%%%%%%%%%%%%%%%%%%%%%%%%%%%%%%%%%%%%%%%%%%%%%%%%%%%%%%%%%%%%%%%%%%%&#10;%%%%%%%%%%%%%%%%%%%%%%%%%%%%%%%%%%%%%%%%%%%%%%%%%%%%%%%%%%%%%%%%%%%%%%%%%%%%%%%%%%%%%%%%%%%%%%%%%%%%%%%&#10;\end{enumerate}&#10;%%%%%%%%%%%%%%%%%%%%%%%%%%%%%%%%%%%%%%%%%%%%%%%%%%%%%%%%%%%%%%%%%%%%%%%%%%%%%%%%%%%%%%%%%%%%%%%%%%%%%%%&#10;\end{minipage}&#10;}&#10;&#10;&#10;&#10;\junk{&#10;\medskip &#10;&#10;&#10;\Ovalbox&#10;{&#10;\begin{minipage}[c]{0.6\textwidth}&#10;\textbf{\emph{unweighted} ``geometric'' version of \fmc (\gfmc)} &#10;%%%%%%%%%%%%%%%%%%%%%%%%%%%%%%%%%%%%%%%%%%%%%%%%%%%%%%%%%%%%%%%%%%%%%%%%%%%%%%%%%%%%%%%%%%%%%%%%%%%%%%%&#10;\begin{enumerate}[label=$\Box$]&#10;%%%%%%%%%%%%%%%%%%%%%%%%%%%%%%%%%%%%%%%%%%%%%%%%%%%%%%%%%%%%%%%%%%%%%%%%%%%%%%%%%%%%%%%%%%%%%%%%%%%%%%%&#10;\item&#10;\small&#10;elements are points in $\color{red}\pmb{[0,\Delta]^d}$ (constant $\color{red}\pmb{d\geq 2}$)&#10;\item&#10;\small&#10;sets are \emph{unit radius} balls in $\color{red}\pmb{\R^d}$ &#10;\item&#10;\small&#10;distributions of points of $\color{red}\pmb{\chi}$ different colors &#10;are given by $\color{red}\pmb{\chi}$ Lipschitz-bounded measures&#10;\end{enumerate}&#10;%%%%%%%%%%%%%%%%%%%%%%%%%%%%%%%%%%%%%%%%%%%%%%%%%%%%%%%%%%%%%%%%%%%%%%%%%%%%%%%%%%%%%%%%%%%%%%%%%%%%%%%&#10;\end{minipage}&#10;\begin{minipage}[c]{0.3\textwidth}&#10;%%%%%%%%%%%%%%%%%%%%%%%%%%%%%%%%%%%%%%%%%%%%%%%%%%%%%%%%%%%%%%%%%%%%%%%%%%%%%%%%%%%%%%%%%%%%%%%%%%%%%%%&#10;\small&#10;admits an \emph{almost} optimal polynomial-time approximation algorithm &#10;\begin{enumerate}[label=$\triangleright$]&#10;%%%%%%%%%%%%%%%%%%%%%%%%%%%%%%%%%%%%%%%%%%%%%%%%%%%%%%%%%%%%%%%%%%%%%%%%%%%%%%%%%%%%%%%%%%%%%%%%%%%%%%%&#10;\item&#10;\footnotesize&#10;for \emph{fixed} $\color{red}\pmb{d}$&#10;\vspace*{-6pt}&#10;\item&#10;\footnotesize&#10;under \emph{mild} assumption on $\color{red}\pmb{\opt}$ &#10;\end{enumerate}&#10;%%%%%%%%%%%%%%%%%%%%%%%%%%%%%%%%%%%%%%%%%%%%%%%%%%%%%%%%%%%%%%%%%%%%%%%%%%%%%%%%%%%%%%%%%%%%%%%%%%%%%%%%&#10;\end{minipage}&#10;}&#10;&#10;\junk&#10;{&#10;%%\Ovalbox&#10;\begin{minipage}{0.9\textwidth}&#10;given &#10;%%%%%%%%%%%%%%%%%%%%%%%%%%%%%%%%%%%%%%%%%%%%%%%%%%%%%%%%%%%%%%%%%%%%%%%%%%%%%%%%%%%%%%%%%%%%%%%%%%%%%%%&#10;\begin{enumerate}[label=$\Box$]&#10;%%%%%%%%%%%%%%%%%%%%%%%%%%%%%%%%%%%%%%%%%%%%%%%%%%%%%%%%%%%%%%%%%%%%%%%%%%%%%%%%%%%%%%%%%%%%%%%%%%%%%%%&#10;\item&#10;\small&#10;universe $\color{red}\pmb{\cU=\{u_1,\dots,u_n\}}$&#10;%%%%%%%%%%%%%%%%%%%%%%%%%%%%%%%%%%%%%%%%%%%%%%%%%%%%%%%%%%%%%%%%%%%%%%%%%%%%%%%%%%%%%%%%%%%%%%%%%%%%%%%&#10;\item&#10;\small&#10;element weight function $\color{red}\pmb{w: \cU\mapsto \R^+}$ &#10;%%%%%%%%%%%%%%%%%%%%%%%%%%%%%%%%%%%%%%%%%%%%%%%%%%%%%%%%%%%%%%%%%%%%%%%%%%%%%%%%%%%%%%%%%%%%%%%%%%%%%%%&#10;\item&#10;\small&#10;element color function $\color{red}\pmb{\cC: \cU\mapsto \{1,\dots,\chi\}}$ &#10;%%%%%%%%%%%%%%%%%%%%%%%%%%%%%%%%%%%%%%%%%%%%%%%%%%%%%%%%%%%%%%%%%%%%%%%%%%%%%%%%%%%%%%%%%%%%%%%%%%%%%%%&#10;\item&#10;\small&#10;sets $\color{red}\pmb{\cS_1,\dots,\cS_m\subseteq \cU}$&#10;%%%%%%%%%%%%%%%%%%%%%%%%%%%%%%%%%%%%%%%%%%%%%%%%%%%%%%%%%%%%%%%%%%%%%%%%%%%%%%%%%%%%%%%%%%%%%%%%%%%%%%%&#10;\item&#10;\small&#10;integer $\color{red}\pmb{k\geq 1}$&#10;%%%%%%%%%%%%%%%%%%%%%%%%%%%%%%%%%%%%%%%%%%%%%%%%%%%%%%%%%%%%%%%%%%%%%%%%%%%%%%%%%%%%%%%%%%%%%%%%%%%%%%%&#10;\end{enumerate}&#10;%%%%%%%%%%%%%%%%%%%%%%%%%%%%%%%%%%%%%%%%%%%%%%%%%%%%%%%%%%%%%%%%%%%%%%%%%%%%%%%%%%%%%%%%%%%%%%%%%%%%%%%&#10;%%%%%%%%%%%%%%%%%%%%%%%%%%%%%%%%%%%%%%%%%%%%%%%%%%%%%%%%%%%%%%%%%%%%%%%%%%%%%%%%%%%%%%%%%%%%%%%%%%%%%%%&#10;valid solution &#10;%%%%%%%%%%%%%%%%%%%%%%%%%%%%%%%%%%%%%%%%%%%%%%%%%%%%%%%%%%%%%%%%%%%%%%%%%%%%%%%%%%%%%%%%%%%%%%%%%%%%%%%&#10;\begin{enumerate}[label=$\Box$]&#10;%%%%%%%%%%%%%%%%%%%%%%%%%%%%%%%%%%%%%%%%%%%%%%%%%%%%%%%%%%%%%%%%%%%%%%%%%%%%%%%%%%%%%%%%%%%%%%%%%%%%%%%&#10;\item&#10;\small&#10;$&#10;\color{red}\pmb{&#10;k&#10;}&#10;$ distinct subsets&#10;$&#10;\color{red}\pmb{&#10;\cS_{i_1},\dots,\cS_{i_k}&#10;}&#10;$, &#10;covering &#10;$&#10;\color{red}\pmb{&#10;p_i&#10;}&#10;$ &#10;elements of color &#10;$&#10;\color{red}\pmb{&#10;i&#10;}&#10;$ &#10;%%%%%%%%%%%%%%%%%%%%%%%%%%%%%%%%%%%%%%%%%%%%%%%%%%%%%%%%%%%%%%%%%%%%%%%%%%%%%%%%%%%%%%%%%%%%%%%%%%%%%%%&#10;\item&#10;\small&#10;$&#10;\color{red}\pmb{&#10;p_i=p_j&#10;}&#10;$ &#10;for all &#10;$&#10;\color{red}\pmb{&#10;i&#10;}&#10;$ and &#10;$&#10;\color{red}\pmb{&#10;j&#10;}&#10;$&#10;%%%%%%%%%%%%%%%%%%%%%%%%%%%%%%%%%%%%%%%%%%%%%%%%%%%%%%%%%%%%%%%%%%%%%%%%%%%%%%%%%%%%%%%%%%%%%%%%%%%%%%%&#10;\end{enumerate}&#10;%%%%%%%%%%%%%%%%%%%%%%%%%%%%%%%%%%%%%%%%%%%%%%%%%%%%%%%%%%%%%%%%%%%%%%%%%%%%%%%%%%%%%%%%%%%%%%%%%%%%%%%&#10;%%%%%%%%%%%%%%%%%%%%%%%%%%%%%%%%%%%%%%%%%%%%%%%%%%%%%%%%%%%%%%%%%%%%%%%%%%%%%%%%%%%%%%%%%%%%%%%%%%%%%%%&#10;objective &#10;%%%%%%%%%%%%%%%%%%%%%%%%%%%%%%%%%%%%%%%%%%%%%%%%%%%%%%%%%%%%%%%%%%%%%%%%%%%%%%%%%%%%%%%%%%%%%%%%%%%%%%%&#10;\begin{enumerate}[label=$\Box$]&#10;%%%%%%%%%%%%%%%%%%%%%%%%%%%%%%%%%%%%%%%%%%%%%%%%%%%%%%%%%%%%%%%%%%%%%%%%%%%%%%%%%%%%%%%%%%%%%%%%%%%%%%%&#10;\item&#10;\small&#10;\emph{maximize} sum of weights of covered elements &#10;%%%%%%%%%%%%%%%%%%%%%%%%%%%%%%%%%%%%%%%%%%%%%%%%%%%%%%%%%%%%%%%%%%%%%%%%%%%%%%%%%%%%%%%%%%%%%%%%%%%%%%%&#10;\end{enumerate}&#10;%%%%%%%%%%%%%%%%%%%%%%%%%%%%%%%%%%%%%%%%%%%%%%%%%%%%%%%%%%%%%%%%%%%%%%%%%%%%%%%%%%%%%%%%%%%%%%%%%%%%%%%&#10;&#10;&#10;&#10;&#10;&#10;\end{minipage}&#10;}&#10;&#10;}&#10;&#10;&#10;&#10;\junk{&#10;\begin{enumerate}[label=$\triangleright$]&#10;\item&#10;\begin{adjustwidth}{0.1in}{}&#10;{\footnotesize&#10;}&#10;\end{adjustwidth}&#10;}&#10;&#10;\junk{&#10;&#10;}&#10;&#10;\end{document}&#10;"/>
  <p:tag name="IGUANATEXSIZE" val="20"/>
  <p:tag name="IGUANATEXCURSOR" val="929"/>
  <p:tag name="TRANSPARENCY" val="True"/>
  <p:tag name="FILENAME" val=""/>
  <p:tag name="LATEXENGINEID" val="0"/>
  <p:tag name="TEMPFOLDER" val="c:\temp\"/>
  <p:tag name="LATEXFORMHEIGHT" val="312"/>
  <p:tag name="LATEXFORMWIDTH" val="384"/>
  <p:tag name="LATEXFORMWRAP" val="True"/>
  <p:tag name="BITMAPVECTOR" val="0"/>
</p:tagLst>
</file>

<file path=ppt/tags/tag35.xml><?xml version="1.0" encoding="utf-8"?>
<p:tagLst xmlns:a="http://schemas.openxmlformats.org/drawingml/2006/main" xmlns:r="http://schemas.openxmlformats.org/officeDocument/2006/relationships" xmlns:p="http://schemas.openxmlformats.org/presentationml/2006/main">
  <p:tag name="OUTPUTDPI" val="1200"/>
  <p:tag name="ORIGINALHEIGHT" val="253.4684"/>
  <p:tag name="ORIGINALWIDTH" val="3334.083"/>
  <p:tag name="LATEXADDIN" val="\documentclass[11pt]{article}&#10;&#10;%%%%%%%%%%%%%%%%%%%%%%%%%%%%%%%%%%%%%%%%%%%%%&#10;%\usepackage{fontspec} % use xelatex to pdf&#10;%\setmainfont{Times New Roman} % use xelatex to pdf&#10;%%%%%%%%%%%%%%%%%%%%%%%%%%%%%%%%%%%%%%%%%%%%%&#10;%%\usepackage{times}&#10;\usepackage{mathptmx}&#10;&#10;\usepackage{amsfonts}&#10;\usepackage{amsmath}&#10;\usepackage{amssymb}&#10;\usepackage{latexsym}&#10;\usepackage{graphicx}&#10;\usepackage{color}&#10;\usepackage{enumitem}&#10;\usepackage{changepage}   % for the adjustwidth environment&#10;\usepackage{fancybox}&#10;%%\usepackage[skins]{tcolorbox}&#10;\usepackage{ctable}&#10;\usepackage{longtable}&#10;\usepackage{xspace}&#10;\usepackage{nicefrac}&#10;&#10;\allowdisplaybreaks&#10;&#10;\setlength{\topmargin}{0in} % for home PC or office UNIX&#10;\setlength{\oddsidemargin}{-0.0in}&#10;\setlength{\evensidemargin}{-0.0in}&#10;\setlength{\headheight}{0in} % for home PC&#10;\setlength{\headsep}{0in} % for home PC&#10;\setlength{\textheight}{9in}&#10;\setlength{\textwidth}{6.5in}&#10;\renewcommand{\baselinestretch}{1}&#10;&#10;\newcommand{\aalpha}{{\mathsf{PartyA}}}&#10;\newcommand{\bbeta}{{\mathsf{PartyB}}}&#10;\newcommand{\eeta}{{\mathsf{Pop}}}&#10;\newcommand{\partya}{Party~\textbf{A}}&#10;\newcommand{\partyb}{Party~\textbf{B}}&#10;\newcommand{\cP}{\mathcal{P}}&#10;\newcommand{\EG}{{\em e.g.}, }&#10;%%\newcommand{\comment}[1]{}&#10;\newcommand{\junk}[1]{}&#10;\newcommand{\tx}{^{\rm th}}&#10;\definecolor{dgreyblue}{rgb}{0.26,0.3,0.46}&#10;\newcommand{\trueblue}[1]{{\textcolor{blue}{#1}}}&#10;\newcommand{\trueblack}[1]{{\textcolor{black}{#1}}}&#10;\newcommand{\truegreen}[1]{{\textcolor{green}{#1}}}&#10;\newcommand{\grey}[1]{{\textcolor{dgreyblue}{#1}}}&#10;\newcommand{\truered}[1]{{\textcolor{red}{#1}}}&#10;&#10;%%%%%%%%%%%%%%%%%%%%%%%%%%%%%%%%%%%%%%%%%%%%%%%%%%%%%%%%%%%%%%%%%%%%%%%%%%%%%%%%%%%%%%%%%%%&#10;\begin{document}&#10;\thispagestyle{empty}&#10;\color{black}&#10;\bf&#10;\mathversion{bold}&#10;%%%%%%%%%%%%%%%%%%%%%%%%%%%%%%%%%%%%%%%%%%%%%%%%%%%%%%%%%%%%%%%%%%%%%%%%%%%%%%%%%%%%%%%%%%%&#10;%%%%%%%%%&#10;\newcommand{\cU}{\mathcal{U}}&#10;\newcommand{\cC}{\mathcal{C}}&#10;\newcommand{\cS}{\mathcal{S}}&#10;\newcommand{\R}{{\mathbb R}}&#10;\newcommand{\fmcg}[2]{\textsc{Fmc}(\ensuremath{#1, #2})}&#10;\newcommand{\fmc}{\textsc{Fmc}\xspace}&#10;\newcommand{\opt}{ {\mathsf{OPT}} }&#10;\newcommand{\nopt}{ {\mathsf{OPT}_{\#}} }&#10;\newcommand{\nfmc}{\textsc{Node-fmc}\xspace}&#10;\newcommand{\sfmc}{\textsc{Segr-fmc}\xspace}&#10;\newcommand{\bfmc}{\ensuremath{\Delta}-\textsc{bal-fmc}\xspace}&#10;\newcommand{\gfmc}{\textsc{Geom-fmc}\xspace}&#10;\newcommand{\NP}{\mathsf{NP}}&#10;\newcommand{\eps}{\varepsilon}&#10;\newcommand{\LP}{{\mathsf{LP}}}&#10;\newcommand{\optf}{\ensuremath{\opt_{\mathrm{frac}}}}&#10;%%%%%%%%%&#10;&#10;&#10;\begin{minipage}[c]{0.9\textwidth}&#10;{&#10;\bf\color{blue}&#10;&#10;\begin{center}&#10;\doublebox&#10;{&#10;%%fair maximum coverage&#10;{\color{red}\bf\fmcg{\pmb{\chi}}{\pmb{k}}} : &#10;%%obvious generalization of $\color{red}\pmb{\LP}$-relaxation of maximum $\color{red}\pmb{k}$-set coverage fails&#10;selecting \emph{exactly} $\color{red}\pmb{k}$ sets (with probability $\color{red}\pmb{1}$)&#10;}&#10;\end{center}&#10;}&#10;&#10;&#10;%%\vspace*{-0.1in}&#10;&#10;\junk&#10;{&#10;\begin{center}&#10;\begin{tabular}{r l r l} &#10;\footnotesize $\color{red}\pmb{x_i\in\{0,1\}}$ &amp; \footnotesize indicator variables for element $\color{red}\pmb{u_i}$ &#10;   &amp; \footnotesize $\color{red}\pmb{y_j\in\{0,1\}}$ &amp; \footnotesize indicator variables for set $\color{red}\pmb{\cS_j}$&#10;\\&#10;\footnotesize $\color{red}\pmb{x_i^\ast\in [0,1]}$ &amp; \footnotesize value of $\color{red}\pmb{x_i}$ in optimal solution of the $\color{red}\pmb{\LP}$-relaxation &#10;   &amp; \footnotesize $\color{red}\pmb{y_j^\ast\in [0,1]}$ &amp; \footnotesize value of $\color{red}\pmb{y_j}$ in optimal solution of $\color{red}\pmb{\LP}$-relaxation &#10;\\&#10;[5pt]&#10;\footnotesize $\color{red}\pmb{\optf}$ &amp; \footnotesize optimum objective value of $\color{red}\pmb{\LP}$-relaxation &#10;   &amp; \footnotesize $\color{red}\pmb{C_j}$ &amp; \footnotesize set of elements colored $\color{red}\pmb{j}$ in given instance of \fmc&#10;\end{tabular}&#10;\end{center}&#10;&#10;}&#10;&#10;\end{minipage}&#10;&#10;&#10;\junk&#10;{&#10;}&#10;&#10;&#10;&#10;&#10;%%%%%%%%%%%%%%%%%%%%%%%%%%%%%%%%%%%%%%%%%%%%%%%%%%%%%%%%%%%%%%%%%%%%%%%%%%%%%%%%%%%%%%%%%%%%%%%%%%%%%%%&#10;\junk&#10;{&#10;\small&#10;\textbf{\color{green}Lemma 1}&#10;\footnotesize&#10;Determining feasibility of &#10;an instance of &#10;{\color{red}\bf\fmcg{\pmb{\chi}}{\pmb{k}}}&#10;of $\color{red}\pmb{n}$ elements is $\color{red}\pmb{\NP}$-complete&#10;even with the following restrictions:&#10;%%%%%%%%%%%%%%%%%%%%%%%%%%%%%%%%%%%%%%%%%%%%%%%%%%%%%%%%%%%%%%%%%%%%%%%%%%%%%%%%%%%%%%%%%%%%%%%%%%%%%%%&#10;\begin{enumerate}[label=$\triangleright$]&#10;%%%%%%%%%%%%%%%%%%%%%%%%%%%%%%%%%%%%%%%%%%%%%%%%%%%%%%%%%%%%%%%%%%%%%%%%%%%%%%%%%%%%%%%%%%%%%%%%%%%%%%%&#10;\item &#10;\footnotesize&#10;instances correspond to the unweighted version&#10;%%%%%%%%%%%%%%%%%%%%%%%%%%%%%%%%%%%%%%%%%%%%%%%%%%%%%%%%%%%%%%%%%%%%%%%%%%%%%%%%%%%%%%%%%%%%%%%%%%%%%%%&#10;\item &#10;\footnotesize&#10;following combinations of $\color{red}\pmb{a}$, $\color{red}\pmb{f}$, $\color{red}\pmb{\chi}$ are satisfied:&#10;%%%%%%%%%%%%%%%%%%%%%%%%%%%%%%%%%%%%%%%%%%%%%%%%%%%%%%%%%%%%%%%%%%%%%%%%%%%%%%%%%%%%%%%%%%%%%%%%%%%%%%%&#10;\begin{enumerate}[label=(\alph*)]&#10;%%%%%%%%%%%%%%%%%%%%%%%%%%%%%%%%%%%%%%%%%%%%%%%%%%%%%%%%%%%%%%%%%%%%%%%%%%%%%%%%%%%%%%%%%%%%%%%%%%%%%%%&#10;\item&#10;\footnotesize&#10;$\color{red}\pmb{f\in \{1,3\}}$, all but one set contains exactly $\color{red}\pmb{3}$ elements, all $\color{red}\pmb{\chi\geq 2}$&#10;%%%%%%%%%%%%%%%%%%%%%%%%%%%%%%%%%%%%%%%%%%%%%%%%%%%%%%%%%%%%%%%%%%%%%%%%%%%%%%%%%%%%%%%%%%%%%%%%%%%%%%%&#10;\item&#10;\footnotesize&#10;instances correspond to \nfmc ($\color{red}\pmb{f=2}$), &#10;$\color{red}\pmb{a=O(\sqrt{n}\,)}$, all $\color{red}\pmb{\chi\geq 2}$&#10;%%%%%%%%%%%%%%%%%%%%%%%%%%%%%%%%%%%%%%%%%%%%%%%%%%%%%%%%%%%%%%%%%%%%%%%%%%%%%%%%%%%%%%%%%%%%%%%%%%%%%%%&#10;\item&#10;\footnotesize&#10;$\color{red}\pmb{f=1}$, $\color{red}\pmb{a=3}$, $\color{red}\pmb{\chi=\nicefrac{n}{3}}$&#10;%%%%%%%%%%%%%%%%%%%%%%%%%%%%%%%%%%%%%%%%%%%%%%%%%%%%%%%%%%%%%%%%%%%%%%%%%%%%%%%%%%%%%%%%%%%%%%%%%%%%%%%&#10;\end{enumerate}&#10;%%%%%%%%%%%%%%%%%%%%%%%%%%%%%%%%%%%%%%%%%%%%%%%%%%%%%%%%%%%%%%%%%%%%%%%%%%%%%%%%%%%%%%%%%%%%%%%%%%%%%%%&#10;%&#10;%%%%%%%%%%%%%%%%%%%%%%%%%%%%%%%%%%%%%%%%%%%%%%%%%%%%%%%%%%%%%%%%%%%%%%%%%%%%%%%%%%%%%%%%%%%%%%%%%%%%%%%&#10;\end{enumerate}&#10;%%%%%%%%%%%%%%%%%%%%%%%%%%%%%%%%%%%%%%%%%%%%%%%%%%%%%%%%%%%%%%%%%%%%%%%%%%%%%%%%%%%%%%%%%%%%%%%%%%%%%%%&#10;\footnotesize&#10;Moreover, the following assertions also hold: &#10;%%%%%%%%%%%%%%%%%%%%%%%%%%%%%%%%%%%%%%%%%%%%%%%%%%%%%%%%%%%%%%%%%%%%%%%%%%%%%%%%%%%%%%%%%%%%%%%%%%%%%%%&#10;\begin{enumerate}[label=$\triangleright$]&#10;%%%%%%%%%%%%%%%%%%%%%%%%%%%%%%%%%%%%%%%%%%%%%%%%%%%%%%%%%%%%%%%%%%%%%%%%%%%%%%%%%%%%%%%%%%%%%%%%%%%%%%%&#10;\item &#10;\footnotesize&#10;instances in &#10;{(\emph{a})}&#10;and &#10;{(\emph{b})}&#10;are instances of &#10;\sfmc&#10;%%%%%%%%%%%%%%%%%%%%%%%%%%%%%%%%%%%%%%%%%%%%%%%%%%%%%%%%%%%%%%%%%%%%%%%%%%%%%%%%%%%%%%%%%%%%%%%%%%%%%%%&#10;\item &#10;\footnotesize&#10;For instances in {(\emph{c})}: &#10;\begin{enumerate}[label=$\circ$]&#10;\item&#10;\footnotesize&#10;$\color{red}\pmb{\nopt=\chi=\nicefrac{n}{3}}$&#10;\item&#10;\footnotesize&#10;assuming $\color{red}\pmb{P\neq\NP}$, no polynomial-time approximation that &#10;\begin{itemize}&#10;\item&#10;\footnotesize&#10;has a finite approximation ratio, or  &#10;\item&#10;\footnotesize&#10;satisfies the coloring constraints ``within any ratio''&#10;\end{itemize}&#10;\end{enumerate}&#10;%%%%%%%%%%%%%%%%%%%%%%%%%%%%%%%%%%%%%%%%%%%%%%%%%%%%%%%%%%%%%%%%%%%%%%%%%%%%%%%%%%%%%%%%%%%%%%%%%%%%%%%&#10;\end{enumerate}&#10;}&#10;%%%%%%%%%%%%%%%%%%%%%%%%%%%%%%%%%%%%%%%%%%%%%%%%%%%%%%%%%%%%%%%%%%%%%%%%%%%%%%%%%%%%%%%%%%%%%%%%%%%%%%%&#10;&#10;&#10;&#10;\junk{&#10;}&#10;&#10;\junk&#10;{&#10;\footnotesize&#10;{\color{lightgray}&#10;Core abstractions of many data-driven societal domain applications&#10;}&#10;\item&#10;{\color{lightgray}&#10;Three examples of \emph{diverse} categories of application&#10;}&#10;\footnotesize&#10;{\color{lightgray}&#10;Service/Facility Allocation&#10;}&#10;\junk{&#10;\begin{enumerate}[label=$\circ$]&#10;\item&#10;\footnotesize&#10;assign services/facilities across different places (\EG, schools, bus stops, police/fire stations)&#10;\tiny&#10;\grey{[Lee and Lubienski, 2017]}&#10;\item&#10;\footnotesize&#10;choosing a few hospitals for specific medical facilities or services &#10;\item&#10;\footnotesize&#10;deciding where to put cell-phone towers&#10;\item&#10;\footnotesize&#10;bike sharing&#10;\tiny&#10;\grey{[Yan and Howe, 2019]} &#10;\\&#10;%%\vspace*{-0.1in}&#10;\begin{adjustwidth}{0.1in}{}&#10;\tiny&#10;bike-sharing network at NYC neglects low-income neighborhoods and communities of color &#10;\\&#10;\tiny&#10;\grey{[C. Guse, New York Daily News, July 10, 2019]}&#10;\end{adjustwidth}&#10;\item&#10;\footnotesize&#10;delivery services for online shopping&#10;\\&#10;\vspace*{-0.1in}&#10;\begin{adjustwidth}{0.1in}{}&#10;\tiny&#10;Amazon failed to provide services for predominantly black communities&#10;\\&#10;\tiny&#10;\grey{&#10;[Ingold and Soper, Bloomberg, April 21, 2016], [Spencer, Bloomberg, April 26, 2016]&#10;}&#10;\end{adjustwidth}&#10;\end{enumerate}&#10;\footnotesize&#10;}&#10;%%%%%%%%%%%%%%%%%%%%%%%%%%%%%%%%%%%%%%%%%%%%%%%%%%%%%%%%%%%%%%%%%%%%%%%%%%%%%%%%%%%%%%%%%%%%%%%%%%%%%%%&#10;%%%%%%%%%%%%%%%%%%%%%%%%%%%%%%%%%%%%%%%%%%%%%%%%%%%%%%%%%%%%%%%%%%%%%%%%%%%%%%%%%%%%%%%%%%%%%%%%%%%%%%%&#10;\item&#10;\footnotesize&#10;{\color{lightgray}&#10;Targeted advertisement&#10;}&#10;%&#10;\junk{&#10;\begin{enumerate}[label=$\triangleright$]&#10;\item&#10;\footnotesize&#10;popular in social media&#10;\item&#10;\footnotesize&#10;company wants to target its ``potential customers''&#10;\item&#10;\footnotesize&#10;company selects features (\EG, ``single'' or ``college student'') for target groups of users&#10;\item&#10;\footnotesize&#10;solely optimizing for coverage may result in undesirable effects&#10;\begin{enumerate}[label=$\circ$]&#10;\item&#10;racism in Facebook advertisements&#10;\grey{&#10;[Angwin and Parris, Propublica, October 28, 2016]&#10;}&#10;\vspace*{-0.15in}&#10;\item&#10;sexism in job advertisements&#10;\grey{&#10;[Hunter, February 22, 2019] &#10;}&#10;\end{enumerate}&#10;%&#10;\end{enumerate}&#10;}&#10;%&#10;%%%%%%%%%%%%%%%%%%%%%%%%%%%%%%%%%%%%%%%%%%%%%%%%%%%%%%%%%%%%%%%%%%%%%%%%%%%%%%%%%%%%%%%%%%%%%%%%%%%%%%%&#10;%kkkkk&#10;%%%%%%%%%%%%%%%%%%%%%%%%%%%%%%%%%%%%%%%%%%%%%%%%%%%%%%%%%%%%%%%%%%%%%%%%%%%%%%%%%%%%%%%%%%%%%%%%%%%%%%%&#10;\item&#10;\footnotesize&#10;Data Integration&#10;(combining multiple data sources)&#10;%&#10;\begin{enumerate}[label=$\circ$]&#10;\item&#10;\footnotesize&#10;population bias: a major reason for model unfairness in training machine learning models&#10;\\&#10;\footnotesize&#10;\grey{&#10;[Olteanu, Castillo, Diaz and Kiciman, 2019], [Asudeh, Jin Jagadish, 2019]&#10;}&#10;\\&#10;\vspace*{-0.1in}&#10;\begin{adjustwidth}{0.3in}{}&#10;image recognition and motion detection services by Google and &#10;HP failed to tag/detect African Americans&#10;\\&#10;\footnotesize&#10;\grey{&#10;[Simon, December 23, 2009], [Mulshine, Business Insider, July 1, 2015]&#10;}&#10;\end{adjustwidth}&#10;%&#10;\end{enumerate}&#10;%%&#10;\end{enumerate}&#10;%%%%%%%%%%%%%%%%%%%%%%%%%%%%%%%%%%%%%%%%%%%%%%%%%%%%%%%%%%%%%%%%%%%%%%%%%%%%%%%%%%%%%%%%%%%%%%%%%%%%%%%&#10;%%%%%%%%%%%%%%%%%%%%%%%%%%%%%%%%%%%%%%%%%%%%%%%%%%%%%%%%%%%%%%%%%%%%%%%%%%%%%%%%%%%%%%%%%%%%%%%%%%%%%%%&#10;%%%%%%%%%%%%%%%%%%%%%%%%%%%%%%%%%%%%%%%%%%%%%%%%%%%%%%%%%%%%%%%%%%%%%%%%%%%%%%%%%%%%%%%%%%%%%%%%%%%%%%%&#10;%%%%%%%%%%%%%%%%%%%%%%%%%%%%%%%%%%%%%%%%%%%%%%%%%%%%%%%%%%%%%%%%%%%%%%%%%%%%%%%%%%%%%%%%%%%%%%%%%%%%%%%&#10;%%%%%%%%%%%%%%%%%%%%%%%%%%%%%%%%%%%%%%%%%%%%%%%%%%%%%%%%%%%%%%%%%%%%%%%%%%%%%%%%%%%%%%%%%%%%%%%%%%%%%%%&#10;%%%%%%%%%%%%%%%%%%%%%%%%%%%%%%%%%%%%%%%%%%%%%%%%%%%%%%%%%%%%%%%%%%%%%%%%%%%%%%%%%%%%%%%%%%%%%%%%%%%%%%%&#10;%%%%%%%%%%%%%%%%%%%%%%%%%%%%%%%%%%%%%%%%%%%%%%%%%%%%%%%%%%%%%%%%%%%%%%%%%%%%%%%%%%%%%%%%%%%%%%%%%%%%%%%&#10;\end{enumerate}&#10;%%%%%%%%%%%%%%%%%%%%%%%%%%%%%%%%%%%%%%%%%%%%%%%%%%%%%%%%%%%%%%%%%%%%%%%%%%%%%%%%%%%%%%%%%%%%%%%%%%%%%%%&#10;\end{minipage}&#10;}&#10;&#10;&#10;&#10;\junk{&#10;\medskip &#10;&#10;&#10;\Ovalbox&#10;{&#10;\begin{minipage}[c]{0.6\textwidth}&#10;\textbf{\emph{unweighted} ``geometric'' version of \fmc (\gfmc)} &#10;%%%%%%%%%%%%%%%%%%%%%%%%%%%%%%%%%%%%%%%%%%%%%%%%%%%%%%%%%%%%%%%%%%%%%%%%%%%%%%%%%%%%%%%%%%%%%%%%%%%%%%%&#10;\begin{enumerate}[label=$\Box$]&#10;%%%%%%%%%%%%%%%%%%%%%%%%%%%%%%%%%%%%%%%%%%%%%%%%%%%%%%%%%%%%%%%%%%%%%%%%%%%%%%%%%%%%%%%%%%%%%%%%%%%%%%%&#10;\item&#10;\small&#10;elements are points in $\color{red}\pmb{[0,\Delta]^d}$ (constant $\color{red}\pmb{d\geq 2}$)&#10;\item&#10;\small&#10;sets are \emph{unit radius} balls in $\color{red}\pmb{\R^d}$ &#10;\item&#10;\small&#10;distributions of points of $\color{red}\pmb{\chi}$ different colors &#10;are given by $\color{red}\pmb{\chi}$ Lipschitz-bounded measures&#10;\end{enumerate}&#10;%%%%%%%%%%%%%%%%%%%%%%%%%%%%%%%%%%%%%%%%%%%%%%%%%%%%%%%%%%%%%%%%%%%%%%%%%%%%%%%%%%%%%%%%%%%%%%%%%%%%%%%&#10;\end{minipage}&#10;\begin{minipage}[c]{0.3\textwidth}&#10;%%%%%%%%%%%%%%%%%%%%%%%%%%%%%%%%%%%%%%%%%%%%%%%%%%%%%%%%%%%%%%%%%%%%%%%%%%%%%%%%%%%%%%%%%%%%%%%%%%%%%%%&#10;\small&#10;admits an \emph{almost} optimal polynomial-time approximation algorithm &#10;\begin{enumerate}[label=$\triangleright$]&#10;%%%%%%%%%%%%%%%%%%%%%%%%%%%%%%%%%%%%%%%%%%%%%%%%%%%%%%%%%%%%%%%%%%%%%%%%%%%%%%%%%%%%%%%%%%%%%%%%%%%%%%%&#10;\item&#10;\footnotesize&#10;for \emph{fixed} $\color{red}\pmb{d}$&#10;\vspace*{-6pt}&#10;\item&#10;\footnotesize&#10;under \emph{mild} assumption on $\color{red}\pmb{\opt}$ &#10;\end{enumerate}&#10;%%%%%%%%%%%%%%%%%%%%%%%%%%%%%%%%%%%%%%%%%%%%%%%%%%%%%%%%%%%%%%%%%%%%%%%%%%%%%%%%%%%%%%%%%%%%%%%%%%%%%%%%&#10;\end{minipage}&#10;}&#10;&#10;\junk&#10;{&#10;%%\Ovalbox&#10;\begin{minipage}{0.9\textwidth}&#10;given &#10;%%%%%%%%%%%%%%%%%%%%%%%%%%%%%%%%%%%%%%%%%%%%%%%%%%%%%%%%%%%%%%%%%%%%%%%%%%%%%%%%%%%%%%%%%%%%%%%%%%%%%%%&#10;\begin{enumerate}[label=$\Box$]&#10;%%%%%%%%%%%%%%%%%%%%%%%%%%%%%%%%%%%%%%%%%%%%%%%%%%%%%%%%%%%%%%%%%%%%%%%%%%%%%%%%%%%%%%%%%%%%%%%%%%%%%%%&#10;\item&#10;\small&#10;universe $\color{red}\pmb{\cU=\{u_1,\dots,u_n\}}$&#10;%%%%%%%%%%%%%%%%%%%%%%%%%%%%%%%%%%%%%%%%%%%%%%%%%%%%%%%%%%%%%%%%%%%%%%%%%%%%%%%%%%%%%%%%%%%%%%%%%%%%%%%&#10;\item&#10;\small&#10;element weight function $\color{red}\pmb{w: \cU\mapsto \R^+}$ &#10;%%%%%%%%%%%%%%%%%%%%%%%%%%%%%%%%%%%%%%%%%%%%%%%%%%%%%%%%%%%%%%%%%%%%%%%%%%%%%%%%%%%%%%%%%%%%%%%%%%%%%%%&#10;\item&#10;\small&#10;element color function $\color{red}\pmb{\cC: \cU\mapsto \{1,\dots,\chi\}}$ &#10;%%%%%%%%%%%%%%%%%%%%%%%%%%%%%%%%%%%%%%%%%%%%%%%%%%%%%%%%%%%%%%%%%%%%%%%%%%%%%%%%%%%%%%%%%%%%%%%%%%%%%%%&#10;\item&#10;\small&#10;sets $\color{red}\pmb{\cS_1,\dots,\cS_m\subseteq \cU}$&#10;%%%%%%%%%%%%%%%%%%%%%%%%%%%%%%%%%%%%%%%%%%%%%%%%%%%%%%%%%%%%%%%%%%%%%%%%%%%%%%%%%%%%%%%%%%%%%%%%%%%%%%%&#10;\item&#10;\small&#10;integer $\color{red}\pmb{k\geq 1}$&#10;%%%%%%%%%%%%%%%%%%%%%%%%%%%%%%%%%%%%%%%%%%%%%%%%%%%%%%%%%%%%%%%%%%%%%%%%%%%%%%%%%%%%%%%%%%%%%%%%%%%%%%%&#10;\end{enumerate}&#10;%%%%%%%%%%%%%%%%%%%%%%%%%%%%%%%%%%%%%%%%%%%%%%%%%%%%%%%%%%%%%%%%%%%%%%%%%%%%%%%%%%%%%%%%%%%%%%%%%%%%%%%&#10;%%%%%%%%%%%%%%%%%%%%%%%%%%%%%%%%%%%%%%%%%%%%%%%%%%%%%%%%%%%%%%%%%%%%%%%%%%%%%%%%%%%%%%%%%%%%%%%%%%%%%%%&#10;valid solution &#10;%%%%%%%%%%%%%%%%%%%%%%%%%%%%%%%%%%%%%%%%%%%%%%%%%%%%%%%%%%%%%%%%%%%%%%%%%%%%%%%%%%%%%%%%%%%%%%%%%%%%%%%&#10;\begin{enumerate}[label=$\Box$]&#10;%%%%%%%%%%%%%%%%%%%%%%%%%%%%%%%%%%%%%%%%%%%%%%%%%%%%%%%%%%%%%%%%%%%%%%%%%%%%%%%%%%%%%%%%%%%%%%%%%%%%%%%&#10;\item&#10;\small&#10;$&#10;\color{red}\pmb{&#10;k&#10;}&#10;$ distinct subsets&#10;$&#10;\color{red}\pmb{&#10;\cS_{i_1},\dots,\cS_{i_k}&#10;}&#10;$, &#10;covering &#10;$&#10;\color{red}\pmb{&#10;p_i&#10;}&#10;$ &#10;elements of color &#10;$&#10;\color{red}\pmb{&#10;i&#10;}&#10;$ &#10;%%%%%%%%%%%%%%%%%%%%%%%%%%%%%%%%%%%%%%%%%%%%%%%%%%%%%%%%%%%%%%%%%%%%%%%%%%%%%%%%%%%%%%%%%%%%%%%%%%%%%%%&#10;\item&#10;\small&#10;$&#10;\color{red}\pmb{&#10;p_i=p_j&#10;}&#10;$ &#10;for all &#10;$&#10;\color{red}\pmb{&#10;i&#10;}&#10;$ and &#10;$&#10;\color{red}\pmb{&#10;j&#10;}&#10;$&#10;%%%%%%%%%%%%%%%%%%%%%%%%%%%%%%%%%%%%%%%%%%%%%%%%%%%%%%%%%%%%%%%%%%%%%%%%%%%%%%%%%%%%%%%%%%%%%%%%%%%%%%%&#10;\end{enumerate}&#10;%%%%%%%%%%%%%%%%%%%%%%%%%%%%%%%%%%%%%%%%%%%%%%%%%%%%%%%%%%%%%%%%%%%%%%%%%%%%%%%%%%%%%%%%%%%%%%%%%%%%%%%&#10;%%%%%%%%%%%%%%%%%%%%%%%%%%%%%%%%%%%%%%%%%%%%%%%%%%%%%%%%%%%%%%%%%%%%%%%%%%%%%%%%%%%%%%%%%%%%%%%%%%%%%%%&#10;objective &#10;%%%%%%%%%%%%%%%%%%%%%%%%%%%%%%%%%%%%%%%%%%%%%%%%%%%%%%%%%%%%%%%%%%%%%%%%%%%%%%%%%%%%%%%%%%%%%%%%%%%%%%%&#10;\begin{enumerate}[label=$\Box$]&#10;%%%%%%%%%%%%%%%%%%%%%%%%%%%%%%%%%%%%%%%%%%%%%%%%%%%%%%%%%%%%%%%%%%%%%%%%%%%%%%%%%%%%%%%%%%%%%%%%%%%%%%%&#10;\item&#10;\small&#10;\emph{maximize} sum of weights of covered elements &#10;%%%%%%%%%%%%%%%%%%%%%%%%%%%%%%%%%%%%%%%%%%%%%%%%%%%%%%%%%%%%%%%%%%%%%%%%%%%%%%%%%%%%%%%%%%%%%%%%%%%%%%%&#10;\end{enumerate}&#10;%%%%%%%%%%%%%%%%%%%%%%%%%%%%%%%%%%%%%%%%%%%%%%%%%%%%%%%%%%%%%%%%%%%%%%%%%%%%%%%%%%%%%%%%%%%%%%%%%%%%%%%&#10;&#10;&#10;&#10;&#10;&#10;\end{minipage}&#10;}&#10;&#10;}&#10;&#10;&#10;&#10;\junk{&#10;\begin{enumerate}[label=$\triangleright$]&#10;\item&#10;\begin{adjustwidth}{0.1in}{}&#10;{\footnotesize&#10;}&#10;\end{adjustwidth}&#10;}&#10;&#10;\junk{&#10;&#10;}&#10;&#10;\end{document}&#10;"/>
  <p:tag name="IGUANATEXSIZE" val="20"/>
  <p:tag name="IGUANATEXCURSOR" val="929"/>
  <p:tag name="TRANSPARENCY" val="True"/>
  <p:tag name="FILENAME" val=""/>
  <p:tag name="LATEXENGINEID" val="0"/>
  <p:tag name="TEMPFOLDER" val="c:\temp\"/>
  <p:tag name="LATEXFORMHEIGHT" val="312"/>
  <p:tag name="LATEXFORMWIDTH" val="384"/>
  <p:tag name="LATEXFORMWRAP" val="True"/>
  <p:tag name="BITMAPVECTOR" val="0"/>
</p:tagLst>
</file>

<file path=ppt/tags/tag36.xml><?xml version="1.0" encoding="utf-8"?>
<p:tagLst xmlns:a="http://schemas.openxmlformats.org/drawingml/2006/main" xmlns:r="http://schemas.openxmlformats.org/officeDocument/2006/relationships" xmlns:p="http://schemas.openxmlformats.org/presentationml/2006/main">
  <p:tag name="OUTPUTDPI" val="1200"/>
  <p:tag name="ORIGINALHEIGHT" val="372.7034"/>
  <p:tag name="ORIGINALWIDTH" val="3380.577"/>
  <p:tag name="LATEXADDIN" val="\documentclass[11pt]{article}&#10;&#10;%%%%%%%%%%%%%%%%%%%%%%%%%%%%%%%%%%%%%%%%%%%%%&#10;%\usepackage{fontspec} % use xelatex to pdf&#10;%\setmainfont{Times New Roman} % use xelatex to pdf&#10;%%%%%%%%%%%%%%%%%%%%%%%%%%%%%%%%%%%%%%%%%%%%%&#10;%%\usepackage{times}&#10;\usepackage{mathptmx}&#10;&#10;\usepackage{amsfonts}&#10;\usepackage{amsmath}&#10;\usepackage{amssymb}&#10;\usepackage{latexsym}&#10;\usepackage{graphicx}&#10;\usepackage{color}&#10;\usepackage{enumitem}&#10;\usepackage{changepage}   % for the adjustwidth environment&#10;\usepackage{fancybox}&#10;%%\usepackage[skins]{tcolorbox}&#10;\usepackage{ctable}&#10;\usepackage{longtable}&#10;\usepackage{xspace}&#10;\usepackage{nicefrac}&#10;&#10;\allowdisplaybreaks&#10;&#10;\setlength{\topmargin}{0in} % for home PC or office UNIX&#10;\setlength{\oddsidemargin}{-0.0in}&#10;\setlength{\evensidemargin}{-0.0in}&#10;\setlength{\headheight}{0in} % for home PC&#10;\setlength{\headsep}{0in} % for home PC&#10;\setlength{\textheight}{9in}&#10;\setlength{\textwidth}{6.5in}&#10;\renewcommand{\baselinestretch}{1}&#10;&#10;\newcommand{\aalpha}{{\mathsf{PartyA}}}&#10;\newcommand{\bbeta}{{\mathsf{PartyB}}}&#10;\newcommand{\eeta}{{\mathsf{Pop}}}&#10;\newcommand{\partya}{Party~\textbf{A}}&#10;\newcommand{\partyb}{Party~\textbf{B}}&#10;\newcommand{\cP}{\mathcal{P}}&#10;\newcommand{\EG}{{\em e.g.}, }&#10;%%\newcommand{\comment}[1]{}&#10;\newcommand{\junk}[1]{}&#10;\newcommand{\tx}{^{\rm th}}&#10;\definecolor{dgreyblue}{rgb}{0.26,0.3,0.46}&#10;\newcommand{\trueblue}[1]{{\textcolor{blue}{#1}}}&#10;\newcommand{\trueblack}[1]{{\textcolor{black}{#1}}}&#10;\newcommand{\truegreen}[1]{{\textcolor{green}{#1}}}&#10;\newcommand{\grey}[1]{{\textcolor{dgreyblue}{#1}}}&#10;\newcommand{\truered}[1]{{\textcolor{red}{#1}}}&#10;&#10;%%%%%%%%%%%%%%%%%%%%%%%%%%%%%%%%%%%%%%%%%%%%%%%%%%%%%%%%%%%%%%%%%%%%%%%%%%%%%%%%%%%%%%%%%%%&#10;\begin{document}&#10;\thispagestyle{empty}&#10;\color{black}&#10;\bf&#10;\mathversion{bold}&#10;%%%%%%%%%%%%%%%%%%%%%%%%%%%%%%%%%%%%%%%%%%%%%%%%%%%%%%%%%%%%%%%%%%%%%%%%%%%%%%%%%%%%%%%%%%%&#10;%%%%%%%%%&#10;\newcommand{\cU}{\mathcal{U}}&#10;\newcommand{\cC}{\mathcal{C}}&#10;\newcommand{\cS}{\mathcal{S}}&#10;\newcommand{\R}{{\mathbb R}}&#10;\newcommand{\fmcg}[2]{\textsc{Fmc}(\ensuremath{#1, #2})}&#10;\newcommand{\fmc}{\textsc{Fmc}\xspace}&#10;\newcommand{\opt}{ {\mathsf{OPT}} }&#10;\newcommand{\nopt}{ {\mathsf{OPT}_{\#}} }&#10;\newcommand{\nfmc}{\textsc{Node-fmc}\xspace}&#10;\newcommand{\sfmc}{\textsc{Segr-fmc}\xspace}&#10;\newcommand{\bfmc}{\ensuremath{\Delta}-\textsc{bal-fmc}\xspace}&#10;\newcommand{\gfmc}{\textsc{Geom-fmc}\xspace}&#10;\newcommand{\NP}{\mathsf{NP}}&#10;\newcommand{\eps}{\varepsilon}&#10;\newcommand{\LP}{{\mathsf{LP}}}&#10;\newcommand{\optf}{\ensuremath{\opt_{\mathrm{frac}}}}&#10;%%%%%%%%%&#10;&#10;&#10;{&#10;\small&#10;\noindent&#10;randomized rounding of each set variable value $\color{red}\pmb{y_\ell^\ast}$ to $\color{red}\pmb{y_\ell^+\in \{0,1\}}$ &#10;%&#10;\begin{enumerate}[label=$\circ$]&#10;\item&#10;\small&#10;but, need to ensure &#10;$\color{red}\pmb{\sum_{\ell=1}^m y_\ell^+=k}$ &#10;with probability $\color{red}\pmb{1}$ &#10;\end{enumerate}&#10;}&#10;&#10;&#10;&#10;\begin{center}&#10;&#10;\junk&#10;{&#10;\begin{tabular}{r l l}&#10;\toprule&#10;\footnotesize \color{lightgray}maximize &amp; \color{lightgray}\footnotesize $\pmb{\sum_{i=1}^n w(u_i)\, x_i}$ &amp; &#10;\\&#10;[4pt]&#10;\footnotesize \color{lightgray}subject to &amp; \footnotesize \color{lightgray}$\pmb{x_j \leq \sum_{u_j\in\cS_\ell} y_\ell}$ &amp; \footnotesize \color{lightgray}for $\pmb{j=1,\dots,n}$   &#10;\\&#10;[4pt]&#10;   &amp; \small \color{red}$\pmb{\sum_{\ell=1}^m y_\ell=k}$ &amp;   &#10;\\&#10;[4pt]&#10;&amp; \multicolumn{1}{c}{\normalsize $\pmb{\vdots}$} &#10;    &amp; &#10;     \begin{tabular}{c}&#10;         \tiny\bf &#10;       additional inequalities &#10;     \\&#10;     [-7pt]&#10;         \tiny\bf &#10;     (omitted) &#10;     \end{tabular}&#10;\\&#10;[4pt]&#10;   &amp; \footnotesize \color{lightgray}$\pmb{0\leq x_j \leq 1}$ &amp; \color{lightgray}\footnotesize for $\pmb{j=1,\dots,n}$&#10;\\&#10;[4pt]&#10;   &amp; \footnotesize \color{lightgray}$\pmb{0\leq y_\ell \leq 1}$ &amp; \footnotesize \color{lightgray} for $\pmb{\ell=1,\dots,m}$&#10;\\&#10;\bottomrule&#10;\end{tabular}&#10;}&#10;%&#10;&#10;\end{center}&#10;&#10;&#10;&#10;\junk&#10;{&#10;\begin{minipage}[c]{0.9\textwidth}&#10;&#10;\junk&#10;{&#10;\bf\color{blue}&#10;&#10;\begin{center}&#10;\doublebox&#10;{&#10;{\color{red}\bf\fmcg{\pmb{\chi}}{\pmb{k}}} : &#10;obvious generalization of $\color{red}\pmb{\LP}$-relaxation of maximum $\color{red}\pmb{k}$-set coverage fails&#10;}&#10;\end{center}&#10;}&#10;&#10;&#10;%%\vspace*{-0.1in}&#10;&#10;\junk&#10;{&#10;\begin{center}&#10;\begin{tabular}{r l r l} &#10;\footnotesize $\color{red}\pmb{x_i\in\{0,1\}}$ &amp; \footnotesize indicator variables for element $\color{red}\pmb{u_i}$ &#10;   &amp; \footnotesize $\color{red}\pmb{y_j\in\{0,1\}}$ &amp; \footnotesize indicator variables for set $\color{red}\pmb{\cS_j}$&#10;\\&#10;\footnotesize $\color{red}\pmb{x_i^\ast\in [0,1]}$ &amp; \footnotesize value of $\color{red}\pmb{x_i}$ in optimal solution of the $\color{red}\pmb{\LP}$-relaxation &#10;   &amp; \footnotesize $\color{red}\pmb{y_j^\ast\in [0,1]}$ &amp; \footnotesize value of $\color{red}\pmb{y_j}$ in optimal solution of $\color{red}\pmb{\LP}$-relaxation &#10;\\&#10;[5pt]&#10;\footnotesize $\color{red}\pmb{\optf}$ &amp; \footnotesize optimum objective value of $\color{red}\pmb{\LP}$-relaxation &#10;   &amp; \footnotesize $\color{red}\pmb{C_j}$ &amp; \footnotesize set of elements colored $\color{red}\pmb{j}$ in given instance of \fmc&#10;\end{tabular}&#10;\end{center}&#10;&#10;}&#10;&#10;\end{minipage}&#10;}&#10;&#10;&#10;\junk&#10;{&#10;}&#10;&#10;&#10;&#10;&#10;%%%%%%%%%%%%%%%%%%%%%%%%%%%%%%%%%%%%%%%%%%%%%%%%%%%%%%%%%%%%%%%%%%%%%%%%%%%%%%%%%%%%%%%%%%%%%%%%%%%%%%%&#10;\junk&#10;{&#10;\small&#10;\textbf{\color{green}Lemma 1}&#10;\footnotesize&#10;Determining feasibility of &#10;an instance of &#10;{\color{red}\bf\fmcg{\pmb{\chi}}{\pmb{k}}}&#10;of $\color{red}\pmb{n}$ elements is $\color{red}\pmb{\NP}$-complete&#10;even with the following restrictions:&#10;%%%%%%%%%%%%%%%%%%%%%%%%%%%%%%%%%%%%%%%%%%%%%%%%%%%%%%%%%%%%%%%%%%%%%%%%%%%%%%%%%%%%%%%%%%%%%%%%%%%%%%%&#10;\begin{enumerate}[label=$\triangleright$]&#10;%%%%%%%%%%%%%%%%%%%%%%%%%%%%%%%%%%%%%%%%%%%%%%%%%%%%%%%%%%%%%%%%%%%%%%%%%%%%%%%%%%%%%%%%%%%%%%%%%%%%%%%&#10;\item &#10;\footnotesize&#10;instances correspond to the unweighted version&#10;%%%%%%%%%%%%%%%%%%%%%%%%%%%%%%%%%%%%%%%%%%%%%%%%%%%%%%%%%%%%%%%%%%%%%%%%%%%%%%%%%%%%%%%%%%%%%%%%%%%%%%%&#10;\item &#10;\footnotesize&#10;following combinations of $\color{red}\pmb{a}$, $\color{red}\pmb{f}$, $\color{red}\pmb{\chi}$ are satisfied:&#10;%%%%%%%%%%%%%%%%%%%%%%%%%%%%%%%%%%%%%%%%%%%%%%%%%%%%%%%%%%%%%%%%%%%%%%%%%%%%%%%%%%%%%%%%%%%%%%%%%%%%%%%&#10;\begin{enumerate}[label=(\alph*)]&#10;%%%%%%%%%%%%%%%%%%%%%%%%%%%%%%%%%%%%%%%%%%%%%%%%%%%%%%%%%%%%%%%%%%%%%%%%%%%%%%%%%%%%%%%%%%%%%%%%%%%%%%%&#10;\item&#10;\footnotesize&#10;$\color{red}\pmb{f\in \{1,3\}}$, all but one set contains exactly $\color{red}\pmb{3}$ elements, all $\color{red}\pmb{\chi\geq 2}$&#10;%%%%%%%%%%%%%%%%%%%%%%%%%%%%%%%%%%%%%%%%%%%%%%%%%%%%%%%%%%%%%%%%%%%%%%%%%%%%%%%%%%%%%%%%%%%%%%%%%%%%%%%&#10;\item&#10;\footnotesize&#10;instances correspond to \nfmc ($\color{red}\pmb{f=2}$), &#10;$\color{red}\pmb{a=O(\sqrt{n}\,)}$, all $\color{red}\pmb{\chi\geq 2}$&#10;%%%%%%%%%%%%%%%%%%%%%%%%%%%%%%%%%%%%%%%%%%%%%%%%%%%%%%%%%%%%%%%%%%%%%%%%%%%%%%%%%%%%%%%%%%%%%%%%%%%%%%%&#10;\item&#10;\footnotesize&#10;$\color{red}\pmb{f=1}$, $\color{red}\pmb{a=3}$, $\color{red}\pmb{\chi=\nicefrac{n}{3}}$&#10;%%%%%%%%%%%%%%%%%%%%%%%%%%%%%%%%%%%%%%%%%%%%%%%%%%%%%%%%%%%%%%%%%%%%%%%%%%%%%%%%%%%%%%%%%%%%%%%%%%%%%%%&#10;\end{enumerate}&#10;%%%%%%%%%%%%%%%%%%%%%%%%%%%%%%%%%%%%%%%%%%%%%%%%%%%%%%%%%%%%%%%%%%%%%%%%%%%%%%%%%%%%%%%%%%%%%%%%%%%%%%%&#10;%&#10;%%%%%%%%%%%%%%%%%%%%%%%%%%%%%%%%%%%%%%%%%%%%%%%%%%%%%%%%%%%%%%%%%%%%%%%%%%%%%%%%%%%%%%%%%%%%%%%%%%%%%%%&#10;\end{enumerate}&#10;%%%%%%%%%%%%%%%%%%%%%%%%%%%%%%%%%%%%%%%%%%%%%%%%%%%%%%%%%%%%%%%%%%%%%%%%%%%%%%%%%%%%%%%%%%%%%%%%%%%%%%%&#10;\footnotesize&#10;Moreover, the following assertions also hold: &#10;%%%%%%%%%%%%%%%%%%%%%%%%%%%%%%%%%%%%%%%%%%%%%%%%%%%%%%%%%%%%%%%%%%%%%%%%%%%%%%%%%%%%%%%%%%%%%%%%%%%%%%%&#10;\begin{enumerate}[label=$\triangleright$]&#10;%%%%%%%%%%%%%%%%%%%%%%%%%%%%%%%%%%%%%%%%%%%%%%%%%%%%%%%%%%%%%%%%%%%%%%%%%%%%%%%%%%%%%%%%%%%%%%%%%%%%%%%&#10;\item &#10;\footnotesize&#10;instances in &#10;{(\emph{a})}&#10;and &#10;{(\emph{b})}&#10;are instances of &#10;\sfmc&#10;%%%%%%%%%%%%%%%%%%%%%%%%%%%%%%%%%%%%%%%%%%%%%%%%%%%%%%%%%%%%%%%%%%%%%%%%%%%%%%%%%%%%%%%%%%%%%%%%%%%%%%%&#10;\item &#10;\footnotesize&#10;For instances in {(\emph{c})}: &#10;\begin{enumerate}[label=$\circ$]&#10;\item&#10;\footnotesize&#10;$\color{red}\pmb{\nopt=\chi=\nicefrac{n}{3}}$&#10;\item&#10;\footnotesize&#10;assuming $\color{red}\pmb{P\neq\NP}$, no polynomial-time approximation that &#10;\begin{itemize}&#10;\item&#10;\footnotesize&#10;has a finite approximation ratio, or  &#10;\item&#10;\footnotesize&#10;satisfies the coloring constraints ``within any ratio''&#10;\end{itemize}&#10;\end{enumerate}&#10;%%%%%%%%%%%%%%%%%%%%%%%%%%%%%%%%%%%%%%%%%%%%%%%%%%%%%%%%%%%%%%%%%%%%%%%%%%%%%%%%%%%%%%%%%%%%%%%%%%%%%%%&#10;\end{enumerate}&#10;}&#10;%%%%%%%%%%%%%%%%%%%%%%%%%%%%%%%%%%%%%%%%%%%%%%%%%%%%%%%%%%%%%%%%%%%%%%%%%%%%%%%%%%%%%%%%%%%%%%%%%%%%%%%&#10;&#10;&#10;&#10;\junk{&#10;}&#10;&#10;\junk&#10;{&#10;\footnotesize&#10;{\color{lightgray}&#10;Core abstractions of many data-driven societal domain applications&#10;}&#10;\item&#10;{\color{lightgray}&#10;Three examples of \emph{diverse} categories of application&#10;}&#10;\footnotesize&#10;{\color{lightgray}&#10;Service/Facility Allocation&#10;}&#10;\junk{&#10;\begin{enumerate}[label=$\circ$]&#10;\item&#10;\footnotesize&#10;assign services/facilities across different places (\EG, schools, bus stops, police/fire stations)&#10;\tiny&#10;\grey{[Lee and Lubienski, 2017]}&#10;\item&#10;\footnotesize&#10;choosing a few hospitals for specific medical facilities or services &#10;\item&#10;\footnotesize&#10;deciding where to put cell-phone towers&#10;\item&#10;\footnotesize&#10;bike sharing&#10;\tiny&#10;\grey{[Yan and Howe, 2019]} &#10;\\&#10;%%\vspace*{-0.1in}&#10;\begin{adjustwidth}{0.1in}{}&#10;\tiny&#10;bike-sharing network at NYC neglects low-income neighborhoods and communities of color &#10;\\&#10;\tiny&#10;\grey{[C. Guse, New York Daily News, July 10, 2019]}&#10;\end{adjustwidth}&#10;\item&#10;\footnotesize&#10;delivery services for online shopping&#10;\\&#10;\vspace*{-0.1in}&#10;\begin{adjustwidth}{0.1in}{}&#10;\tiny&#10;Amazon failed to provide services for predominantly black communities&#10;\\&#10;\tiny&#10;\grey{&#10;[Ingold and Soper, Bloomberg, April 21, 2016], [Spencer, Bloomberg, April 26, 2016]&#10;}&#10;\end{adjustwidth}&#10;\end{enumerate}&#10;\footnotesize&#10;}&#10;%%%%%%%%%%%%%%%%%%%%%%%%%%%%%%%%%%%%%%%%%%%%%%%%%%%%%%%%%%%%%%%%%%%%%%%%%%%%%%%%%%%%%%%%%%%%%%%%%%%%%%%&#10;%%%%%%%%%%%%%%%%%%%%%%%%%%%%%%%%%%%%%%%%%%%%%%%%%%%%%%%%%%%%%%%%%%%%%%%%%%%%%%%%%%%%%%%%%%%%%%%%%%%%%%%&#10;\item&#10;\footnotesize&#10;{\color{lightgray}&#10;Targeted advertisement&#10;}&#10;%&#10;\junk{&#10;\begin{enumerate}[label=$\triangleright$]&#10;\item&#10;\footnotesize&#10;popular in social media&#10;\item&#10;\footnotesize&#10;company wants to target its ``potential customers''&#10;\item&#10;\footnotesize&#10;company selects features (\EG, ``single'' or ``college student'') for target groups of users&#10;\item&#10;\footnotesize&#10;solely optimizing for coverage may result in undesirable effects&#10;\begin{enumerate}[label=$\circ$]&#10;\item&#10;racism in Facebook advertisements&#10;\grey{&#10;[Angwin and Parris, Propublica, October 28, 2016]&#10;}&#10;\vspace*{-0.15in}&#10;\item&#10;sexism in job advertisements&#10;\grey{&#10;[Hunter, February 22, 2019] &#10;}&#10;\end{enumerate}&#10;%&#10;\end{enumerate}&#10;}&#10;%&#10;%%%%%%%%%%%%%%%%%%%%%%%%%%%%%%%%%%%%%%%%%%%%%%%%%%%%%%%%%%%%%%%%%%%%%%%%%%%%%%%%%%%%%%%%%%%%%%%%%%%%%%%&#10;%kkkkk&#10;%%%%%%%%%%%%%%%%%%%%%%%%%%%%%%%%%%%%%%%%%%%%%%%%%%%%%%%%%%%%%%%%%%%%%%%%%%%%%%%%%%%%%%%%%%%%%%%%%%%%%%%&#10;\item&#10;\footnotesize&#10;Data Integration&#10;(combining multiple data sources)&#10;%&#10;\begin{enumerate}[label=$\circ$]&#10;\item&#10;\footnotesize&#10;population bias: a major reason for model unfairness in training machine learning models&#10;\\&#10;\footnotesize&#10;\grey{&#10;[Olteanu, Castillo, Diaz and Kiciman, 2019], [Asudeh, Jin Jagadish, 2019]&#10;}&#10;\\&#10;\vspace*{-0.1in}&#10;\begin{adjustwidth}{0.3in}{}&#10;image recognition and motion detection services by Google and &#10;HP failed to tag/detect African Americans&#10;\\&#10;\footnotesize&#10;\grey{&#10;[Simon, December 23, 2009], [Mulshine, Business Insider, July 1, 2015]&#10;}&#10;\end{adjustwidth}&#10;%&#10;\end{enumerate}&#10;%%&#10;\end{enumerate}&#10;%%%%%%%%%%%%%%%%%%%%%%%%%%%%%%%%%%%%%%%%%%%%%%%%%%%%%%%%%%%%%%%%%%%%%%%%%%%%%%%%%%%%%%%%%%%%%%%%%%%%%%%&#10;%%%%%%%%%%%%%%%%%%%%%%%%%%%%%%%%%%%%%%%%%%%%%%%%%%%%%%%%%%%%%%%%%%%%%%%%%%%%%%%%%%%%%%%%%%%%%%%%%%%%%%%&#10;%%%%%%%%%%%%%%%%%%%%%%%%%%%%%%%%%%%%%%%%%%%%%%%%%%%%%%%%%%%%%%%%%%%%%%%%%%%%%%%%%%%%%%%%%%%%%%%%%%%%%%%&#10;%%%%%%%%%%%%%%%%%%%%%%%%%%%%%%%%%%%%%%%%%%%%%%%%%%%%%%%%%%%%%%%%%%%%%%%%%%%%%%%%%%%%%%%%%%%%%%%%%%%%%%%&#10;%%%%%%%%%%%%%%%%%%%%%%%%%%%%%%%%%%%%%%%%%%%%%%%%%%%%%%%%%%%%%%%%%%%%%%%%%%%%%%%%%%%%%%%%%%%%%%%%%%%%%%%&#10;%%%%%%%%%%%%%%%%%%%%%%%%%%%%%%%%%%%%%%%%%%%%%%%%%%%%%%%%%%%%%%%%%%%%%%%%%%%%%%%%%%%%%%%%%%%%%%%%%%%%%%%&#10;%%%%%%%%%%%%%%%%%%%%%%%%%%%%%%%%%%%%%%%%%%%%%%%%%%%%%%%%%%%%%%%%%%%%%%%%%%%%%%%%%%%%%%%%%%%%%%%%%%%%%%%&#10;\end{enumerate}&#10;%%%%%%%%%%%%%%%%%%%%%%%%%%%%%%%%%%%%%%%%%%%%%%%%%%%%%%%%%%%%%%%%%%%%%%%%%%%%%%%%%%%%%%%%%%%%%%%%%%%%%%%&#10;\end{minipage}&#10;}&#10;&#10;&#10;&#10;\junk{&#10;\medskip &#10;&#10;&#10;\Ovalbox&#10;{&#10;\begin{minipage}[c]{0.6\textwidth}&#10;\textbf{\emph{unweighted} ``geometric'' version of \fmc (\gfmc)} &#10;%%%%%%%%%%%%%%%%%%%%%%%%%%%%%%%%%%%%%%%%%%%%%%%%%%%%%%%%%%%%%%%%%%%%%%%%%%%%%%%%%%%%%%%%%%%%%%%%%%%%%%%&#10;\begin{enumerate}[label=$\Box$]&#10;%%%%%%%%%%%%%%%%%%%%%%%%%%%%%%%%%%%%%%%%%%%%%%%%%%%%%%%%%%%%%%%%%%%%%%%%%%%%%%%%%%%%%%%%%%%%%%%%%%%%%%%&#10;\item&#10;\small&#10;elements are points in $\color{red}\pmb{[0,\Delta]^d}$ (constant $\color{red}\pmb{d\geq 2}$)&#10;\item&#10;\small&#10;sets are \emph{unit radius} balls in $\color{red}\pmb{\R^d}$ &#10;\item&#10;\small&#10;distributions of points of $\color{red}\pmb{\chi}$ different colors &#10;are given by $\color{red}\pmb{\chi}$ Lipschitz-bounded measures&#10;\end{enumerate}&#10;%%%%%%%%%%%%%%%%%%%%%%%%%%%%%%%%%%%%%%%%%%%%%%%%%%%%%%%%%%%%%%%%%%%%%%%%%%%%%%%%%%%%%%%%%%%%%%%%%%%%%%%&#10;\end{minipage}&#10;\begin{minipage}[c]{0.3\textwidth}&#10;%%%%%%%%%%%%%%%%%%%%%%%%%%%%%%%%%%%%%%%%%%%%%%%%%%%%%%%%%%%%%%%%%%%%%%%%%%%%%%%%%%%%%%%%%%%%%%%%%%%%%%%&#10;\small&#10;admits an \emph{almost} optimal polynomial-time approximation algorithm &#10;\begin{enumerate}[label=$\triangleright$]&#10;%%%%%%%%%%%%%%%%%%%%%%%%%%%%%%%%%%%%%%%%%%%%%%%%%%%%%%%%%%%%%%%%%%%%%%%%%%%%%%%%%%%%%%%%%%%%%%%%%%%%%%%&#10;\item&#10;\footnotesize&#10;for \emph{fixed} $\color{red}\pmb{d}$&#10;\vspace*{-6pt}&#10;\item&#10;\footnotesize&#10;under \emph{mild} assumption on $\color{red}\pmb{\opt}$ &#10;\end{enumerate}&#10;%%%%%%%%%%%%%%%%%%%%%%%%%%%%%%%%%%%%%%%%%%%%%%%%%%%%%%%%%%%%%%%%%%%%%%%%%%%%%%%%%%%%%%%%%%%%%%%%%%%%%%%%&#10;\end{minipage}&#10;}&#10;&#10;\junk&#10;{&#10;%%\Ovalbox&#10;\begin{minipage}{0.9\textwidth}&#10;given &#10;%%%%%%%%%%%%%%%%%%%%%%%%%%%%%%%%%%%%%%%%%%%%%%%%%%%%%%%%%%%%%%%%%%%%%%%%%%%%%%%%%%%%%%%%%%%%%%%%%%%%%%%&#10;\begin{enumerate}[label=$\Box$]&#10;%%%%%%%%%%%%%%%%%%%%%%%%%%%%%%%%%%%%%%%%%%%%%%%%%%%%%%%%%%%%%%%%%%%%%%%%%%%%%%%%%%%%%%%%%%%%%%%%%%%%%%%&#10;\item&#10;\small&#10;universe $\color{red}\pmb{\cU=\{u_1,\dots,u_n\}}$&#10;%%%%%%%%%%%%%%%%%%%%%%%%%%%%%%%%%%%%%%%%%%%%%%%%%%%%%%%%%%%%%%%%%%%%%%%%%%%%%%%%%%%%%%%%%%%%%%%%%%%%%%%&#10;\item&#10;\small&#10;element weight function $\color{red}\pmb{w: \cU\mapsto \R^+}$ &#10;%%%%%%%%%%%%%%%%%%%%%%%%%%%%%%%%%%%%%%%%%%%%%%%%%%%%%%%%%%%%%%%%%%%%%%%%%%%%%%%%%%%%%%%%%%%%%%%%%%%%%%%&#10;\item&#10;\small&#10;element color function $\color{red}\pmb{\cC: \cU\mapsto \{1,\dots,\chi\}}$ &#10;%%%%%%%%%%%%%%%%%%%%%%%%%%%%%%%%%%%%%%%%%%%%%%%%%%%%%%%%%%%%%%%%%%%%%%%%%%%%%%%%%%%%%%%%%%%%%%%%%%%%%%%&#10;\item&#10;\small&#10;sets $\color{red}\pmb{\cS_1,\dots,\cS_m\subseteq \cU}$&#10;%%%%%%%%%%%%%%%%%%%%%%%%%%%%%%%%%%%%%%%%%%%%%%%%%%%%%%%%%%%%%%%%%%%%%%%%%%%%%%%%%%%%%%%%%%%%%%%%%%%%%%%&#10;\item&#10;\small&#10;integer $\color{red}\pmb{k\geq 1}$&#10;%%%%%%%%%%%%%%%%%%%%%%%%%%%%%%%%%%%%%%%%%%%%%%%%%%%%%%%%%%%%%%%%%%%%%%%%%%%%%%%%%%%%%%%%%%%%%%%%%%%%%%%&#10;\end{enumerate}&#10;%%%%%%%%%%%%%%%%%%%%%%%%%%%%%%%%%%%%%%%%%%%%%%%%%%%%%%%%%%%%%%%%%%%%%%%%%%%%%%%%%%%%%%%%%%%%%%%%%%%%%%%&#10;%%%%%%%%%%%%%%%%%%%%%%%%%%%%%%%%%%%%%%%%%%%%%%%%%%%%%%%%%%%%%%%%%%%%%%%%%%%%%%%%%%%%%%%%%%%%%%%%%%%%%%%&#10;valid solution &#10;%%%%%%%%%%%%%%%%%%%%%%%%%%%%%%%%%%%%%%%%%%%%%%%%%%%%%%%%%%%%%%%%%%%%%%%%%%%%%%%%%%%%%%%%%%%%%%%%%%%%%%%&#10;\begin{enumerate}[label=$\Box$]&#10;%%%%%%%%%%%%%%%%%%%%%%%%%%%%%%%%%%%%%%%%%%%%%%%%%%%%%%%%%%%%%%%%%%%%%%%%%%%%%%%%%%%%%%%%%%%%%%%%%%%%%%%&#10;\item&#10;\small&#10;$&#10;\color{red}\pmb{&#10;k&#10;}&#10;$ distinct subsets&#10;$&#10;\color{red}\pmb{&#10;\cS_{i_1},\dots,\cS_{i_k}&#10;}&#10;$, &#10;covering &#10;$&#10;\color{red}\pmb{&#10;p_i&#10;}&#10;$ &#10;elements of color &#10;$&#10;\color{red}\pmb{&#10;i&#10;}&#10;$ &#10;%%%%%%%%%%%%%%%%%%%%%%%%%%%%%%%%%%%%%%%%%%%%%%%%%%%%%%%%%%%%%%%%%%%%%%%%%%%%%%%%%%%%%%%%%%%%%%%%%%%%%%%&#10;\item&#10;\small&#10;$&#10;\color{red}\pmb{&#10;p_i=p_j&#10;}&#10;$ &#10;for all &#10;$&#10;\color{red}\pmb{&#10;i&#10;}&#10;$ and &#10;$&#10;\color{red}\pmb{&#10;j&#10;}&#10;$&#10;%%%%%%%%%%%%%%%%%%%%%%%%%%%%%%%%%%%%%%%%%%%%%%%%%%%%%%%%%%%%%%%%%%%%%%%%%%%%%%%%%%%%%%%%%%%%%%%%%%%%%%%&#10;\end{enumerate}&#10;%%%%%%%%%%%%%%%%%%%%%%%%%%%%%%%%%%%%%%%%%%%%%%%%%%%%%%%%%%%%%%%%%%%%%%%%%%%%%%%%%%%%%%%%%%%%%%%%%%%%%%%&#10;%%%%%%%%%%%%%%%%%%%%%%%%%%%%%%%%%%%%%%%%%%%%%%%%%%%%%%%%%%%%%%%%%%%%%%%%%%%%%%%%%%%%%%%%%%%%%%%%%%%%%%%&#10;objective &#10;%%%%%%%%%%%%%%%%%%%%%%%%%%%%%%%%%%%%%%%%%%%%%%%%%%%%%%%%%%%%%%%%%%%%%%%%%%%%%%%%%%%%%%%%%%%%%%%%%%%%%%%&#10;\begin{enumerate}[label=$\Box$]&#10;%%%%%%%%%%%%%%%%%%%%%%%%%%%%%%%%%%%%%%%%%%%%%%%%%%%%%%%%%%%%%%%%%%%%%%%%%%%%%%%%%%%%%%%%%%%%%%%%%%%%%%%&#10;\item&#10;\small&#10;\emph{maximize} sum of weights of covered elements &#10;%%%%%%%%%%%%%%%%%%%%%%%%%%%%%%%%%%%%%%%%%%%%%%%%%%%%%%%%%%%%%%%%%%%%%%%%%%%%%%%%%%%%%%%%%%%%%%%%%%%%%%%&#10;\end{enumerate}&#10;%%%%%%%%%%%%%%%%%%%%%%%%%%%%%%%%%%%%%%%%%%%%%%%%%%%%%%%%%%%%%%%%%%%%%%%%%%%%%%%%%%%%%%%%%%%%%%%%%%%%%%%&#10;&#10;&#10;&#10;&#10;&#10;\end{minipage}&#10;}&#10;&#10;}&#10;&#10;&#10;&#10;\junk{&#10;\begin{enumerate}[label=$\triangleright$]&#10;\item&#10;\begin{adjustwidth}{0.1in}{}&#10;{\footnotesize&#10;}&#10;\end{adjustwidth}&#10;}&#10;&#10;\junk{&#10;&#10;}&#10;&#10;\end{document}&#10;"/>
  <p:tag name="IGUANATEXSIZE" val="20"/>
  <p:tag name="IGUANATEXCURSOR" val="929"/>
  <p:tag name="TRANSPARENCY" val="True"/>
  <p:tag name="FILENAME" val=""/>
  <p:tag name="LATEXENGINEID" val="0"/>
  <p:tag name="TEMPFOLDER" val="c:\temp\"/>
  <p:tag name="LATEXFORMHEIGHT" val="312"/>
  <p:tag name="LATEXFORMWIDTH" val="384"/>
  <p:tag name="LATEXFORMWRAP" val="True"/>
  <p:tag name="BITMAPVECTOR" val="0"/>
</p:tagLst>
</file>

<file path=ppt/tags/tag37.xml><?xml version="1.0" encoding="utf-8"?>
<p:tagLst xmlns:a="http://schemas.openxmlformats.org/drawingml/2006/main" xmlns:r="http://schemas.openxmlformats.org/officeDocument/2006/relationships" xmlns:p="http://schemas.openxmlformats.org/presentationml/2006/main">
  <p:tag name="OUTPUTDPI" val="1200"/>
  <p:tag name="ORIGINALHEIGHT" val="879.64"/>
  <p:tag name="ORIGINALWIDTH" val="5018.373"/>
  <p:tag name="LATEXADDIN" val="\documentclass[11pt]{article}&#10;&#10;%%%%%%%%%%%%%%%%%%%%%%%%%%%%%%%%%%%%%%%%%%%%%&#10;%\usepackage{fontspec} % use xelatex to pdf&#10;%\setmainfont{Times New Roman} % use xelatex to pdf&#10;%%%%%%%%%%%%%%%%%%%%%%%%%%%%%%%%%%%%%%%%%%%%%&#10;%%\usepackage{times}&#10;\usepackage{mathptmx}&#10;&#10;\usepackage{amsfonts}&#10;\usepackage{amsmath}&#10;\usepackage{amssymb}&#10;\usepackage{latexsym}&#10;\usepackage{graphicx}&#10;\usepackage{color}&#10;\usepackage{enumitem}&#10;\usepackage{changepage}   % for the adjustwidth environment&#10;\usepackage{fancybox}&#10;%%\usepackage[skins]{tcolorbox}&#10;\usepackage{ctable}&#10;\usepackage{longtable}&#10;\usepackage{xspace}&#10;\usepackage{nicefrac}&#10;&#10;\allowdisplaybreaks&#10;&#10;\setlength{\topmargin}{0in} % for home PC or office UNIX&#10;\setlength{\oddsidemargin}{-0.0in}&#10;\setlength{\evensidemargin}{-0.0in}&#10;\setlength{\headheight}{0in} % for home PC&#10;\setlength{\headsep}{0in} % for home PC&#10;\setlength{\textheight}{9in}&#10;\setlength{\textwidth}{6.5in}&#10;\renewcommand{\baselinestretch}{1}&#10;&#10;\newcommand{\aalpha}{{\mathsf{PartyA}}}&#10;\newcommand{\bbeta}{{\mathsf{PartyB}}}&#10;\newcommand{\eeta}{{\mathsf{Pop}}}&#10;\newcommand{\partya}{Party~\textbf{A}}&#10;\newcommand{\partyb}{Party~\textbf{B}}&#10;\newcommand{\cP}{\mathcal{P}}&#10;\newcommand{\EG}{{\em e.g.}, }&#10;%%\newcommand{\comment}[1]{}&#10;\newcommand{\junk}[1]{}&#10;\newcommand{\tx}{^{\rm th}}&#10;\definecolor{dgreyblue}{rgb}{0.26,0.3,0.46}&#10;\newcommand{\trueblue}[1]{{\textcolor{blue}{#1}}}&#10;\newcommand{\trueblack}[1]{{\textcolor{black}{#1}}}&#10;\newcommand{\truegreen}[1]{{\textcolor{green}{#1}}}&#10;\newcommand{\grey}[1]{{\textcolor{dgreyblue}{#1}}}&#10;\newcommand{\truered}[1]{{\textcolor{red}{#1}}}&#10;&#10;%%%%%%%%%%%%%%%%%%%%%%%%%%%%%%%%%%%%%%%%%%%%%%%%%%%%%%%%%%%%%%%%%%%%%%%%%%%%%%%%%%%%%%%%%%%&#10;\begin{document}&#10;\thispagestyle{empty}&#10;\color{black}&#10;\bf&#10;\mathversion{bold}&#10;%%%%%%%%%%%%%%%%%%%%%%%%%%%%%%%%%%%%%%%%%%%%%%%%%%%%%%%%%%%%%%%%%%%%%%%%%%%%%%%%%%%%%%%%%%%&#10;%%%%%%%%%&#10;\newcommand{\cU}{\mathcal{U}}&#10;\newcommand{\cC}{\mathcal{C}}&#10;\newcommand{\cS}{\mathcal{S}}&#10;\newcommand{\R}{{\mathbb R}}&#10;\newcommand{\fmcg}[2]{\textsc{Fmc}(\ensuremath{#1, #2})}&#10;\newcommand{\fmc}{\textsc{Fmc}\xspace}&#10;\newcommand{\opt}{ {\mathsf{OPT}} }&#10;\newcommand{\nopt}{ {\mathsf{OPT}_{\#}} }&#10;\newcommand{\nfmc}{\textsc{Node-fmc}\xspace}&#10;\newcommand{\sfmc}{\textsc{Segr-fmc}\xspace}&#10;\newcommand{\bfmc}{\ensuremath{\Delta}-\textsc{bal-fmc}\xspace}&#10;\newcommand{\gfmc}{\textsc{Geom-fmc}\xspace}&#10;\newcommand{\NP}{\mathsf{NP}}&#10;\newcommand{\eps}{\varepsilon}&#10;\newcommand{\LP}{{\mathsf{LP}}}&#10;\newcommand{\optf}{\ensuremath{\opt_{\mathrm{frac}}}}&#10;%%%%%%%%%&#10;&#10;&#10;{&#10;\color{blue}\bf&#10;\noindent&#10;use sampling result by [Srinivasan, FOCS 2001]&#10;%&#10;\begin{enumerate}[label=$\circ$]&#10;\item&#10;set variables are \emph{not} pairwise independent anymore!&#10;%&#10;\begin{enumerate}[label=$\triangleright$]&#10;\item&#10;they are ``negatively'' correlated $\pmb{\Longrightarrow}$ Chernoff-type bounds can still be used&#10;&#10;$\,\,\,$[Panconesi and Srinivasan, SIAM Journal of Computing 1997]&#10;\end{enumerate}&#10;%&#10;\end{enumerate}&#10;}&#10;&#10;&#10;&#10;&#10;\junk&#10;{&#10;This allows the randomized algorithms in &#10;Theorem~\ref{thm-main}&#10;to select precisely $k$ sets while still preserving the properties of the distribution&#10;of variables that are needed for the proof. &#10;&#10;\small&#10;\noindent&#10;randomized rounding of each set variable value $\color{red}\pmb{y_\ell^\ast}$ to $\color{red}\pmb{y_\ell^+\in \{0,1\}}$ &#10;%&#10;\begin{enumerate}[label=$\circ$]&#10;\item&#10;\small&#10;but, need to ensure &#10;$\color{red}\pmb{\sum_{\ell=1}^m y_\ell^+=k}$ &#10;with probability $\color{red}\pmb{1}$ &#10;\end{enumerate}&#10;}&#10;&#10;&#10;&#10;%%\begin{center}&#10;&#10;\junk&#10;{&#10;\begin{tabular}{r l l}&#10;\toprule&#10;\footnotesize \color{lightgray}maximize &amp; \color{lightgray}\footnotesize $\pmb{\sum_{i=1}^n w(u_i)\, x_i}$ &amp; &#10;\\&#10;[4pt]&#10;\footnotesize \color{lightgray}subject to &amp; \footnotesize \color{lightgray}$\pmb{x_j \leq \sum_{u_j\in\cS_\ell} y_\ell}$ &amp; \footnotesize \color{lightgray}for $\pmb{j=1,\dots,n}$   &#10;\\&#10;[4pt]&#10;   &amp; \small \color{red}$\pmb{\sum_{\ell=1}^m y_\ell=k}$ &amp;   &#10;\\&#10;[4pt]&#10;&amp; \multicolumn{1}{c}{\normalsize $\pmb{\vdots}$} &#10;    &amp; &#10;     \begin{tabular}{c}&#10;         \tiny\bf &#10;       additional inequalities &#10;     \\&#10;     [-7pt]&#10;         \tiny\bf &#10;     (omitted) &#10;     \end{tabular}&#10;\\&#10;[4pt]&#10;   &amp; \footnotesize \color{lightgray}$\pmb{0\leq x_j \leq 1}$ &amp; \color{lightgray}\footnotesize for $\pmb{j=1,\dots,n}$&#10;\\&#10;[4pt]&#10;   &amp; \footnotesize \color{lightgray}$\pmb{0\leq y_\ell \leq 1}$ &amp; \footnotesize \color{lightgray} for $\pmb{\ell=1,\dots,m}$&#10;\\&#10;\bottomrule&#10;\end{tabular}&#10;}&#10;%&#10;&#10;%%\end{center}&#10;&#10;&#10;&#10;\junk&#10;{&#10;\begin{minipage}[c]{0.9\textwidth}&#10;&#10;\junk&#10;{&#10;\bf\color{blue}&#10;&#10;\begin{center}&#10;\doublebox&#10;{&#10;{\color{red}\bf\fmcg{\pmb{\chi}}{\pmb{k}}} : &#10;obvious generalization of $\color{red}\pmb{\LP}$-relaxation of maximum $\color{red}\pmb{k}$-set coverage fails&#10;}&#10;\end{center}&#10;}&#10;&#10;&#10;%%\vspace*{-0.1in}&#10;&#10;\junk&#10;{&#10;\begin{center}&#10;\begin{tabular}{r l r l} &#10;\footnotesize $\color{red}\pmb{x_i\in\{0,1\}}$ &amp; \footnotesize indicator variables for element $\color{red}\pmb{u_i}$ &#10;   &amp; \footnotesize $\color{red}\pmb{y_j\in\{0,1\}}$ &amp; \footnotesize indicator variables for set $\color{red}\pmb{\cS_j}$&#10;\\&#10;\footnotesize $\color{red}\pmb{x_i^\ast\in [0,1]}$ &amp; \footnotesize value of $\color{red}\pmb{x_i}$ in optimal solution of the $\color{red}\pmb{\LP}$-relaxation &#10;   &amp; \footnotesize $\color{red}\pmb{y_j^\ast\in [0,1]}$ &amp; \footnotesize value of $\color{red}\pmb{y_j}$ in optimal solution of $\color{red}\pmb{\LP}$-relaxation &#10;\\&#10;[5pt]&#10;\footnotesize $\color{red}\pmb{\optf}$ &amp; \footnotesize optimum objective value of $\color{red}\pmb{\LP}$-relaxation &#10;   &amp; \footnotesize $\color{red}\pmb{C_j}$ &amp; \footnotesize set of elements colored $\color{red}\pmb{j}$ in given instance of \fmc&#10;\end{tabular}&#10;\end{center}&#10;&#10;}&#10;&#10;\end{minipage}&#10;}&#10;&#10;&#10;\junk&#10;{&#10;}&#10;&#10;&#10;&#10;&#10;%%%%%%%%%%%%%%%%%%%%%%%%%%%%%%%%%%%%%%%%%%%%%%%%%%%%%%%%%%%%%%%%%%%%%%%%%%%%%%%%%%%%%%%%%%%%%%%%%%%%%%%&#10;\junk&#10;{&#10;\small&#10;\textbf{\color{green}Lemma 1}&#10;\footnotesize&#10;Determining feasibility of &#10;an instance of &#10;{\color{red}\bf\fmcg{\pmb{\chi}}{\pmb{k}}}&#10;of $\color{red}\pmb{n}$ elements is $\color{red}\pmb{\NP}$-complete&#10;even with the following restrictions:&#10;%%%%%%%%%%%%%%%%%%%%%%%%%%%%%%%%%%%%%%%%%%%%%%%%%%%%%%%%%%%%%%%%%%%%%%%%%%%%%%%%%%%%%%%%%%%%%%%%%%%%%%%&#10;\begin{enumerate}[label=$\triangleright$]&#10;%%%%%%%%%%%%%%%%%%%%%%%%%%%%%%%%%%%%%%%%%%%%%%%%%%%%%%%%%%%%%%%%%%%%%%%%%%%%%%%%%%%%%%%%%%%%%%%%%%%%%%%&#10;\item &#10;\footnotesize&#10;instances correspond to the unweighted version&#10;%%%%%%%%%%%%%%%%%%%%%%%%%%%%%%%%%%%%%%%%%%%%%%%%%%%%%%%%%%%%%%%%%%%%%%%%%%%%%%%%%%%%%%%%%%%%%%%%%%%%%%%&#10;\item &#10;\footnotesize&#10;following combinations of $\color{red}\pmb{a}$, $\color{red}\pmb{f}$, $\color{red}\pmb{\chi}$ are satisfied:&#10;%%%%%%%%%%%%%%%%%%%%%%%%%%%%%%%%%%%%%%%%%%%%%%%%%%%%%%%%%%%%%%%%%%%%%%%%%%%%%%%%%%%%%%%%%%%%%%%%%%%%%%%&#10;\begin{enumerate}[label=(\alph*)]&#10;%%%%%%%%%%%%%%%%%%%%%%%%%%%%%%%%%%%%%%%%%%%%%%%%%%%%%%%%%%%%%%%%%%%%%%%%%%%%%%%%%%%%%%%%%%%%%%%%%%%%%%%&#10;\item&#10;\footnotesize&#10;$\color{red}\pmb{f\in \{1,3\}}$, all but one set contains exactly $\color{red}\pmb{3}$ elements, all $\color{red}\pmb{\chi\geq 2}$&#10;%%%%%%%%%%%%%%%%%%%%%%%%%%%%%%%%%%%%%%%%%%%%%%%%%%%%%%%%%%%%%%%%%%%%%%%%%%%%%%%%%%%%%%%%%%%%%%%%%%%%%%%&#10;\item&#10;\footnotesize&#10;instances correspond to \nfmc ($\color{red}\pmb{f=2}$), &#10;$\color{red}\pmb{a=O(\sqrt{n}\,)}$, all $\color{red}\pmb{\chi\geq 2}$&#10;%%%%%%%%%%%%%%%%%%%%%%%%%%%%%%%%%%%%%%%%%%%%%%%%%%%%%%%%%%%%%%%%%%%%%%%%%%%%%%%%%%%%%%%%%%%%%%%%%%%%%%%&#10;\item&#10;\footnotesize&#10;$\color{red}\pmb{f=1}$, $\color{red}\pmb{a=3}$, $\color{red}\pmb{\chi=\nicefrac{n}{3}}$&#10;%%%%%%%%%%%%%%%%%%%%%%%%%%%%%%%%%%%%%%%%%%%%%%%%%%%%%%%%%%%%%%%%%%%%%%%%%%%%%%%%%%%%%%%%%%%%%%%%%%%%%%%&#10;\end{enumerate}&#10;%%%%%%%%%%%%%%%%%%%%%%%%%%%%%%%%%%%%%%%%%%%%%%%%%%%%%%%%%%%%%%%%%%%%%%%%%%%%%%%%%%%%%%%%%%%%%%%%%%%%%%%&#10;%&#10;%%%%%%%%%%%%%%%%%%%%%%%%%%%%%%%%%%%%%%%%%%%%%%%%%%%%%%%%%%%%%%%%%%%%%%%%%%%%%%%%%%%%%%%%%%%%%%%%%%%%%%%&#10;\end{enumerate}&#10;%%%%%%%%%%%%%%%%%%%%%%%%%%%%%%%%%%%%%%%%%%%%%%%%%%%%%%%%%%%%%%%%%%%%%%%%%%%%%%%%%%%%%%%%%%%%%%%%%%%%%%%&#10;\footnotesize&#10;Moreover, the following assertions also hold: &#10;%%%%%%%%%%%%%%%%%%%%%%%%%%%%%%%%%%%%%%%%%%%%%%%%%%%%%%%%%%%%%%%%%%%%%%%%%%%%%%%%%%%%%%%%%%%%%%%%%%%%%%%&#10;\begin{enumerate}[label=$\triangleright$]&#10;%%%%%%%%%%%%%%%%%%%%%%%%%%%%%%%%%%%%%%%%%%%%%%%%%%%%%%%%%%%%%%%%%%%%%%%%%%%%%%%%%%%%%%%%%%%%%%%%%%%%%%%&#10;\item &#10;\footnotesize&#10;instances in &#10;{(\emph{a})}&#10;and &#10;{(\emph{b})}&#10;are instances of &#10;\sfmc&#10;%%%%%%%%%%%%%%%%%%%%%%%%%%%%%%%%%%%%%%%%%%%%%%%%%%%%%%%%%%%%%%%%%%%%%%%%%%%%%%%%%%%%%%%%%%%%%%%%%%%%%%%&#10;\item &#10;\footnotesize&#10;For instances in {(\emph{c})}: &#10;\begin{enumerate}[label=$\circ$]&#10;\item&#10;\footnotesize&#10;$\color{red}\pmb{\nopt=\chi=\nicefrac{n}{3}}$&#10;\item&#10;\footnotesize&#10;assuming $\color{red}\pmb{P\neq\NP}$, no polynomial-time approximation that &#10;\begin{itemize}&#10;\item&#10;\footnotesize&#10;has a finite approximation ratio, or  &#10;\item&#10;\footnotesize&#10;satisfies the coloring constraints ``within any ratio''&#10;\end{itemize}&#10;\end{enumerate}&#10;%%%%%%%%%%%%%%%%%%%%%%%%%%%%%%%%%%%%%%%%%%%%%%%%%%%%%%%%%%%%%%%%%%%%%%%%%%%%%%%%%%%%%%%%%%%%%%%%%%%%%%%&#10;\end{enumerate}&#10;}&#10;%%%%%%%%%%%%%%%%%%%%%%%%%%%%%%%%%%%%%%%%%%%%%%%%%%%%%%%%%%%%%%%%%%%%%%%%%%%%%%%%%%%%%%%%%%%%%%%%%%%%%%%&#10;&#10;&#10;&#10;\junk{&#10;}&#10;&#10;\junk&#10;{&#10;\footnotesize&#10;{\color{lightgray}&#10;Core abstractions of many data-driven societal domain applications&#10;}&#10;\item&#10;{\color{lightgray}&#10;Three examples of \emph{diverse} categories of application&#10;}&#10;\footnotesize&#10;{\color{lightgray}&#10;Service/Facility Allocation&#10;}&#10;\junk{&#10;\begin{enumerate}[label=$\circ$]&#10;\item&#10;\footnotesize&#10;assign services/facilities across different places (\EG, schools, bus stops, police/fire stations)&#10;\tiny&#10;\grey{[Lee and Lubienski, 2017]}&#10;\item&#10;\footnotesize&#10;choosing a few hospitals for specific medical facilities or services &#10;\item&#10;\footnotesize&#10;deciding where to put cell-phone towers&#10;\item&#10;\footnotesize&#10;bike sharing&#10;\tiny&#10;\grey{[Yan and Howe, 2019]} &#10;\\&#10;%%\vspace*{-0.1in}&#10;\begin{adjustwidth}{0.1in}{}&#10;\tiny&#10;bike-sharing network at NYC neglects low-income neighborhoods and communities of color &#10;\\&#10;\tiny&#10;\grey{[C. Guse, New York Daily News, July 10, 2019]}&#10;\end{adjustwidth}&#10;\item&#10;\footnotesize&#10;delivery services for online shopping&#10;\\&#10;\vspace*{-0.1in}&#10;\begin{adjustwidth}{0.1in}{}&#10;\tiny&#10;Amazon failed to provide services for predominantly black communities&#10;\\&#10;\tiny&#10;\grey{&#10;[Ingold and Soper, Bloomberg, April 21, 2016], [Spencer, Bloomberg, April 26, 2016]&#10;}&#10;\end{adjustwidth}&#10;\end{enumerate}&#10;\footnotesize&#10;}&#10;%%%%%%%%%%%%%%%%%%%%%%%%%%%%%%%%%%%%%%%%%%%%%%%%%%%%%%%%%%%%%%%%%%%%%%%%%%%%%%%%%%%%%%%%%%%%%%%%%%%%%%%&#10;%%%%%%%%%%%%%%%%%%%%%%%%%%%%%%%%%%%%%%%%%%%%%%%%%%%%%%%%%%%%%%%%%%%%%%%%%%%%%%%%%%%%%%%%%%%%%%%%%%%%%%%&#10;\item&#10;\footnotesize&#10;{\color{lightgray}&#10;Targeted advertisement&#10;}&#10;%&#10;\junk{&#10;\begin{enumerate}[label=$\triangleright$]&#10;\item&#10;\footnotesize&#10;popular in social media&#10;\item&#10;\footnotesize&#10;company wants to target its ``potential customers''&#10;\item&#10;\footnotesize&#10;company selects features (\EG, ``single'' or ``college student'') for target groups of users&#10;\item&#10;\footnotesize&#10;solely optimizing for coverage may result in undesirable effects&#10;\begin{enumerate}[label=$\circ$]&#10;\item&#10;racism in Facebook advertisements&#10;\grey{&#10;[Angwin and Parris, Propublica, October 28, 2016]&#10;}&#10;\vspace*{-0.15in}&#10;\item&#10;sexism in job advertisements&#10;\grey{&#10;[Hunter, February 22, 2019] &#10;}&#10;\end{enumerate}&#10;%&#10;\end{enumerate}&#10;}&#10;%&#10;%%%%%%%%%%%%%%%%%%%%%%%%%%%%%%%%%%%%%%%%%%%%%%%%%%%%%%%%%%%%%%%%%%%%%%%%%%%%%%%%%%%%%%%%%%%%%%%%%%%%%%%&#10;%kkkkk&#10;%%%%%%%%%%%%%%%%%%%%%%%%%%%%%%%%%%%%%%%%%%%%%%%%%%%%%%%%%%%%%%%%%%%%%%%%%%%%%%%%%%%%%%%%%%%%%%%%%%%%%%%&#10;\item&#10;\footnotesize&#10;Data Integration&#10;(combining multiple data sources)&#10;%&#10;\begin{enumerate}[label=$\circ$]&#10;\item&#10;\footnotesize&#10;population bias: a major reason for model unfairness in training machine learning models&#10;\\&#10;\footnotesize&#10;\grey{&#10;[Olteanu, Castillo, Diaz and Kiciman, 2019], [Asudeh, Jin Jagadish, 2019]&#10;}&#10;\\&#10;\vspace*{-0.1in}&#10;\begin{adjustwidth}{0.3in}{}&#10;image recognition and motion detection services by Google and &#10;HP failed to tag/detect African Americans&#10;\\&#10;\footnotesize&#10;\grey{&#10;[Simon, December 23, 2009], [Mulshine, Business Insider, July 1, 2015]&#10;}&#10;\end{adjustwidth}&#10;%&#10;\end{enumerate}&#10;%%&#10;\end{enumerate}&#10;%%%%%%%%%%%%%%%%%%%%%%%%%%%%%%%%%%%%%%%%%%%%%%%%%%%%%%%%%%%%%%%%%%%%%%%%%%%%%%%%%%%%%%%%%%%%%%%%%%%%%%%&#10;%%%%%%%%%%%%%%%%%%%%%%%%%%%%%%%%%%%%%%%%%%%%%%%%%%%%%%%%%%%%%%%%%%%%%%%%%%%%%%%%%%%%%%%%%%%%%%%%%%%%%%%&#10;%%%%%%%%%%%%%%%%%%%%%%%%%%%%%%%%%%%%%%%%%%%%%%%%%%%%%%%%%%%%%%%%%%%%%%%%%%%%%%%%%%%%%%%%%%%%%%%%%%%%%%%&#10;%%%%%%%%%%%%%%%%%%%%%%%%%%%%%%%%%%%%%%%%%%%%%%%%%%%%%%%%%%%%%%%%%%%%%%%%%%%%%%%%%%%%%%%%%%%%%%%%%%%%%%%&#10;%%%%%%%%%%%%%%%%%%%%%%%%%%%%%%%%%%%%%%%%%%%%%%%%%%%%%%%%%%%%%%%%%%%%%%%%%%%%%%%%%%%%%%%%%%%%%%%%%%%%%%%&#10;%%%%%%%%%%%%%%%%%%%%%%%%%%%%%%%%%%%%%%%%%%%%%%%%%%%%%%%%%%%%%%%%%%%%%%%%%%%%%%%%%%%%%%%%%%%%%%%%%%%%%%%&#10;%%%%%%%%%%%%%%%%%%%%%%%%%%%%%%%%%%%%%%%%%%%%%%%%%%%%%%%%%%%%%%%%%%%%%%%%%%%%%%%%%%%%%%%%%%%%%%%%%%%%%%%&#10;\end{enumerate}&#10;%%%%%%%%%%%%%%%%%%%%%%%%%%%%%%%%%%%%%%%%%%%%%%%%%%%%%%%%%%%%%%%%%%%%%%%%%%%%%%%%%%%%%%%%%%%%%%%%%%%%%%%&#10;\end{minipage}&#10;}&#10;&#10;&#10;&#10;\junk{&#10;\medskip &#10;&#10;&#10;\Ovalbox&#10;{&#10;\begin{minipage}[c]{0.6\textwidth}&#10;\textbf{\emph{unweighted} ``geometric'' version of \fmc (\gfmc)} &#10;%%%%%%%%%%%%%%%%%%%%%%%%%%%%%%%%%%%%%%%%%%%%%%%%%%%%%%%%%%%%%%%%%%%%%%%%%%%%%%%%%%%%%%%%%%%%%%%%%%%%%%%&#10;\begin{enumerate}[label=$\Box$]&#10;%%%%%%%%%%%%%%%%%%%%%%%%%%%%%%%%%%%%%%%%%%%%%%%%%%%%%%%%%%%%%%%%%%%%%%%%%%%%%%%%%%%%%%%%%%%%%%%%%%%%%%%&#10;\item&#10;\small&#10;elements are points in $\color{red}\pmb{[0,\Delta]^d}$ (constant $\color{red}\pmb{d\geq 2}$)&#10;\item&#10;\small&#10;sets are \emph{unit radius} balls in $\color{red}\pmb{\R^d}$ &#10;\item&#10;\small&#10;distributions of points of $\color{red}\pmb{\chi}$ different colors &#10;are given by $\color{red}\pmb{\chi}$ Lipschitz-bounded measures&#10;\end{enumerate}&#10;%%%%%%%%%%%%%%%%%%%%%%%%%%%%%%%%%%%%%%%%%%%%%%%%%%%%%%%%%%%%%%%%%%%%%%%%%%%%%%%%%%%%%%%%%%%%%%%%%%%%%%%&#10;\end{minipage}&#10;\begin{minipage}[c]{0.3\textwidth}&#10;%%%%%%%%%%%%%%%%%%%%%%%%%%%%%%%%%%%%%%%%%%%%%%%%%%%%%%%%%%%%%%%%%%%%%%%%%%%%%%%%%%%%%%%%%%%%%%%%%%%%%%%&#10;\small&#10;admits an \emph{almost} optimal polynomial-time approximation algorithm &#10;\begin{enumerate}[label=$\triangleright$]&#10;%%%%%%%%%%%%%%%%%%%%%%%%%%%%%%%%%%%%%%%%%%%%%%%%%%%%%%%%%%%%%%%%%%%%%%%%%%%%%%%%%%%%%%%%%%%%%%%%%%%%%%%&#10;\item&#10;\footnotesize&#10;for \emph{fixed} $\color{red}\pmb{d}$&#10;\vspace*{-6pt}&#10;\item&#10;\footnotesize&#10;under \emph{mild} assumption on $\color{red}\pmb{\opt}$ &#10;\end{enumerate}&#10;%%%%%%%%%%%%%%%%%%%%%%%%%%%%%%%%%%%%%%%%%%%%%%%%%%%%%%%%%%%%%%%%%%%%%%%%%%%%%%%%%%%%%%%%%%%%%%%%%%%%%%%%&#10;\end{minipage}&#10;}&#10;&#10;\junk&#10;{&#10;%%\Ovalbox&#10;\begin{minipage}{0.9\textwidth}&#10;given &#10;%%%%%%%%%%%%%%%%%%%%%%%%%%%%%%%%%%%%%%%%%%%%%%%%%%%%%%%%%%%%%%%%%%%%%%%%%%%%%%%%%%%%%%%%%%%%%%%%%%%%%%%&#10;\begin{enumerate}[label=$\Box$]&#10;%%%%%%%%%%%%%%%%%%%%%%%%%%%%%%%%%%%%%%%%%%%%%%%%%%%%%%%%%%%%%%%%%%%%%%%%%%%%%%%%%%%%%%%%%%%%%%%%%%%%%%%&#10;\item&#10;\small&#10;universe $\color{red}\pmb{\cU=\{u_1,\dots,u_n\}}$&#10;%%%%%%%%%%%%%%%%%%%%%%%%%%%%%%%%%%%%%%%%%%%%%%%%%%%%%%%%%%%%%%%%%%%%%%%%%%%%%%%%%%%%%%%%%%%%%%%%%%%%%%%&#10;\item&#10;\small&#10;element weight function $\color{red}\pmb{w: \cU\mapsto \R^+}$ &#10;%%%%%%%%%%%%%%%%%%%%%%%%%%%%%%%%%%%%%%%%%%%%%%%%%%%%%%%%%%%%%%%%%%%%%%%%%%%%%%%%%%%%%%%%%%%%%%%%%%%%%%%&#10;\item&#10;\small&#10;element color function $\color{red}\pmb{\cC: \cU\mapsto \{1,\dots,\chi\}}$ &#10;%%%%%%%%%%%%%%%%%%%%%%%%%%%%%%%%%%%%%%%%%%%%%%%%%%%%%%%%%%%%%%%%%%%%%%%%%%%%%%%%%%%%%%%%%%%%%%%%%%%%%%%&#10;\item&#10;\small&#10;sets $\color{red}\pmb{\cS_1,\dots,\cS_m\subseteq \cU}$&#10;%%%%%%%%%%%%%%%%%%%%%%%%%%%%%%%%%%%%%%%%%%%%%%%%%%%%%%%%%%%%%%%%%%%%%%%%%%%%%%%%%%%%%%%%%%%%%%%%%%%%%%%&#10;\item&#10;\small&#10;integer $\color{red}\pmb{k\geq 1}$&#10;%%%%%%%%%%%%%%%%%%%%%%%%%%%%%%%%%%%%%%%%%%%%%%%%%%%%%%%%%%%%%%%%%%%%%%%%%%%%%%%%%%%%%%%%%%%%%%%%%%%%%%%&#10;\end{enumerate}&#10;%%%%%%%%%%%%%%%%%%%%%%%%%%%%%%%%%%%%%%%%%%%%%%%%%%%%%%%%%%%%%%%%%%%%%%%%%%%%%%%%%%%%%%%%%%%%%%%%%%%%%%%&#10;%%%%%%%%%%%%%%%%%%%%%%%%%%%%%%%%%%%%%%%%%%%%%%%%%%%%%%%%%%%%%%%%%%%%%%%%%%%%%%%%%%%%%%%%%%%%%%%%%%%%%%%&#10;valid solution &#10;%%%%%%%%%%%%%%%%%%%%%%%%%%%%%%%%%%%%%%%%%%%%%%%%%%%%%%%%%%%%%%%%%%%%%%%%%%%%%%%%%%%%%%%%%%%%%%%%%%%%%%%&#10;\begin{enumerate}[label=$\Box$]&#10;%%%%%%%%%%%%%%%%%%%%%%%%%%%%%%%%%%%%%%%%%%%%%%%%%%%%%%%%%%%%%%%%%%%%%%%%%%%%%%%%%%%%%%%%%%%%%%%%%%%%%%%&#10;\item&#10;\small&#10;$&#10;\color{red}\pmb{&#10;k&#10;}&#10;$ distinct subsets&#10;$&#10;\color{red}\pmb{&#10;\cS_{i_1},\dots,\cS_{i_k}&#10;}&#10;$, &#10;covering &#10;$&#10;\color{red}\pmb{&#10;p_i&#10;}&#10;$ &#10;elements of color &#10;$&#10;\color{red}\pmb{&#10;i&#10;}&#10;$ &#10;%%%%%%%%%%%%%%%%%%%%%%%%%%%%%%%%%%%%%%%%%%%%%%%%%%%%%%%%%%%%%%%%%%%%%%%%%%%%%%%%%%%%%%%%%%%%%%%%%%%%%%%&#10;\item&#10;\small&#10;$&#10;\color{red}\pmb{&#10;p_i=p_j&#10;}&#10;$ &#10;for all &#10;$&#10;\color{red}\pmb{&#10;i&#10;}&#10;$ and &#10;$&#10;\color{red}\pmb{&#10;j&#10;}&#10;$&#10;%%%%%%%%%%%%%%%%%%%%%%%%%%%%%%%%%%%%%%%%%%%%%%%%%%%%%%%%%%%%%%%%%%%%%%%%%%%%%%%%%%%%%%%%%%%%%%%%%%%%%%%&#10;\end{enumerate}&#10;%%%%%%%%%%%%%%%%%%%%%%%%%%%%%%%%%%%%%%%%%%%%%%%%%%%%%%%%%%%%%%%%%%%%%%%%%%%%%%%%%%%%%%%%%%%%%%%%%%%%%%%&#10;%%%%%%%%%%%%%%%%%%%%%%%%%%%%%%%%%%%%%%%%%%%%%%%%%%%%%%%%%%%%%%%%%%%%%%%%%%%%%%%%%%%%%%%%%%%%%%%%%%%%%%%&#10;objective &#10;%%%%%%%%%%%%%%%%%%%%%%%%%%%%%%%%%%%%%%%%%%%%%%%%%%%%%%%%%%%%%%%%%%%%%%%%%%%%%%%%%%%%%%%%%%%%%%%%%%%%%%%&#10;\begin{enumerate}[label=$\Box$]&#10;%%%%%%%%%%%%%%%%%%%%%%%%%%%%%%%%%%%%%%%%%%%%%%%%%%%%%%%%%%%%%%%%%%%%%%%%%%%%%%%%%%%%%%%%%%%%%%%%%%%%%%%&#10;\item&#10;\small&#10;\emph{maximize} sum of weights of covered elements &#10;%%%%%%%%%%%%%%%%%%%%%%%%%%%%%%%%%%%%%%%%%%%%%%%%%%%%%%%%%%%%%%%%%%%%%%%%%%%%%%%%%%%%%%%%%%%%%%%%%%%%%%%&#10;\end{enumerate}&#10;%%%%%%%%%%%%%%%%%%%%%%%%%%%%%%%%%%%%%%%%%%%%%%%%%%%%%%%%%%%%%%%%%%%%%%%%%%%%%%%%%%%%%%%%%%%%%%%%%%%%%%%&#10;&#10;&#10;&#10;&#10;&#10;\end{minipage}&#10;}&#10;&#10;}&#10;&#10;&#10;&#10;\junk{&#10;\begin{enumerate}[label=$\triangleright$]&#10;\item&#10;\begin{adjustwidth}{0.1in}{}&#10;{\footnotesize&#10;}&#10;\end{adjustwidth}&#10;}&#10;&#10;\junk{&#10;&#10;}&#10;&#10;\end{document}&#10;"/>
  <p:tag name="IGUANATEXSIZE" val="20"/>
  <p:tag name="IGUANATEXCURSOR" val="929"/>
  <p:tag name="TRANSPARENCY" val="True"/>
  <p:tag name="FILENAME" val=""/>
  <p:tag name="LATEXENGINEID" val="0"/>
  <p:tag name="TEMPFOLDER" val="c:\temp\"/>
  <p:tag name="LATEXFORMHEIGHT" val="312"/>
  <p:tag name="LATEXFORMWIDTH" val="384"/>
  <p:tag name="LATEXFORMWRAP" val="True"/>
  <p:tag name="BITMAPVECTOR" val="0"/>
</p:tagLst>
</file>

<file path=ppt/tags/tag38.xml><?xml version="1.0" encoding="utf-8"?>
<p:tagLst xmlns:a="http://schemas.openxmlformats.org/drawingml/2006/main" xmlns:r="http://schemas.openxmlformats.org/officeDocument/2006/relationships" xmlns:p="http://schemas.openxmlformats.org/presentationml/2006/main">
  <p:tag name="OUTPUTDPI" val="1200"/>
  <p:tag name="ORIGINALHEIGHT" val="1428.571"/>
  <p:tag name="ORIGINALWIDTH" val="2497.938"/>
  <p:tag name="LATEXADDIN" val="\documentclass[11pt]{article}&#10;&#10;%%%%%%%%%%%%%%%%%%%%%%%%%%%%%%%%%%%%%%%%%%%%%&#10;%\usepackage{fontspec} % use xelatex to pdf&#10;%\setmainfont{Times New Roman} % use xelatex to pdf&#10;%%%%%%%%%%%%%%%%%%%%%%%%%%%%%%%%%%%%%%%%%%%%%&#10;%%\usepackage{times}&#10;\usepackage{mathptmx}&#10;&#10;\usepackage{amsfonts}&#10;\usepackage{amsmath}&#10;\usepackage{amssymb}&#10;\usepackage{latexsym}&#10;\usepackage{graphicx}&#10;\usepackage{color}&#10;\usepackage{enumitem}&#10;\usepackage{changepage}   % for the adjustwidth environment&#10;\usepackage{fancybox}&#10;%%\usepackage[skins]{tcolorbox}&#10;\usepackage{ctable}&#10;\usepackage{longtable}&#10;\usepackage{xspace}&#10;\usepackage{nicefrac}&#10;&#10;\allowdisplaybreaks&#10;&#10;\setlength{\topmargin}{0in} % for home PC or office UNIX&#10;\setlength{\oddsidemargin}{-0.0in}&#10;\setlength{\evensidemargin}{-0.0in}&#10;\setlength{\headheight}{0in} % for home PC&#10;\setlength{\headsep}{0in} % for home PC&#10;\setlength{\textheight}{9in}&#10;\setlength{\textwidth}{6.5in}&#10;\renewcommand{\baselinestretch}{1}&#10;&#10;\newcommand{\aalpha}{{\mathsf{PartyA}}}&#10;\newcommand{\bbeta}{{\mathsf{PartyB}}}&#10;\newcommand{\eeta}{{\mathsf{Pop}}}&#10;\newcommand{\partya}{Party~\textbf{A}}&#10;\newcommand{\partyb}{Party~\textbf{B}}&#10;\newcommand{\cP}{\mathcal{P}}&#10;\newcommand{\EG}{{\em e.g.}, }&#10;%%\newcommand{\comment}[1]{}&#10;\newcommand{\junk}[1]{}&#10;\newcommand{\tx}{^{\rm th}}&#10;\definecolor{dgreyblue}{rgb}{0.26,0.3,0.46}&#10;\newcommand{\trueblue}[1]{{\textcolor{blue}{#1}}}&#10;\newcommand{\trueblack}[1]{{\textcolor{black}{#1}}}&#10;\newcommand{\truegreen}[1]{{\textcolor{green}{#1}}}&#10;\newcommand{\grey}[1]{{\textcolor{dgreyblue}{#1}}}&#10;\newcommand{\truered}[1]{{\textcolor{red}{#1}}}&#10;&#10;%%%%%%%%%%%%%%%%%%%%%%%%%%%%%%%%%%%%%%%%%%%%%%%%%%%%%%%%%%%%%%%%%%%%%%%%%%%%%%%%%%%%%%%%%%%&#10;\begin{document}&#10;\thispagestyle{empty}&#10;\color{black}&#10;\bf&#10;\mathversion{bold}&#10;%%%%%%%%%%%%%%%%%%%%%%%%%%%%%%%%%%%%%%%%%%%%%%%%%%%%%%%%%%%%%%%%%%%%%%%%%%%%%%%%%%%%%%%%%%%&#10;%%%%%%%%%&#10;\newcommand{\cU}{\mathcal{U}}&#10;\newcommand{\cC}{\mathcal{C}}&#10;\newcommand{\cS}{\mathcal{S}}&#10;\newcommand{\R}{{\mathbb R}}&#10;\newcommand{\fmcg}[2]{\textsc{Fmc}(\ensuremath{#1, #2})}&#10;\newcommand{\fmc}{\textsc{Fmc}\xspace}&#10;\newcommand{\opt}{ {\mathsf{OPT}} }&#10;\newcommand{\nopt}{ {\mathsf{OPT}_{\#}} }&#10;\newcommand{\nfmc}{\textsc{Node-fmc}\xspace}&#10;\newcommand{\sfmc}{\textsc{Segr-fmc}\xspace}&#10;\newcommand{\bfmc}{\ensuremath{\Delta}-\textsc{bal-fmc}\xspace}&#10;\newcommand{\gfmc}{\textsc{Geom-fmc}\xspace}&#10;\newcommand{\NP}{\mathsf{NP}}&#10;\newcommand{\eps}{\varepsilon}&#10;\newcommand{\LP}{{\mathsf{LP}}}&#10;\newcommand{\optf}{\ensuremath{\opt_{\mathrm{frac}}}}&#10;%%%%%%%%%&#10;&#10;\begin{center}&#10;\begin{tabular}{r l l}&#10;\toprule&#10;\footnotesize \color{lightgray}maximize &amp; \color{lightgray}\footnotesize $\pmb{\sum_{i=1}^n w(u_i)\, x_i}$ &amp; &#10;\\&#10;[4pt]&#10;\footnotesize \color{lightgray}subject to &amp; \small \color{red}$\pmb{x_j \leq \sum_{u_j\in\cS_\ell} y_\ell}$ &amp; \small \color{red}for $\pmb{j=1,\dots,n}$   &#10;\\&#10;[4pt]&#10;   &amp; \footnotesize \color{lightgray}$\pmb{\sum_{\ell=1}^m y_\ell=k}$ &amp;   &#10;\\&#10;[4pt]&#10;&amp; \multicolumn{1}{c}{\normalsize $\pmb{\vdots}$} &#10;    &amp; &#10;     \begin{tabular}{c}&#10;         \tiny\bf &#10;       additional inequalities &#10;     \\&#10;     [-7pt]&#10;         \tiny\bf &#10;     (omitted) &#10;     \end{tabular}&#10;\\&#10;[4pt]&#10;   &amp; \footnotesize \color{lightgray}$\pmb{0\leq x_j \leq 1}$ &amp; \color{lightgray}\footnotesize for $\pmb{j=1,\dots,n}$&#10;\\&#10;[4pt]&#10;   &amp; \footnotesize \color{lightgray}$\pmb{0\leq y_\ell \leq 1}$ &amp; \footnotesize \color{lightgray} for $\pmb{\ell=1,\dots,m}$&#10;\\&#10;\bottomrule&#10;\end{tabular}&#10;%&#10;&#10;\end{center}&#10;&#10;&#10;&#10;\junk&#10;{&#10;\begin{minipage}[c]{0.9\textwidth}&#10;&#10;\junk&#10;{&#10;\bf\color{blue}&#10;&#10;\begin{center}&#10;\doublebox&#10;{&#10;{\color{red}\bf\fmcg{\pmb{\chi}}{\pmb{k}}} : &#10;obvious generalization of $\color{red}\pmb{\LP}$-relaxation of maximum $\color{red}\pmb{k}$-set coverage fails&#10;}&#10;\end{center}&#10;}&#10;&#10;&#10;%%\vspace*{-0.1in}&#10;&#10;\junk&#10;{&#10;\begin{center}&#10;\begin{tabular}{r l r l} &#10;\footnotesize $\color{red}\pmb{x_i\in\{0,1\}}$ &amp; \footnotesize indicator variables for element $\color{red}\pmb{u_i}$ &#10;   &amp; \footnotesize $\color{red}\pmb{y_j\in\{0,1\}}$ &amp; \footnotesize indicator variables for set $\color{red}\pmb{\cS_j}$&#10;\\&#10;\footnotesize $\color{red}\pmb{x_i^\ast\in [0,1]}$ &amp; \footnotesize value of $\color{red}\pmb{x_i}$ in optimal solution of the $\color{red}\pmb{\LP}$-relaxation &#10;   &amp; \footnotesize $\color{red}\pmb{y_j^\ast\in [0,1]}$ &amp; \footnotesize value of $\color{red}\pmb{y_j}$ in optimal solution of $\color{red}\pmb{\LP}$-relaxation &#10;\\&#10;[5pt]&#10;\footnotesize $\color{red}\pmb{\optf}$ &amp; \footnotesize optimum objective value of $\color{red}\pmb{\LP}$-relaxation &#10;   &amp; \footnotesize $\color{red}\pmb{C_j}$ &amp; \footnotesize set of elements colored $\color{red}\pmb{j}$ in given instance of \fmc&#10;\end{tabular}&#10;\end{center}&#10;&#10;}&#10;&#10;\end{minipage}&#10;}&#10;&#10;&#10;\junk&#10;{&#10;}&#10;&#10;&#10;&#10;&#10;%%%%%%%%%%%%%%%%%%%%%%%%%%%%%%%%%%%%%%%%%%%%%%%%%%%%%%%%%%%%%%%%%%%%%%%%%%%%%%%%%%%%%%%%%%%%%%%%%%%%%%%&#10;\junk&#10;{&#10;\small&#10;\textbf{\color{green}Lemma 1}&#10;\footnotesize&#10;Determining feasibility of &#10;an instance of &#10;{\color{red}\bf\fmcg{\pmb{\chi}}{\pmb{k}}}&#10;of $\color{red}\pmb{n}$ elements is $\color{red}\pmb{\NP}$-complete&#10;even with the following restrictions:&#10;%%%%%%%%%%%%%%%%%%%%%%%%%%%%%%%%%%%%%%%%%%%%%%%%%%%%%%%%%%%%%%%%%%%%%%%%%%%%%%%%%%%%%%%%%%%%%%%%%%%%%%%&#10;\begin{enumerate}[label=$\triangleright$]&#10;%%%%%%%%%%%%%%%%%%%%%%%%%%%%%%%%%%%%%%%%%%%%%%%%%%%%%%%%%%%%%%%%%%%%%%%%%%%%%%%%%%%%%%%%%%%%%%%%%%%%%%%&#10;\item &#10;\footnotesize&#10;instances correspond to the unweighted version&#10;%%%%%%%%%%%%%%%%%%%%%%%%%%%%%%%%%%%%%%%%%%%%%%%%%%%%%%%%%%%%%%%%%%%%%%%%%%%%%%%%%%%%%%%%%%%%%%%%%%%%%%%&#10;\item &#10;\footnotesize&#10;following combinations of $\color{red}\pmb{a}$, $\color{red}\pmb{f}$, $\color{red}\pmb{\chi}$ are satisfied:&#10;%%%%%%%%%%%%%%%%%%%%%%%%%%%%%%%%%%%%%%%%%%%%%%%%%%%%%%%%%%%%%%%%%%%%%%%%%%%%%%%%%%%%%%%%%%%%%%%%%%%%%%%&#10;\begin{enumerate}[label=(\alph*)]&#10;%%%%%%%%%%%%%%%%%%%%%%%%%%%%%%%%%%%%%%%%%%%%%%%%%%%%%%%%%%%%%%%%%%%%%%%%%%%%%%%%%%%%%%%%%%%%%%%%%%%%%%%&#10;\item&#10;\footnotesize&#10;$\color{red}\pmb{f\in \{1,3\}}$, all but one set contains exactly $\color{red}\pmb{3}$ elements, all $\color{red}\pmb{\chi\geq 2}$&#10;%%%%%%%%%%%%%%%%%%%%%%%%%%%%%%%%%%%%%%%%%%%%%%%%%%%%%%%%%%%%%%%%%%%%%%%%%%%%%%%%%%%%%%%%%%%%%%%%%%%%%%%&#10;\item&#10;\footnotesize&#10;instances correspond to \nfmc ($\color{red}\pmb{f=2}$), &#10;$\color{red}\pmb{a=O(\sqrt{n}\,)}$, all $\color{red}\pmb{\chi\geq 2}$&#10;%%%%%%%%%%%%%%%%%%%%%%%%%%%%%%%%%%%%%%%%%%%%%%%%%%%%%%%%%%%%%%%%%%%%%%%%%%%%%%%%%%%%%%%%%%%%%%%%%%%%%%%&#10;\item&#10;\footnotesize&#10;$\color{red}\pmb{f=1}$, $\color{red}\pmb{a=3}$, $\color{red}\pmb{\chi=\nicefrac{n}{3}}$&#10;%%%%%%%%%%%%%%%%%%%%%%%%%%%%%%%%%%%%%%%%%%%%%%%%%%%%%%%%%%%%%%%%%%%%%%%%%%%%%%%%%%%%%%%%%%%%%%%%%%%%%%%&#10;\end{enumerate}&#10;%%%%%%%%%%%%%%%%%%%%%%%%%%%%%%%%%%%%%%%%%%%%%%%%%%%%%%%%%%%%%%%%%%%%%%%%%%%%%%%%%%%%%%%%%%%%%%%%%%%%%%%&#10;%&#10;%%%%%%%%%%%%%%%%%%%%%%%%%%%%%%%%%%%%%%%%%%%%%%%%%%%%%%%%%%%%%%%%%%%%%%%%%%%%%%%%%%%%%%%%%%%%%%%%%%%%%%%&#10;\end{enumerate}&#10;%%%%%%%%%%%%%%%%%%%%%%%%%%%%%%%%%%%%%%%%%%%%%%%%%%%%%%%%%%%%%%%%%%%%%%%%%%%%%%%%%%%%%%%%%%%%%%%%%%%%%%%&#10;\footnotesize&#10;Moreover, the following assertions also hold: &#10;%%%%%%%%%%%%%%%%%%%%%%%%%%%%%%%%%%%%%%%%%%%%%%%%%%%%%%%%%%%%%%%%%%%%%%%%%%%%%%%%%%%%%%%%%%%%%%%%%%%%%%%&#10;\begin{enumerate}[label=$\triangleright$]&#10;%%%%%%%%%%%%%%%%%%%%%%%%%%%%%%%%%%%%%%%%%%%%%%%%%%%%%%%%%%%%%%%%%%%%%%%%%%%%%%%%%%%%%%%%%%%%%%%%%%%%%%%&#10;\item &#10;\footnotesize&#10;instances in &#10;{(\emph{a})}&#10;and &#10;{(\emph{b})}&#10;are instances of &#10;\sfmc&#10;%%%%%%%%%%%%%%%%%%%%%%%%%%%%%%%%%%%%%%%%%%%%%%%%%%%%%%%%%%%%%%%%%%%%%%%%%%%%%%%%%%%%%%%%%%%%%%%%%%%%%%%&#10;\item &#10;\footnotesize&#10;For instances in {(\emph{c})}: &#10;\begin{enumerate}[label=$\circ$]&#10;\item&#10;\footnotesize&#10;$\color{red}\pmb{\nopt=\chi=\nicefrac{n}{3}}$&#10;\item&#10;\footnotesize&#10;assuming $\color{red}\pmb{P\neq\NP}$, no polynomial-time approximation that &#10;\begin{itemize}&#10;\item&#10;\footnotesize&#10;has a finite approximation ratio, or  &#10;\item&#10;\footnotesize&#10;satisfies the coloring constraints ``within any ratio''&#10;\end{itemize}&#10;\end{enumerate}&#10;%%%%%%%%%%%%%%%%%%%%%%%%%%%%%%%%%%%%%%%%%%%%%%%%%%%%%%%%%%%%%%%%%%%%%%%%%%%%%%%%%%%%%%%%%%%%%%%%%%%%%%%&#10;\end{enumerate}&#10;}&#10;%%%%%%%%%%%%%%%%%%%%%%%%%%%%%%%%%%%%%%%%%%%%%%%%%%%%%%%%%%%%%%%%%%%%%%%%%%%%%%%%%%%%%%%%%%%%%%%%%%%%%%%&#10;&#10;&#10;&#10;\junk{&#10;}&#10;&#10;\junk&#10;{&#10;\footnotesize&#10;{\color{lightgray}&#10;Core abstractions of many data-driven societal domain applications&#10;}&#10;\item&#10;{\color{lightgray}&#10;Three examples of \emph{diverse} categories of application&#10;}&#10;\footnotesize&#10;{\color{lightgray}&#10;Service/Facility Allocation&#10;}&#10;\junk{&#10;\begin{enumerate}[label=$\circ$]&#10;\item&#10;\footnotesize&#10;assign services/facilities across different places (\EG, schools, bus stops, police/fire stations)&#10;\tiny&#10;\grey{[Lee and Lubienski, 2017]}&#10;\item&#10;\footnotesize&#10;choosing a few hospitals for specific medical facilities or services &#10;\item&#10;\footnotesize&#10;deciding where to put cell-phone towers&#10;\item&#10;\footnotesize&#10;bike sharing&#10;\tiny&#10;\grey{[Yan and Howe, 2019]} &#10;\\&#10;%%\vspace*{-0.1in}&#10;\begin{adjustwidth}{0.1in}{}&#10;\tiny&#10;bike-sharing network at NYC neglects low-income neighborhoods and communities of color &#10;\\&#10;\tiny&#10;\grey{[C. Guse, New York Daily News, July 10, 2019]}&#10;\end{adjustwidth}&#10;\item&#10;\footnotesize&#10;delivery services for online shopping&#10;\\&#10;\vspace*{-0.1in}&#10;\begin{adjustwidth}{0.1in}{}&#10;\tiny&#10;Amazon failed to provide services for predominantly black communities&#10;\\&#10;\tiny&#10;\grey{&#10;[Ingold and Soper, Bloomberg, April 21, 2016], [Spencer, Bloomberg, April 26, 2016]&#10;}&#10;\end{adjustwidth}&#10;\end{enumerate}&#10;\footnotesize&#10;}&#10;%%%%%%%%%%%%%%%%%%%%%%%%%%%%%%%%%%%%%%%%%%%%%%%%%%%%%%%%%%%%%%%%%%%%%%%%%%%%%%%%%%%%%%%%%%%%%%%%%%%%%%%&#10;%%%%%%%%%%%%%%%%%%%%%%%%%%%%%%%%%%%%%%%%%%%%%%%%%%%%%%%%%%%%%%%%%%%%%%%%%%%%%%%%%%%%%%%%%%%%%%%%%%%%%%%&#10;\item&#10;\footnotesize&#10;{\color{lightgray}&#10;Targeted advertisement&#10;}&#10;%&#10;\junk{&#10;\begin{enumerate}[label=$\triangleright$]&#10;\item&#10;\footnotesize&#10;popular in social media&#10;\item&#10;\footnotesize&#10;company wants to target its ``potential customers''&#10;\item&#10;\footnotesize&#10;company selects features (\EG, ``single'' or ``college student'') for target groups of users&#10;\item&#10;\footnotesize&#10;solely optimizing for coverage may result in undesirable effects&#10;\begin{enumerate}[label=$\circ$]&#10;\item&#10;racism in Facebook advertisements&#10;\grey{&#10;[Angwin and Parris, Propublica, October 28, 2016]&#10;}&#10;\vspace*{-0.15in}&#10;\item&#10;sexism in job advertisements&#10;\grey{&#10;[Hunter, February 22, 2019] &#10;}&#10;\end{enumerate}&#10;%&#10;\end{enumerate}&#10;}&#10;%&#10;%%%%%%%%%%%%%%%%%%%%%%%%%%%%%%%%%%%%%%%%%%%%%%%%%%%%%%%%%%%%%%%%%%%%%%%%%%%%%%%%%%%%%%%%%%%%%%%%%%%%%%%&#10;%kkkkk&#10;%%%%%%%%%%%%%%%%%%%%%%%%%%%%%%%%%%%%%%%%%%%%%%%%%%%%%%%%%%%%%%%%%%%%%%%%%%%%%%%%%%%%%%%%%%%%%%%%%%%%%%%&#10;\item&#10;\footnotesize&#10;Data Integration&#10;(combining multiple data sources)&#10;%&#10;\begin{enumerate}[label=$\circ$]&#10;\item&#10;\footnotesize&#10;population bias: a major reason for model unfairness in training machine learning models&#10;\\&#10;\footnotesize&#10;\grey{&#10;[Olteanu, Castillo, Diaz and Kiciman, 2019], [Asudeh, Jin Jagadish, 2019]&#10;}&#10;\\&#10;\vspace*{-0.1in}&#10;\begin{adjustwidth}{0.3in}{}&#10;image recognition and motion detection services by Google and &#10;HP failed to tag/detect African Americans&#10;\\&#10;\footnotesize&#10;\grey{&#10;[Simon, December 23, 2009], [Mulshine, Business Insider, July 1, 2015]&#10;}&#10;\end{adjustwidth}&#10;%&#10;\end{enumerate}&#10;%%&#10;\end{enumerate}&#10;%%%%%%%%%%%%%%%%%%%%%%%%%%%%%%%%%%%%%%%%%%%%%%%%%%%%%%%%%%%%%%%%%%%%%%%%%%%%%%%%%%%%%%%%%%%%%%%%%%%%%%%&#10;%%%%%%%%%%%%%%%%%%%%%%%%%%%%%%%%%%%%%%%%%%%%%%%%%%%%%%%%%%%%%%%%%%%%%%%%%%%%%%%%%%%%%%%%%%%%%%%%%%%%%%%&#10;%%%%%%%%%%%%%%%%%%%%%%%%%%%%%%%%%%%%%%%%%%%%%%%%%%%%%%%%%%%%%%%%%%%%%%%%%%%%%%%%%%%%%%%%%%%%%%%%%%%%%%%&#10;%%%%%%%%%%%%%%%%%%%%%%%%%%%%%%%%%%%%%%%%%%%%%%%%%%%%%%%%%%%%%%%%%%%%%%%%%%%%%%%%%%%%%%%%%%%%%%%%%%%%%%%&#10;%%%%%%%%%%%%%%%%%%%%%%%%%%%%%%%%%%%%%%%%%%%%%%%%%%%%%%%%%%%%%%%%%%%%%%%%%%%%%%%%%%%%%%%%%%%%%%%%%%%%%%%&#10;%%%%%%%%%%%%%%%%%%%%%%%%%%%%%%%%%%%%%%%%%%%%%%%%%%%%%%%%%%%%%%%%%%%%%%%%%%%%%%%%%%%%%%%%%%%%%%%%%%%%%%%&#10;%%%%%%%%%%%%%%%%%%%%%%%%%%%%%%%%%%%%%%%%%%%%%%%%%%%%%%%%%%%%%%%%%%%%%%%%%%%%%%%%%%%%%%%%%%%%%%%%%%%%%%%&#10;\end{enumerate}&#10;%%%%%%%%%%%%%%%%%%%%%%%%%%%%%%%%%%%%%%%%%%%%%%%%%%%%%%%%%%%%%%%%%%%%%%%%%%%%%%%%%%%%%%%%%%%%%%%%%%%%%%%&#10;\end{minipage}&#10;}&#10;&#10;&#10;&#10;\junk{&#10;\medskip &#10;&#10;&#10;\Ovalbox&#10;{&#10;\begin{minipage}[c]{0.6\textwidth}&#10;\textbf{\emph{unweighted} ``geometric'' version of \fmc (\gfmc)} &#10;%%%%%%%%%%%%%%%%%%%%%%%%%%%%%%%%%%%%%%%%%%%%%%%%%%%%%%%%%%%%%%%%%%%%%%%%%%%%%%%%%%%%%%%%%%%%%%%%%%%%%%%&#10;\begin{enumerate}[label=$\Box$]&#10;%%%%%%%%%%%%%%%%%%%%%%%%%%%%%%%%%%%%%%%%%%%%%%%%%%%%%%%%%%%%%%%%%%%%%%%%%%%%%%%%%%%%%%%%%%%%%%%%%%%%%%%&#10;\item&#10;\small&#10;elements are points in $\color{red}\pmb{[0,\Delta]^d}$ (constant $\color{red}\pmb{d\geq 2}$)&#10;\item&#10;\small&#10;sets are \emph{unit radius} balls in $\color{red}\pmb{\R^d}$ &#10;\item&#10;\small&#10;distributions of points of $\color{red}\pmb{\chi}$ different colors &#10;are given by $\color{red}\pmb{\chi}$ Lipschitz-bounded measures&#10;\end{enumerate}&#10;%%%%%%%%%%%%%%%%%%%%%%%%%%%%%%%%%%%%%%%%%%%%%%%%%%%%%%%%%%%%%%%%%%%%%%%%%%%%%%%%%%%%%%%%%%%%%%%%%%%%%%%&#10;\end{minipage}&#10;\begin{minipage}[c]{0.3\textwidth}&#10;%%%%%%%%%%%%%%%%%%%%%%%%%%%%%%%%%%%%%%%%%%%%%%%%%%%%%%%%%%%%%%%%%%%%%%%%%%%%%%%%%%%%%%%%%%%%%%%%%%%%%%%&#10;\small&#10;admits an \emph{almost} optimal polynomial-time approximation algorithm &#10;\begin{enumerate}[label=$\triangleright$]&#10;%%%%%%%%%%%%%%%%%%%%%%%%%%%%%%%%%%%%%%%%%%%%%%%%%%%%%%%%%%%%%%%%%%%%%%%%%%%%%%%%%%%%%%%%%%%%%%%%%%%%%%%&#10;\item&#10;\footnotesize&#10;for \emph{fixed} $\color{red}\pmb{d}$&#10;\vspace*{-6pt}&#10;\item&#10;\footnotesize&#10;under \emph{mild} assumption on $\color{red}\pmb{\opt}$ &#10;\end{enumerate}&#10;%%%%%%%%%%%%%%%%%%%%%%%%%%%%%%%%%%%%%%%%%%%%%%%%%%%%%%%%%%%%%%%%%%%%%%%%%%%%%%%%%%%%%%%%%%%%%%%%%%%%%%%%&#10;\end{minipage}&#10;}&#10;&#10;\junk&#10;{&#10;%%\Ovalbox&#10;\begin{minipage}{0.9\textwidth}&#10;given &#10;%%%%%%%%%%%%%%%%%%%%%%%%%%%%%%%%%%%%%%%%%%%%%%%%%%%%%%%%%%%%%%%%%%%%%%%%%%%%%%%%%%%%%%%%%%%%%%%%%%%%%%%&#10;\begin{enumerate}[label=$\Box$]&#10;%%%%%%%%%%%%%%%%%%%%%%%%%%%%%%%%%%%%%%%%%%%%%%%%%%%%%%%%%%%%%%%%%%%%%%%%%%%%%%%%%%%%%%%%%%%%%%%%%%%%%%%&#10;\item&#10;\small&#10;universe $\color{red}\pmb{\cU=\{u_1,\dots,u_n\}}$&#10;%%%%%%%%%%%%%%%%%%%%%%%%%%%%%%%%%%%%%%%%%%%%%%%%%%%%%%%%%%%%%%%%%%%%%%%%%%%%%%%%%%%%%%%%%%%%%%%%%%%%%%%&#10;\item&#10;\small&#10;element weight function $\color{red}\pmb{w: \cU\mapsto \R^+}$ &#10;%%%%%%%%%%%%%%%%%%%%%%%%%%%%%%%%%%%%%%%%%%%%%%%%%%%%%%%%%%%%%%%%%%%%%%%%%%%%%%%%%%%%%%%%%%%%%%%%%%%%%%%&#10;\item&#10;\small&#10;element color function $\color{red}\pmb{\cC: \cU\mapsto \{1,\dots,\chi\}}$ &#10;%%%%%%%%%%%%%%%%%%%%%%%%%%%%%%%%%%%%%%%%%%%%%%%%%%%%%%%%%%%%%%%%%%%%%%%%%%%%%%%%%%%%%%%%%%%%%%%%%%%%%%%&#10;\item&#10;\small&#10;sets $\color{red}\pmb{\cS_1,\dots,\cS_m\subseteq \cU}$&#10;%%%%%%%%%%%%%%%%%%%%%%%%%%%%%%%%%%%%%%%%%%%%%%%%%%%%%%%%%%%%%%%%%%%%%%%%%%%%%%%%%%%%%%%%%%%%%%%%%%%%%%%&#10;\item&#10;\small&#10;integer $\color{red}\pmb{k\geq 1}$&#10;%%%%%%%%%%%%%%%%%%%%%%%%%%%%%%%%%%%%%%%%%%%%%%%%%%%%%%%%%%%%%%%%%%%%%%%%%%%%%%%%%%%%%%%%%%%%%%%%%%%%%%%&#10;\end{enumerate}&#10;%%%%%%%%%%%%%%%%%%%%%%%%%%%%%%%%%%%%%%%%%%%%%%%%%%%%%%%%%%%%%%%%%%%%%%%%%%%%%%%%%%%%%%%%%%%%%%%%%%%%%%%&#10;%%%%%%%%%%%%%%%%%%%%%%%%%%%%%%%%%%%%%%%%%%%%%%%%%%%%%%%%%%%%%%%%%%%%%%%%%%%%%%%%%%%%%%%%%%%%%%%%%%%%%%%&#10;valid solution &#10;%%%%%%%%%%%%%%%%%%%%%%%%%%%%%%%%%%%%%%%%%%%%%%%%%%%%%%%%%%%%%%%%%%%%%%%%%%%%%%%%%%%%%%%%%%%%%%%%%%%%%%%&#10;\begin{enumerate}[label=$\Box$]&#10;%%%%%%%%%%%%%%%%%%%%%%%%%%%%%%%%%%%%%%%%%%%%%%%%%%%%%%%%%%%%%%%%%%%%%%%%%%%%%%%%%%%%%%%%%%%%%%%%%%%%%%%&#10;\item&#10;\small&#10;$&#10;\color{red}\pmb{&#10;k&#10;}&#10;$ distinct subsets&#10;$&#10;\color{red}\pmb{&#10;\cS_{i_1},\dots,\cS_{i_k}&#10;}&#10;$, &#10;covering &#10;$&#10;\color{red}\pmb{&#10;p_i&#10;}&#10;$ &#10;elements of color &#10;$&#10;\color{red}\pmb{&#10;i&#10;}&#10;$ &#10;%%%%%%%%%%%%%%%%%%%%%%%%%%%%%%%%%%%%%%%%%%%%%%%%%%%%%%%%%%%%%%%%%%%%%%%%%%%%%%%%%%%%%%%%%%%%%%%%%%%%%%%&#10;\item&#10;\small&#10;$&#10;\color{red}\pmb{&#10;p_i=p_j&#10;}&#10;$ &#10;for all &#10;$&#10;\color{red}\pmb{&#10;i&#10;}&#10;$ and &#10;$&#10;\color{red}\pmb{&#10;j&#10;}&#10;$&#10;%%%%%%%%%%%%%%%%%%%%%%%%%%%%%%%%%%%%%%%%%%%%%%%%%%%%%%%%%%%%%%%%%%%%%%%%%%%%%%%%%%%%%%%%%%%%%%%%%%%%%%%&#10;\end{enumerate}&#10;%%%%%%%%%%%%%%%%%%%%%%%%%%%%%%%%%%%%%%%%%%%%%%%%%%%%%%%%%%%%%%%%%%%%%%%%%%%%%%%%%%%%%%%%%%%%%%%%%%%%%%%&#10;%%%%%%%%%%%%%%%%%%%%%%%%%%%%%%%%%%%%%%%%%%%%%%%%%%%%%%%%%%%%%%%%%%%%%%%%%%%%%%%%%%%%%%%%%%%%%%%%%%%%%%%&#10;objective &#10;%%%%%%%%%%%%%%%%%%%%%%%%%%%%%%%%%%%%%%%%%%%%%%%%%%%%%%%%%%%%%%%%%%%%%%%%%%%%%%%%%%%%%%%%%%%%%%%%%%%%%%%&#10;\begin{enumerate}[label=$\Box$]&#10;%%%%%%%%%%%%%%%%%%%%%%%%%%%%%%%%%%%%%%%%%%%%%%%%%%%%%%%%%%%%%%%%%%%%%%%%%%%%%%%%%%%%%%%%%%%%%%%%%%%%%%%&#10;\item&#10;\small&#10;\emph{maximize} sum of weights of covered elements &#10;%%%%%%%%%%%%%%%%%%%%%%%%%%%%%%%%%%%%%%%%%%%%%%%%%%%%%%%%%%%%%%%%%%%%%%%%%%%%%%%%%%%%%%%%%%%%%%%%%%%%%%%&#10;\end{enumerate}&#10;%%%%%%%%%%%%%%%%%%%%%%%%%%%%%%%%%%%%%%%%%%%%%%%%%%%%%%%%%%%%%%%%%%%%%%%%%%%%%%%%%%%%%%%%%%%%%%%%%%%%%%%&#10;&#10;&#10;&#10;&#10;&#10;\end{minipage}&#10;}&#10;&#10;}&#10;&#10;&#10;&#10;\junk{&#10;\begin{enumerate}[label=$\triangleright$]&#10;\item&#10;\begin{adjustwidth}{0.1in}{}&#10;{\footnotesize&#10;}&#10;\end{adjustwidth}&#10;}&#10;&#10;\junk{&#10;&#10;}&#10;&#10;\end{document}&#10;"/>
  <p:tag name="IGUANATEXSIZE" val="20"/>
  <p:tag name="IGUANATEXCURSOR" val="929"/>
  <p:tag name="TRANSPARENCY" val="True"/>
  <p:tag name="FILENAME" val=""/>
  <p:tag name="LATEXENGINEID" val="0"/>
  <p:tag name="TEMPFOLDER" val="c:\temp\"/>
  <p:tag name="LATEXFORMHEIGHT" val="312"/>
  <p:tag name="LATEXFORMWIDTH" val="384"/>
  <p:tag name="LATEXFORMWRAP" val="True"/>
  <p:tag name="BITMAPVECTOR" val="0"/>
</p:tagLst>
</file>

<file path=ppt/tags/tag39.xml><?xml version="1.0" encoding="utf-8"?>
<p:tagLst xmlns:a="http://schemas.openxmlformats.org/drawingml/2006/main" xmlns:r="http://schemas.openxmlformats.org/officeDocument/2006/relationships" xmlns:p="http://schemas.openxmlformats.org/presentationml/2006/main">
  <p:tag name="OUTPUTDPI" val="1200"/>
  <p:tag name="ORIGINALHEIGHT" val="253.4684"/>
  <p:tag name="ORIGINALWIDTH" val="4246.719"/>
  <p:tag name="LATEXADDIN" val="\documentclass[11pt]{article}&#10;&#10;%%%%%%%%%%%%%%%%%%%%%%%%%%%%%%%%%%%%%%%%%%%%%&#10;%\usepackage{fontspec} % use xelatex to pdf&#10;%\setmainfont{Times New Roman} % use xelatex to pdf&#10;%%%%%%%%%%%%%%%%%%%%%%%%%%%%%%%%%%%%%%%%%%%%%&#10;%%\usepackage{times}&#10;\usepackage{mathptmx}&#10;&#10;\usepackage{amsfonts}&#10;\usepackage{amsmath}&#10;\usepackage{amssymb}&#10;\usepackage{latexsym}&#10;\usepackage{graphicx}&#10;\usepackage{color}&#10;\usepackage{enumitem}&#10;\usepackage{changepage}   % for the adjustwidth environment&#10;\usepackage{fancybox}&#10;%%\usepackage[skins]{tcolorbox}&#10;\usepackage{ctable}&#10;\usepackage{longtable}&#10;\usepackage{xspace}&#10;\usepackage{nicefrac}&#10;&#10;\allowdisplaybreaks&#10;&#10;\setlength{\topmargin}{0in} % for home PC or office UNIX&#10;\setlength{\oddsidemargin}{-0.0in}&#10;\setlength{\evensidemargin}{-0.0in}&#10;\setlength{\headheight}{0in} % for home PC&#10;\setlength{\headsep}{0in} % for home PC&#10;\setlength{\textheight}{9in}&#10;\setlength{\textwidth}{6.5in}&#10;\renewcommand{\baselinestretch}{1}&#10;&#10;\newcommand{\aalpha}{{\mathsf{PartyA}}}&#10;\newcommand{\bbeta}{{\mathsf{PartyB}}}&#10;\newcommand{\eeta}{{\mathsf{Pop}}}&#10;\newcommand{\partya}{Party~\textbf{A}}&#10;\newcommand{\partyb}{Party~\textbf{B}}&#10;\newcommand{\cP}{\mathcal{P}}&#10;\newcommand{\EG}{{\em e.g.}, }&#10;%%\newcommand{\comment}[1]{}&#10;\newcommand{\junk}[1]{}&#10;\newcommand{\tx}{^{\rm th}}&#10;\definecolor{dgreyblue}{rgb}{0.26,0.3,0.46}&#10;\newcommand{\trueblue}[1]{{\textcolor{blue}{#1}}}&#10;\newcommand{\trueblack}[1]{{\textcolor{black}{#1}}}&#10;\newcommand{\truegreen}[1]{{\textcolor{green}{#1}}}&#10;\newcommand{\grey}[1]{{\textcolor{dgreyblue}{#1}}}&#10;\newcommand{\truered}[1]{{\textcolor{red}{#1}}}&#10;&#10;%%%%%%%%%%%%%%%%%%%%%%%%%%%%%%%%%%%%%%%%%%%%%%%%%%%%%%%%%%%%%%%%%%%%%%%%%%%%%%%%%%%%%%%%%%%&#10;\begin{document}&#10;\thispagestyle{empty}&#10;\color{black}&#10;\bf&#10;\mathversion{bold}&#10;%%%%%%%%%%%%%%%%%%%%%%%%%%%%%%%%%%%%%%%%%%%%%%%%%%%%%%%%%%%%%%%%%%%%%%%%%%%%%%%%%%%%%%%%%%%&#10;%%%%%%%%%&#10;\newcommand{\cU}{\mathcal{U}}&#10;\newcommand{\cC}{\mathcal{C}}&#10;\newcommand{\cS}{\mathcal{S}}&#10;\newcommand{\R}{{\mathbb R}}&#10;\newcommand{\fmcg}[2]{\textsc{Fmc}(\ensuremath{#1, #2})}&#10;\newcommand{\fmc}{\textsc{Fmc}\xspace}&#10;\newcommand{\opt}{ {\mathsf{OPT}} }&#10;\newcommand{\nopt}{ {\mathsf{OPT}_{\#}} }&#10;\newcommand{\nfmc}{\textsc{Node-fmc}\xspace}&#10;\newcommand{\sfmc}{\textsc{Segr-fmc}\xspace}&#10;\newcommand{\bfmc}{\ensuremath{\Delta}-\textsc{bal-fmc}\xspace}&#10;\newcommand{\gfmc}{\textsc{Geom-fmc}\xspace}&#10;\newcommand{\NP}{\mathsf{NP}}&#10;\newcommand{\eps}{\varepsilon}&#10;\newcommand{\LP}{{\mathsf{LP}}}&#10;\newcommand{\optf}{\ensuremath{\opt_{\mathrm{frac}}}}&#10;%%%%%%%%%&#10;&#10;&#10;\begin{minipage}[c]{0.9\textwidth}&#10;{&#10;\bf\color{blue}&#10;&#10;\begin{center}&#10;\doublebox&#10;{&#10;%%fair maximum coverage&#10;{\color{red}\bf\fmcg{\pmb{\chi}}{\pmb{k}}} : &#10;handling correlations between element-selection variables&#10;}&#10;\end{center}&#10;}&#10;&#10;&#10;%%\vspace*{-0.1in}&#10;&#10;\junk&#10;{&#10;\begin{center}&#10;\begin{tabular}{r l r l} &#10;\footnotesize $\color{red}\pmb{x_i\in\{0,1\}}$ &amp; \footnotesize indicator variables for element $\color{red}\pmb{u_i}$ &#10;   &amp; \footnotesize $\color{red}\pmb{y_j\in\{0,1\}}$ &amp; \footnotesize indicator variables for set $\color{red}\pmb{\cS_j}$&#10;\\&#10;\footnotesize $\color{red}\pmb{x_i^\ast\in [0,1]}$ &amp; \footnotesize value of $\color{red}\pmb{x_i}$ in optimal solution of the $\color{red}\pmb{\LP}$-relaxation &#10;   &amp; \footnotesize $\color{red}\pmb{y_j^\ast\in [0,1]}$ &amp; \footnotesize value of $\color{red}\pmb{y_j}$ in optimal solution of $\color{red}\pmb{\LP}$-relaxation &#10;\\&#10;[5pt]&#10;\footnotesize $\color{red}\pmb{\optf}$ &amp; \footnotesize optimum objective value of $\color{red}\pmb{\LP}$-relaxation &#10;   &amp; \footnotesize $\color{red}\pmb{C_j}$ &amp; \footnotesize set of elements colored $\color{red}\pmb{j}$ in given instance of \fmc&#10;\end{tabular}&#10;\end{center}&#10;&#10;}&#10;&#10;\end{minipage}&#10;&#10;&#10;\junk&#10;{&#10;}&#10;&#10;&#10;&#10;&#10;%%%%%%%%%%%%%%%%%%%%%%%%%%%%%%%%%%%%%%%%%%%%%%%%%%%%%%%%%%%%%%%%%%%%%%%%%%%%%%%%%%%%%%%%%%%%%%%%%%%%%%%&#10;\junk&#10;{&#10;\small&#10;\textbf{\color{green}Lemma 1}&#10;\footnotesize&#10;Determining feasibility of &#10;an instance of &#10;{\color{red}\bf\fmcg{\pmb{\chi}}{\pmb{k}}}&#10;of $\color{red}\pmb{n}$ elements is $\color{red}\pmb{\NP}$-complete&#10;even with the following restrictions:&#10;%%%%%%%%%%%%%%%%%%%%%%%%%%%%%%%%%%%%%%%%%%%%%%%%%%%%%%%%%%%%%%%%%%%%%%%%%%%%%%%%%%%%%%%%%%%%%%%%%%%%%%%&#10;\begin{enumerate}[label=$\triangleright$]&#10;%%%%%%%%%%%%%%%%%%%%%%%%%%%%%%%%%%%%%%%%%%%%%%%%%%%%%%%%%%%%%%%%%%%%%%%%%%%%%%%%%%%%%%%%%%%%%%%%%%%%%%%&#10;\item &#10;\footnotesize&#10;instances correspond to the unweighted version&#10;%%%%%%%%%%%%%%%%%%%%%%%%%%%%%%%%%%%%%%%%%%%%%%%%%%%%%%%%%%%%%%%%%%%%%%%%%%%%%%%%%%%%%%%%%%%%%%%%%%%%%%%&#10;\item &#10;\footnotesize&#10;following combinations of $\color{red}\pmb{a}$, $\color{red}\pmb{f}$, $\color{red}\pmb{\chi}$ are satisfied:&#10;%%%%%%%%%%%%%%%%%%%%%%%%%%%%%%%%%%%%%%%%%%%%%%%%%%%%%%%%%%%%%%%%%%%%%%%%%%%%%%%%%%%%%%%%%%%%%%%%%%%%%%%&#10;\begin{enumerate}[label=(\alph*)]&#10;%%%%%%%%%%%%%%%%%%%%%%%%%%%%%%%%%%%%%%%%%%%%%%%%%%%%%%%%%%%%%%%%%%%%%%%%%%%%%%%%%%%%%%%%%%%%%%%%%%%%%%%&#10;\item&#10;\footnotesize&#10;$\color{red}\pmb{f\in \{1,3\}}$, all but one set contains exactly $\color{red}\pmb{3}$ elements, all $\color{red}\pmb{\chi\geq 2}$&#10;%%%%%%%%%%%%%%%%%%%%%%%%%%%%%%%%%%%%%%%%%%%%%%%%%%%%%%%%%%%%%%%%%%%%%%%%%%%%%%%%%%%%%%%%%%%%%%%%%%%%%%%&#10;\item&#10;\footnotesize&#10;instances correspond to \nfmc ($\color{red}\pmb{f=2}$), &#10;$\color{red}\pmb{a=O(\sqrt{n}\,)}$, all $\color{red}\pmb{\chi\geq 2}$&#10;%%%%%%%%%%%%%%%%%%%%%%%%%%%%%%%%%%%%%%%%%%%%%%%%%%%%%%%%%%%%%%%%%%%%%%%%%%%%%%%%%%%%%%%%%%%%%%%%%%%%%%%&#10;\item&#10;\footnotesize&#10;$\color{red}\pmb{f=1}$, $\color{red}\pmb{a=3}$, $\color{red}\pmb{\chi=\nicefrac{n}{3}}$&#10;%%%%%%%%%%%%%%%%%%%%%%%%%%%%%%%%%%%%%%%%%%%%%%%%%%%%%%%%%%%%%%%%%%%%%%%%%%%%%%%%%%%%%%%%%%%%%%%%%%%%%%%&#10;\end{enumerate}&#10;%%%%%%%%%%%%%%%%%%%%%%%%%%%%%%%%%%%%%%%%%%%%%%%%%%%%%%%%%%%%%%%%%%%%%%%%%%%%%%%%%%%%%%%%%%%%%%%%%%%%%%%&#10;%&#10;%%%%%%%%%%%%%%%%%%%%%%%%%%%%%%%%%%%%%%%%%%%%%%%%%%%%%%%%%%%%%%%%%%%%%%%%%%%%%%%%%%%%%%%%%%%%%%%%%%%%%%%&#10;\end{enumerate}&#10;%%%%%%%%%%%%%%%%%%%%%%%%%%%%%%%%%%%%%%%%%%%%%%%%%%%%%%%%%%%%%%%%%%%%%%%%%%%%%%%%%%%%%%%%%%%%%%%%%%%%%%%&#10;\footnotesize&#10;Moreover, the following assertions also hold: &#10;%%%%%%%%%%%%%%%%%%%%%%%%%%%%%%%%%%%%%%%%%%%%%%%%%%%%%%%%%%%%%%%%%%%%%%%%%%%%%%%%%%%%%%%%%%%%%%%%%%%%%%%&#10;\begin{enumerate}[label=$\triangleright$]&#10;%%%%%%%%%%%%%%%%%%%%%%%%%%%%%%%%%%%%%%%%%%%%%%%%%%%%%%%%%%%%%%%%%%%%%%%%%%%%%%%%%%%%%%%%%%%%%%%%%%%%%%%&#10;\item &#10;\footnotesize&#10;instances in &#10;{(\emph{a})}&#10;and &#10;{(\emph{b})}&#10;are instances of &#10;\sfmc&#10;%%%%%%%%%%%%%%%%%%%%%%%%%%%%%%%%%%%%%%%%%%%%%%%%%%%%%%%%%%%%%%%%%%%%%%%%%%%%%%%%%%%%%%%%%%%%%%%%%%%%%%%&#10;\item &#10;\footnotesize&#10;For instances in {(\emph{c})}: &#10;\begin{enumerate}[label=$\circ$]&#10;\item&#10;\footnotesize&#10;$\color{red}\pmb{\nopt=\chi=\nicefrac{n}{3}}$&#10;\item&#10;\footnotesize&#10;assuming $\color{red}\pmb{P\neq\NP}$, no polynomial-time approximation that &#10;\begin{itemize}&#10;\item&#10;\footnotesize&#10;has a finite approximation ratio, or  &#10;\item&#10;\footnotesize&#10;satisfies the coloring constraints ``within any ratio''&#10;\end{itemize}&#10;\end{enumerate}&#10;%%%%%%%%%%%%%%%%%%%%%%%%%%%%%%%%%%%%%%%%%%%%%%%%%%%%%%%%%%%%%%%%%%%%%%%%%%%%%%%%%%%%%%%%%%%%%%%%%%%%%%%&#10;\end{enumerate}&#10;}&#10;%%%%%%%%%%%%%%%%%%%%%%%%%%%%%%%%%%%%%%%%%%%%%%%%%%%%%%%%%%%%%%%%%%%%%%%%%%%%%%%%%%%%%%%%%%%%%%%%%%%%%%%&#10;&#10;&#10;&#10;\junk{&#10;}&#10;&#10;\junk&#10;{&#10;\footnotesize&#10;{\color{lightgray}&#10;Core abstractions of many data-driven societal domain applications&#10;}&#10;\item&#10;{\color{lightgray}&#10;Three examples of \emph{diverse} categories of application&#10;}&#10;\footnotesize&#10;{\color{lightgray}&#10;Service/Facility Allocation&#10;}&#10;\junk{&#10;\begin{enumerate}[label=$\circ$]&#10;\item&#10;\footnotesize&#10;assign services/facilities across different places (\EG, schools, bus stops, police/fire stations)&#10;\tiny&#10;\grey{[Lee and Lubienski, 2017]}&#10;\item&#10;\footnotesize&#10;choosing a few hospitals for specific medical facilities or services &#10;\item&#10;\footnotesize&#10;deciding where to put cell-phone towers&#10;\item&#10;\footnotesize&#10;bike sharing&#10;\tiny&#10;\grey{[Yan and Howe, 2019]} &#10;\\&#10;%%\vspace*{-0.1in}&#10;\begin{adjustwidth}{0.1in}{}&#10;\tiny&#10;bike-sharing network at NYC neglects low-income neighborhoods and communities of color &#10;\\&#10;\tiny&#10;\grey{[C. Guse, New York Daily News, July 10, 2019]}&#10;\end{adjustwidth}&#10;\item&#10;\footnotesize&#10;delivery services for online shopping&#10;\\&#10;\vspace*{-0.1in}&#10;\begin{adjustwidth}{0.1in}{}&#10;\tiny&#10;Amazon failed to provide services for predominantly black communities&#10;\\&#10;\tiny&#10;\grey{&#10;[Ingold and Soper, Bloomberg, April 21, 2016], [Spencer, Bloomberg, April 26, 2016]&#10;}&#10;\end{adjustwidth}&#10;\end{enumerate}&#10;\footnotesize&#10;}&#10;%%%%%%%%%%%%%%%%%%%%%%%%%%%%%%%%%%%%%%%%%%%%%%%%%%%%%%%%%%%%%%%%%%%%%%%%%%%%%%%%%%%%%%%%%%%%%%%%%%%%%%%&#10;%%%%%%%%%%%%%%%%%%%%%%%%%%%%%%%%%%%%%%%%%%%%%%%%%%%%%%%%%%%%%%%%%%%%%%%%%%%%%%%%%%%%%%%%%%%%%%%%%%%%%%%&#10;\item&#10;\footnotesize&#10;{\color{lightgray}&#10;Targeted advertisement&#10;}&#10;%&#10;\junk{&#10;\begin{enumerate}[label=$\triangleright$]&#10;\item&#10;\footnotesize&#10;popular in social media&#10;\item&#10;\footnotesize&#10;company wants to target its ``potential customers''&#10;\item&#10;\footnotesize&#10;company selects features (\EG, ``single'' or ``college student'') for target groups of users&#10;\item&#10;\footnotesize&#10;solely optimizing for coverage may result in undesirable effects&#10;\begin{enumerate}[label=$\circ$]&#10;\item&#10;racism in Facebook advertisements&#10;\grey{&#10;[Angwin and Parris, Propublica, October 28, 2016]&#10;}&#10;\vspace*{-0.15in}&#10;\item&#10;sexism in job advertisements&#10;\grey{&#10;[Hunter, February 22, 2019] &#10;}&#10;\end{enumerate}&#10;%&#10;\end{enumerate}&#10;}&#10;%&#10;%%%%%%%%%%%%%%%%%%%%%%%%%%%%%%%%%%%%%%%%%%%%%%%%%%%%%%%%%%%%%%%%%%%%%%%%%%%%%%%%%%%%%%%%%%%%%%%%%%%%%%%&#10;%kkkkk&#10;%%%%%%%%%%%%%%%%%%%%%%%%%%%%%%%%%%%%%%%%%%%%%%%%%%%%%%%%%%%%%%%%%%%%%%%%%%%%%%%%%%%%%%%%%%%%%%%%%%%%%%%&#10;\item&#10;\footnotesize&#10;Data Integration&#10;(combining multiple data sources)&#10;%&#10;\begin{enumerate}[label=$\circ$]&#10;\item&#10;\footnotesize&#10;population bias: a major reason for model unfairness in training machine learning models&#10;\\&#10;\footnotesize&#10;\grey{&#10;[Olteanu, Castillo, Diaz and Kiciman, 2019], [Asudeh, Jin Jagadish, 2019]&#10;}&#10;\\&#10;\vspace*{-0.1in}&#10;\begin{adjustwidth}{0.3in}{}&#10;image recognition and motion detection services by Google and &#10;HP failed to tag/detect African Americans&#10;\\&#10;\footnotesize&#10;\grey{&#10;[Simon, December 23, 2009], [Mulshine, Business Insider, July 1, 2015]&#10;}&#10;\end{adjustwidth}&#10;%&#10;\end{enumerate}&#10;%%&#10;\end{enumerate}&#10;%%%%%%%%%%%%%%%%%%%%%%%%%%%%%%%%%%%%%%%%%%%%%%%%%%%%%%%%%%%%%%%%%%%%%%%%%%%%%%%%%%%%%%%%%%%%%%%%%%%%%%%&#10;%%%%%%%%%%%%%%%%%%%%%%%%%%%%%%%%%%%%%%%%%%%%%%%%%%%%%%%%%%%%%%%%%%%%%%%%%%%%%%%%%%%%%%%%%%%%%%%%%%%%%%%&#10;%%%%%%%%%%%%%%%%%%%%%%%%%%%%%%%%%%%%%%%%%%%%%%%%%%%%%%%%%%%%%%%%%%%%%%%%%%%%%%%%%%%%%%%%%%%%%%%%%%%%%%%&#10;%%%%%%%%%%%%%%%%%%%%%%%%%%%%%%%%%%%%%%%%%%%%%%%%%%%%%%%%%%%%%%%%%%%%%%%%%%%%%%%%%%%%%%%%%%%%%%%%%%%%%%%&#10;%%%%%%%%%%%%%%%%%%%%%%%%%%%%%%%%%%%%%%%%%%%%%%%%%%%%%%%%%%%%%%%%%%%%%%%%%%%%%%%%%%%%%%%%%%%%%%%%%%%%%%%&#10;%%%%%%%%%%%%%%%%%%%%%%%%%%%%%%%%%%%%%%%%%%%%%%%%%%%%%%%%%%%%%%%%%%%%%%%%%%%%%%%%%%%%%%%%%%%%%%%%%%%%%%%&#10;%%%%%%%%%%%%%%%%%%%%%%%%%%%%%%%%%%%%%%%%%%%%%%%%%%%%%%%%%%%%%%%%%%%%%%%%%%%%%%%%%%%%%%%%%%%%%%%%%%%%%%%&#10;\end{enumerate}&#10;%%%%%%%%%%%%%%%%%%%%%%%%%%%%%%%%%%%%%%%%%%%%%%%%%%%%%%%%%%%%%%%%%%%%%%%%%%%%%%%%%%%%%%%%%%%%%%%%%%%%%%%&#10;\end{minipage}&#10;}&#10;&#10;&#10;&#10;\junk{&#10;\medskip &#10;&#10;&#10;\Ovalbox&#10;{&#10;\begin{minipage}[c]{0.6\textwidth}&#10;\textbf{\emph{unweighted} ``geometric'' version of \fmc (\gfmc)} &#10;%%%%%%%%%%%%%%%%%%%%%%%%%%%%%%%%%%%%%%%%%%%%%%%%%%%%%%%%%%%%%%%%%%%%%%%%%%%%%%%%%%%%%%%%%%%%%%%%%%%%%%%&#10;\begin{enumerate}[label=$\Box$]&#10;%%%%%%%%%%%%%%%%%%%%%%%%%%%%%%%%%%%%%%%%%%%%%%%%%%%%%%%%%%%%%%%%%%%%%%%%%%%%%%%%%%%%%%%%%%%%%%%%%%%%%%%&#10;\item&#10;\small&#10;elements are points in $\color{red}\pmb{[0,\Delta]^d}$ (constant $\color{red}\pmb{d\geq 2}$)&#10;\item&#10;\small&#10;sets are \emph{unit radius} balls in $\color{red}\pmb{\R^d}$ &#10;\item&#10;\small&#10;distributions of points of $\color{red}\pmb{\chi}$ different colors &#10;are given by $\color{red}\pmb{\chi}$ Lipschitz-bounded measures&#10;\end{enumerate}&#10;%%%%%%%%%%%%%%%%%%%%%%%%%%%%%%%%%%%%%%%%%%%%%%%%%%%%%%%%%%%%%%%%%%%%%%%%%%%%%%%%%%%%%%%%%%%%%%%%%%%%%%%&#10;\end{minipage}&#10;\begin{minipage}[c]{0.3\textwidth}&#10;%%%%%%%%%%%%%%%%%%%%%%%%%%%%%%%%%%%%%%%%%%%%%%%%%%%%%%%%%%%%%%%%%%%%%%%%%%%%%%%%%%%%%%%%%%%%%%%%%%%%%%%&#10;\small&#10;admits an \emph{almost} optimal polynomial-time approximation algorithm &#10;\begin{enumerate}[label=$\triangleright$]&#10;%%%%%%%%%%%%%%%%%%%%%%%%%%%%%%%%%%%%%%%%%%%%%%%%%%%%%%%%%%%%%%%%%%%%%%%%%%%%%%%%%%%%%%%%%%%%%%%%%%%%%%%&#10;\item&#10;\footnotesize&#10;for \emph{fixed} $\color{red}\pmb{d}$&#10;\vspace*{-6pt}&#10;\item&#10;\footnotesize&#10;under \emph{mild} assumption on $\color{red}\pmb{\opt}$ &#10;\end{enumerate}&#10;%%%%%%%%%%%%%%%%%%%%%%%%%%%%%%%%%%%%%%%%%%%%%%%%%%%%%%%%%%%%%%%%%%%%%%%%%%%%%%%%%%%%%%%%%%%%%%%%%%%%%%%%&#10;\end{minipage}&#10;}&#10;&#10;\junk&#10;{&#10;%%\Ovalbox&#10;\begin{minipage}{0.9\textwidth}&#10;given &#10;%%%%%%%%%%%%%%%%%%%%%%%%%%%%%%%%%%%%%%%%%%%%%%%%%%%%%%%%%%%%%%%%%%%%%%%%%%%%%%%%%%%%%%%%%%%%%%%%%%%%%%%&#10;\begin{enumerate}[label=$\Box$]&#10;%%%%%%%%%%%%%%%%%%%%%%%%%%%%%%%%%%%%%%%%%%%%%%%%%%%%%%%%%%%%%%%%%%%%%%%%%%%%%%%%%%%%%%%%%%%%%%%%%%%%%%%&#10;\item&#10;\small&#10;universe $\color{red}\pmb{\cU=\{u_1,\dots,u_n\}}$&#10;%%%%%%%%%%%%%%%%%%%%%%%%%%%%%%%%%%%%%%%%%%%%%%%%%%%%%%%%%%%%%%%%%%%%%%%%%%%%%%%%%%%%%%%%%%%%%%%%%%%%%%%&#10;\item&#10;\small&#10;element weight function $\color{red}\pmb{w: \cU\mapsto \R^+}$ &#10;%%%%%%%%%%%%%%%%%%%%%%%%%%%%%%%%%%%%%%%%%%%%%%%%%%%%%%%%%%%%%%%%%%%%%%%%%%%%%%%%%%%%%%%%%%%%%%%%%%%%%%%&#10;\item&#10;\small&#10;element color function $\color{red}\pmb{\cC: \cU\mapsto \{1,\dots,\chi\}}$ &#10;%%%%%%%%%%%%%%%%%%%%%%%%%%%%%%%%%%%%%%%%%%%%%%%%%%%%%%%%%%%%%%%%%%%%%%%%%%%%%%%%%%%%%%%%%%%%%%%%%%%%%%%&#10;\item&#10;\small&#10;sets $\color{red}\pmb{\cS_1,\dots,\cS_m\subseteq \cU}$&#10;%%%%%%%%%%%%%%%%%%%%%%%%%%%%%%%%%%%%%%%%%%%%%%%%%%%%%%%%%%%%%%%%%%%%%%%%%%%%%%%%%%%%%%%%%%%%%%%%%%%%%%%&#10;\item&#10;\small&#10;integer $\color{red}\pmb{k\geq 1}$&#10;%%%%%%%%%%%%%%%%%%%%%%%%%%%%%%%%%%%%%%%%%%%%%%%%%%%%%%%%%%%%%%%%%%%%%%%%%%%%%%%%%%%%%%%%%%%%%%%%%%%%%%%&#10;\end{enumerate}&#10;%%%%%%%%%%%%%%%%%%%%%%%%%%%%%%%%%%%%%%%%%%%%%%%%%%%%%%%%%%%%%%%%%%%%%%%%%%%%%%%%%%%%%%%%%%%%%%%%%%%%%%%&#10;%%%%%%%%%%%%%%%%%%%%%%%%%%%%%%%%%%%%%%%%%%%%%%%%%%%%%%%%%%%%%%%%%%%%%%%%%%%%%%%%%%%%%%%%%%%%%%%%%%%%%%%&#10;valid solution &#10;%%%%%%%%%%%%%%%%%%%%%%%%%%%%%%%%%%%%%%%%%%%%%%%%%%%%%%%%%%%%%%%%%%%%%%%%%%%%%%%%%%%%%%%%%%%%%%%%%%%%%%%&#10;\begin{enumerate}[label=$\Box$]&#10;%%%%%%%%%%%%%%%%%%%%%%%%%%%%%%%%%%%%%%%%%%%%%%%%%%%%%%%%%%%%%%%%%%%%%%%%%%%%%%%%%%%%%%%%%%%%%%%%%%%%%%%&#10;\item&#10;\small&#10;$&#10;\color{red}\pmb{&#10;k&#10;}&#10;$ distinct subsets&#10;$&#10;\color{red}\pmb{&#10;\cS_{i_1},\dots,\cS_{i_k}&#10;}&#10;$, &#10;covering &#10;$&#10;\color{red}\pmb{&#10;p_i&#10;}&#10;$ &#10;elements of color &#10;$&#10;\color{red}\pmb{&#10;i&#10;}&#10;$ &#10;%%%%%%%%%%%%%%%%%%%%%%%%%%%%%%%%%%%%%%%%%%%%%%%%%%%%%%%%%%%%%%%%%%%%%%%%%%%%%%%%%%%%%%%%%%%%%%%%%%%%%%%&#10;\item&#10;\small&#10;$&#10;\color{red}\pmb{&#10;p_i=p_j&#10;}&#10;$ &#10;for all &#10;$&#10;\color{red}\pmb{&#10;i&#10;}&#10;$ and &#10;$&#10;\color{red}\pmb{&#10;j&#10;}&#10;$&#10;%%%%%%%%%%%%%%%%%%%%%%%%%%%%%%%%%%%%%%%%%%%%%%%%%%%%%%%%%%%%%%%%%%%%%%%%%%%%%%%%%%%%%%%%%%%%%%%%%%%%%%%&#10;\end{enumerate}&#10;%%%%%%%%%%%%%%%%%%%%%%%%%%%%%%%%%%%%%%%%%%%%%%%%%%%%%%%%%%%%%%%%%%%%%%%%%%%%%%%%%%%%%%%%%%%%%%%%%%%%%%%&#10;%%%%%%%%%%%%%%%%%%%%%%%%%%%%%%%%%%%%%%%%%%%%%%%%%%%%%%%%%%%%%%%%%%%%%%%%%%%%%%%%%%%%%%%%%%%%%%%%%%%%%%%&#10;objective &#10;%%%%%%%%%%%%%%%%%%%%%%%%%%%%%%%%%%%%%%%%%%%%%%%%%%%%%%%%%%%%%%%%%%%%%%%%%%%%%%%%%%%%%%%%%%%%%%%%%%%%%%%&#10;\begin{enumerate}[label=$\Box$]&#10;%%%%%%%%%%%%%%%%%%%%%%%%%%%%%%%%%%%%%%%%%%%%%%%%%%%%%%%%%%%%%%%%%%%%%%%%%%%%%%%%%%%%%%%%%%%%%%%%%%%%%%%&#10;\item&#10;\small&#10;\emph{maximize} sum of weights of covered elements &#10;%%%%%%%%%%%%%%%%%%%%%%%%%%%%%%%%%%%%%%%%%%%%%%%%%%%%%%%%%%%%%%%%%%%%%%%%%%%%%%%%%%%%%%%%%%%%%%%%%%%%%%%&#10;\end{enumerate}&#10;%%%%%%%%%%%%%%%%%%%%%%%%%%%%%%%%%%%%%%%%%%%%%%%%%%%%%%%%%%%%%%%%%%%%%%%%%%%%%%%%%%%%%%%%%%%%%%%%%%%%%%%&#10;&#10;&#10;&#10;&#10;&#10;\end{minipage}&#10;}&#10;&#10;}&#10;&#10;&#10;&#10;\junk{&#10;\begin{enumerate}[label=$\triangleright$]&#10;\item&#10;\begin{adjustwidth}{0.1in}{}&#10;{\footnotesize&#10;}&#10;\end{adjustwidth}&#10;}&#10;&#10;\junk{&#10;&#10;}&#10;&#10;\end{document}&#10;"/>
  <p:tag name="IGUANATEXSIZE" val="20"/>
  <p:tag name="IGUANATEXCURSOR" val="929"/>
  <p:tag name="TRANSPARENCY" val="True"/>
  <p:tag name="FILENAME" val=""/>
  <p:tag name="LATEXENGINEID" val="0"/>
  <p:tag name="TEMPFOLDER" val="c:\temp\"/>
  <p:tag name="LATEXFORMHEIGHT" val="312"/>
  <p:tag name="LATEXFORMWIDTH" val="384"/>
  <p:tag name="LATEXFORMWRAP" val="True"/>
  <p:tag name="BITMAPVECTOR" val="0"/>
</p:tagLst>
</file>

<file path=ppt/tags/tag4.xml><?xml version="1.0" encoding="utf-8"?>
<p:tagLst xmlns:a="http://schemas.openxmlformats.org/drawingml/2006/main" xmlns:r="http://schemas.openxmlformats.org/officeDocument/2006/relationships" xmlns:p="http://schemas.openxmlformats.org/presentationml/2006/main">
  <p:tag name="OUTPUTDPI" val="1200"/>
  <p:tag name="ORIGINALHEIGHT" val="2606.674"/>
  <p:tag name="ORIGINALWIDTH" val="5426.322"/>
  <p:tag name="LATEXADDIN" val="\documentclass[11pt]{article}&#10;&#10;%%%%%%%%%%%%%%%%%%%%%%%%%%%%%%%%%%%%%%%%%%%%%&#10;%\usepackage{fontspec} % use xelatex to pdf&#10;%\setmainfont{Times New Roman} % use xelatex to pdf&#10;%%%%%%%%%%%%%%%%%%%%%%%%%%%%%%%%%%%%%%%%%%%%%&#10;%%\usepackage{times}&#10;\usepackage{mathptmx}&#10;&#10;\usepackage{amsfonts}&#10;\usepackage{amsmath}&#10;\usepackage{amssymb}&#10;\usepackage{latexsym}&#10;\usepackage{graphicx}&#10;\usepackage{color}&#10;\usepackage{enumitem}&#10;\usepackage{setspace}&#10;\usepackage{changepage}   % for the adjustwidth environment&#10;\usepackage{fancybox}&#10;%%\usepackage[skins]{tcolorbox}&#10;&#10;\allowdisplaybreaks&#10;&#10;\setlength{\topmargin}{0in} % for home PC or office UNIX&#10;\setlength{\oddsidemargin}{-0.0in}&#10;\setlength{\evensidemargin}{-0.0in}&#10;\setlength{\headheight}{0in} % for home PC&#10;\setlength{\headsep}{0in} % for home PC&#10;\setlength{\textheight}{9in}&#10;\setlength{\textwidth}{6.5in}&#10;\renewcommand{\baselinestretch}{1}&#10;&#10;\newcommand{\aalpha}{{\mathsf{PartyA}}}&#10;\newcommand{\bbeta}{{\mathsf{PartyB}}}&#10;\newcommand{\eeta}{{\mathsf{Pop}}}&#10;\newcommand{\partya}{Party~\textbf{A}}&#10;\newcommand{\partyb}{Party~\textbf{B}}&#10;\newcommand{\cP}{\mathcal{P}}&#10;\newcommand{\EG}{{\em e.g.}, }&#10;%%\newcommand{\comment}[1]{}&#10;\newcommand{\junk}[1]{}&#10;\newcommand{\tx}{^{\rm th}}&#10;\definecolor{dgreyblue}{rgb}{0.26,0.3,0.46}&#10;\newcommand{\trueblue}[1]{{\textcolor{blue}{#1}}}&#10;\newcommand{\trueblack}[1]{{\textcolor{black}{#1}}}&#10;\newcommand{\truegreen}[1]{{\textcolor{green}{#1}}}&#10;\newcommand{\grey}[1]{{\textcolor{dgreyblue}{#1}}}&#10;\newcommand{\truered}[1]{{\textcolor{red}{#1}}}&#10;&#10;%%%%%%%%%%%%%%%%%%%%%%%%%%%%%%%%%%%%%%%%%%%%%%%%%%%%%%%%%%%%%%%%%%%%%%%%%%%%%%%%%%%%%%%%%%%&#10;\begin{document}&#10;\thispagestyle{empty}&#10;\color{black}&#10;\bf&#10;\mathversion{bold}&#10;%%%%%%%%%%%%%%%%%%%%%%%%%%%%%%%%%%%%%%%%%%%%%%%%%%%%%%%%%%%%%%%%%%%%%%%%%%%%%%%%%%%%%%%%%%%&#10;&#10;\junk{&#10;Nisan \EA~\cite{NRTV07} for further details on these research topics.&#10;}&#10;&#10;&#10;%%\centerline{&#10;%%\shadowbox{\bf\color{blue}Ensuring ``fairness'' in computational problems}&#10;%%}&#10;&#10;\bigskip&#10;&#10;\centerline{\bf\color{blue}Investigating fairness in computation}&#10;&#10;\medskip&#10;\medskip&#10;&#10;\Ovalbox&#10;{&#10;&#10;&#10;\begin{minipage}{0.9\textwidth}&#10;\medskip&#10;\medskip&#10;&#10;\begin{center}&#10;\truered{game theoretic frameworks}&#10;\end{center}&#10;&#10;\medskip&#10;&#10;%%%%%%%%%%%%%%%%%%%%%%%%%%%%%%%%%%%%%%%%%%%%%%%%%%%%%%%%%%%%%%%%%%%%%%%%%%%%%%%%%%%%%%%%%%%%%%%%%%%%%%%&#10;\begin{enumerate}[label=$\Box$]&#10;%%%%%%%%%%%%%%%%%%%%%%%%%%%%%%%%%%%%%%%%%%%%%%%%%%%%%%%%%%%%%%%%%%%%%%%%%%%%%%%%%%%%%%%%%%%%%%%%%%%%%%%&#10;\item&#10;\grey{fair ways of sharing transferable utilities in cooperative game-theoretic environments}&#10;%%%%%%%%%%%%%%%%%%%%%%%%%%%%%%%%%%%%%%%%%%%%%%%%%%%%%%%%%%%%%%%%%%%%%%%%%%%%%%%%%%%%%%%%%%%%%%%%%%%%%%%&#10;\vspace*{-0.2in}&#10;\begin{enumerate}[label=$\triangleright$]&#10;%%%%%%%%%%%%%%%%%%%%%%%%%%%%%%%%%%%%%%%%%%%%%%%%%%%%%%%%%%%%%%%%%%%%%%%%%%%%%%%%%%%%%%%%%%%%%%%%%%%%%%%&#10;\item&#10;Shapley values &#10;%%%%%%%%%%%%%%%%%%%%%%%%%%%%%%%%%%%%%%%%%%%%%%%%%%%%%%%%%%%%%%%%%%%%%%%%%%%%%%%%%%%%%%%%%%%%%%%%%%%%%%%&#10;\item&#10;Rabin's fairness model&#10;%%%%%%%%%%%%%%%%%%%%%%%%%%%%%%%%%%%%%%%%%%%%%%%%%%%%%%%%%%%%%%%%%%%%%%%%%%%%%%%%%%%%%%%%%%%%%%%%%%%%%%%&#10;\end{enumerate}&#10;%%%%%%%%%%%%%%%%%%%%%%%%%%%%%%%%%%%%%%%%%%%%%%%%%%%%%%%%%%%%%%%%%%%%%%%%%%%%%%%%%%%%%%%%%%%%%%%%%%%%%%%&#10;\item&#10;\grey{.....................}&#10;%%%%%%%%%%%%%%%%%%%%%%%%%%%%%%%%%%%%%%%%%%%%%%%%%%%%%%%%%%%%%%%%%%%%%%%%%%%%%%%%%%%%%%%%%%%%%%%%%%%%%%%&#10;\item&#10;\grey{.....................}&#10;&#10;\begin{adjustwidth}{0.1in}{}&#10;{\footnotesize&#10;\color{green}&#10;\begin{center}&#10;N. Nisan, T. Roughgarden, E. Tardos and V. V. Vazirani, \emph{Algorithmic Game Theory},&#10;Cambridge University Press, 2007&#10;\end{center}&#10;}&#10;\end{adjustwidth}&#10;%%%%%%%%%%%%%%%%%%%%%%%%%%%%%%%%%%%%%%%%%%%%%%%%%%%%%%%%%%%%%%%%%%%%%%%%%%%%%%%%%%%%%%%%%%%%%%%%%%%%%%%&#10;\end{enumerate}&#10;%%%%%%%%%%%%%%%%%%%%%%%%%%%%%%%%%%%%%%%%%%%%%%%%%%%%%%%%%%%%%%%%%%%%%%%%%%%%%%%%%%%%%%%%%%%%%%%%%%%%%%%&#10;\end{minipage}&#10;}&#10;&#10;\end{document}&#10;"/>
  <p:tag name="IGUANATEXSIZE" val="20"/>
  <p:tag name="IGUANATEXCURSOR" val="626"/>
  <p:tag name="TRANSPARENCY" val="True"/>
  <p:tag name="FILENAME" val=""/>
  <p:tag name="LATEXENGINEID" val="0"/>
  <p:tag name="TEMPFOLDER" val="c:\temp\"/>
  <p:tag name="LATEXFORMHEIGHT" val="312"/>
  <p:tag name="LATEXFORMWIDTH" val="384"/>
  <p:tag name="LATEXFORMWRAP" val="True"/>
  <p:tag name="BITMAPVECTOR" val="0"/>
</p:tagLst>
</file>

<file path=ppt/tags/tag40.xml><?xml version="1.0" encoding="utf-8"?>
<p:tagLst xmlns:a="http://schemas.openxmlformats.org/drawingml/2006/main" xmlns:r="http://schemas.openxmlformats.org/officeDocument/2006/relationships" xmlns:p="http://schemas.openxmlformats.org/presentationml/2006/main">
  <p:tag name="OUTPUTDPI" val="1200"/>
  <p:tag name="ORIGINALHEIGHT" val="157.4803"/>
  <p:tag name="ORIGINALWIDTH" val="3163.854"/>
  <p:tag name="LATEXADDIN" val="\documentclass[11pt]{article}&#10;&#10;%%%%%%%%%%%%%%%%%%%%%%%%%%%%%%%%%%%%%%%%%%%%%&#10;%\usepackage{fontspec} % use xelatex to pdf&#10;%\setmainfont{Times New Roman} % use xelatex to pdf&#10;%%%%%%%%%%%%%%%%%%%%%%%%%%%%%%%%%%%%%%%%%%%%%&#10;%%\usepackage{times}&#10;\usepackage{mathptmx}&#10;&#10;\usepackage{amsfonts}&#10;\usepackage{amsmath}&#10;\usepackage{amssymb}&#10;\usepackage{latexsym}&#10;\usepackage{graphicx}&#10;\usepackage{color}&#10;\usepackage{enumitem}&#10;\usepackage{changepage}   % for the adjustwidth environment&#10;\usepackage{fancybox}&#10;%%\usepackage[skins]{tcolorbox}&#10;\usepackage{ctable}&#10;\usepackage{longtable}&#10;\usepackage{xspace}&#10;\usepackage{nicefrac}&#10;&#10;\allowdisplaybreaks&#10;&#10;\setlength{\topmargin}{0in} % for home PC or office UNIX&#10;\setlength{\oddsidemargin}{-0.0in}&#10;\setlength{\evensidemargin}{-0.0in}&#10;\setlength{\headheight}{0in} % for home PC&#10;\setlength{\headsep}{0in} % for home PC&#10;\setlength{\textheight}{9in}&#10;\setlength{\textwidth}{6.5in}&#10;\renewcommand{\baselinestretch}{1}&#10;&#10;\newcommand{\aalpha}{{\mathsf{PartyA}}}&#10;\newcommand{\bbeta}{{\mathsf{PartyB}}}&#10;\newcommand{\eeta}{{\mathsf{Pop}}}&#10;\newcommand{\partya}{Party~\textbf{A}}&#10;\newcommand{\partyb}{Party~\textbf{B}}&#10;\newcommand{\cP}{\mathcal{P}}&#10;\newcommand{\EG}{{\em e.g.}, }&#10;%%\newcommand{\comment}[1]{}&#10;\newcommand{\junk}[1]{}&#10;\newcommand{\tx}{^{\rm th}}&#10;\definecolor{dgreyblue}{rgb}{0.26,0.3,0.46}&#10;\newcommand{\trueblue}[1]{{\textcolor{blue}{#1}}}&#10;\newcommand{\trueblack}[1]{{\textcolor{black}{#1}}}&#10;\newcommand{\truegreen}[1]{{\textcolor{green}{#1}}}&#10;\newcommand{\grey}[1]{{\textcolor{dgreyblue}{#1}}}&#10;\newcommand{\truered}[1]{{\textcolor{red}{#1}}}&#10;&#10;%%%%%%%%%%%%%%%%%%%%%%%%%%%%%%%%%%%%%%%%%%%%%%%%%%%%%%%%%%%%%%%%%%%%%%%%%%%%%%%%%%%%%%%%%%%&#10;\begin{document}&#10;\thispagestyle{empty}&#10;\color{black}&#10;\bf&#10;\mathversion{bold}&#10;%%%%%%%%%%%%%%%%%%%%%%%%%%%%%%%%%%%%%%%%%%%%%%%%%%%%%%%%%%%%%%%%%%%%%%%%%%%%%%%%%%%%%%%%%%%&#10;%%%%%%%%%&#10;\newcommand{\cU}{\mathcal{U}}&#10;\newcommand{\cC}{\mathcal{C}}&#10;\newcommand{\cS}{\mathcal{S}}&#10;\newcommand{\R}{{\mathbb R}}&#10;\newcommand{\fmcg}[2]{\textsc{Fmc}(\ensuremath{#1, #2})}&#10;\newcommand{\fmc}{\textsc{Fmc}\xspace}&#10;\newcommand{\opt}{ {\mathsf{OPT}} }&#10;\newcommand{\nopt}{ {\mathsf{OPT}_{\#}} }&#10;\newcommand{\nfmc}{\textsc{Node-fmc}\xspace}&#10;\newcommand{\sfmc}{\textsc{Segr-fmc}\xspace}&#10;\newcommand{\bfmc}{\ensuremath{\Delta}-\textsc{bal-fmc}\xspace}&#10;\newcommand{\gfmc}{\textsc{Geom-fmc}\xspace}&#10;\newcommand{\NP}{\mathsf{NP}}&#10;\newcommand{\eps}{\varepsilon}&#10;\newcommand{\LP}{{\mathsf{LP}}}&#10;\newcommand{\optf}{\ensuremath{\opt_{\mathrm{frac}}}}&#10;%%%%%%%%%&#10;&#10;&#10;{&#10;%\small&#10;\noindent&#10;element variable values ($\color{red}\pmb{x_j^\ast}$'s) may be \emph{highly} correlated&#10;%&#10;%%\begin{enumerate}[label=$\circ$]&#10;%%\item&#10;%%\small&#10;%%but, need to ensure &#10;%%$\color{red}\pmb{\sum_{\ell=1}^m y_\ell^+=k}$ &#10;%%with probability $\color{red}\pmb{1}$ &#10;%%\end{enumerate}&#10;}&#10;&#10;&#10;&#10;\begin{center}&#10;&#10;\junk&#10;{&#10;\begin{tabular}{r l l}&#10;\toprule&#10;\footnotesize \color{lightgray}maximize &amp; \color{lightgray}\footnotesize $\pmb{\sum_{i=1}^n w(u_i)\, x_i}$ &amp; &#10;\\&#10;[4pt]&#10;\footnotesize \color{lightgray}subject to &amp; \footnotesize \color{lightgray}$\pmb{x_j \leq \sum_{u_j\in\cS_\ell} y_\ell}$ &amp; \footnotesize \color{lightgray}for $\pmb{j=1,\dots,n}$   &#10;\\&#10;[4pt]&#10;   &amp; \small \color{red}$\pmb{\sum_{\ell=1}^m y_\ell=k}$ &amp;   &#10;\\&#10;[4pt]&#10;&amp; \multicolumn{1}{c}{\normalsize $\pmb{\vdots}$} &#10;    &amp; &#10;     \begin{tabular}{c}&#10;         \tiny\bf &#10;       additional inequalities &#10;     \\&#10;     [-7pt]&#10;         \tiny\bf &#10;     (omitted) &#10;     \end{tabular}&#10;\\&#10;[4pt]&#10;   &amp; \footnotesize \color{lightgray}$\pmb{0\leq x_j \leq 1}$ &amp; \color{lightgray}\footnotesize for $\pmb{j=1,\dots,n}$&#10;\\&#10;[4pt]&#10;   &amp; \footnotesize \color{lightgray}$\pmb{0\leq y_\ell \leq 1}$ &amp; \footnotesize \color{lightgray} for $\pmb{\ell=1,\dots,m}$&#10;\\&#10;\bottomrule&#10;\end{tabular}&#10;}&#10;%&#10;&#10;\end{center}&#10;&#10;&#10;&#10;\junk&#10;{&#10;\begin{minipage}[c]{0.9\textwidth}&#10;&#10;\junk&#10;{&#10;\bf\color{blue}&#10;&#10;\begin{center}&#10;\doublebox&#10;{&#10;{\color{red}\bf\fmcg{\pmb{\chi}}{\pmb{k}}} : &#10;obvious generalization of $\color{red}\pmb{\LP}$-relaxation of maximum $\color{red}\pmb{k}$-set coverage fails&#10;}&#10;\end{center}&#10;}&#10;&#10;&#10;%%\vspace*{-0.1in}&#10;&#10;\junk&#10;{&#10;\begin{center}&#10;\begin{tabular}{r l r l} &#10;\footnotesize $\color{red}\pmb{x_i\in\{0,1\}}$ &amp; \footnotesize indicator variables for element $\color{red}\pmb{u_i}$ &#10;   &amp; \footnotesize $\color{red}\pmb{y_j\in\{0,1\}}$ &amp; \footnotesize indicator variables for set $\color{red}\pmb{\cS_j}$&#10;\\&#10;\footnotesize $\color{red}\pmb{x_i^\ast\in [0,1]}$ &amp; \footnotesize value of $\color{red}\pmb{x_i}$ in optimal solution of the $\color{red}\pmb{\LP}$-relaxation &#10;   &amp; \footnotesize $\color{red}\pmb{y_j^\ast\in [0,1]}$ &amp; \footnotesize value of $\color{red}\pmb{y_j}$ in optimal solution of $\color{red}\pmb{\LP}$-relaxation &#10;\\&#10;[5pt]&#10;\footnotesize $\color{red}\pmb{\optf}$ &amp; \footnotesize optimum objective value of $\color{red}\pmb{\LP}$-relaxation &#10;   &amp; \footnotesize $\color{red}\pmb{C_j}$ &amp; \footnotesize set of elements colored $\color{red}\pmb{j}$ in given instance of \fmc&#10;\end{tabular}&#10;\end{center}&#10;&#10;}&#10;&#10;\end{minipage}&#10;}&#10;&#10;&#10;\junk&#10;{&#10;}&#10;&#10;&#10;&#10;&#10;%%%%%%%%%%%%%%%%%%%%%%%%%%%%%%%%%%%%%%%%%%%%%%%%%%%%%%%%%%%%%%%%%%%%%%%%%%%%%%%%%%%%%%%%%%%%%%%%%%%%%%%&#10;\junk&#10;{&#10;\small&#10;\textbf{\color{green}Lemma 1}&#10;\footnotesize&#10;Determining feasibility of &#10;an instance of &#10;{\color{red}\bf\fmcg{\pmb{\chi}}{\pmb{k}}}&#10;of $\color{red}\pmb{n}$ elements is $\color{red}\pmb{\NP}$-complete&#10;even with the following restrictions:&#10;%%%%%%%%%%%%%%%%%%%%%%%%%%%%%%%%%%%%%%%%%%%%%%%%%%%%%%%%%%%%%%%%%%%%%%%%%%%%%%%%%%%%%%%%%%%%%%%%%%%%%%%&#10;\begin{enumerate}[label=$\triangleright$]&#10;%%%%%%%%%%%%%%%%%%%%%%%%%%%%%%%%%%%%%%%%%%%%%%%%%%%%%%%%%%%%%%%%%%%%%%%%%%%%%%%%%%%%%%%%%%%%%%%%%%%%%%%&#10;\item &#10;\footnotesize&#10;instances correspond to the unweighted version&#10;%%%%%%%%%%%%%%%%%%%%%%%%%%%%%%%%%%%%%%%%%%%%%%%%%%%%%%%%%%%%%%%%%%%%%%%%%%%%%%%%%%%%%%%%%%%%%%%%%%%%%%%&#10;\item &#10;\footnotesize&#10;following combinations of $\color{red}\pmb{a}$, $\color{red}\pmb{f}$, $\color{red}\pmb{\chi}$ are satisfied:&#10;%%%%%%%%%%%%%%%%%%%%%%%%%%%%%%%%%%%%%%%%%%%%%%%%%%%%%%%%%%%%%%%%%%%%%%%%%%%%%%%%%%%%%%%%%%%%%%%%%%%%%%%&#10;\begin{enumerate}[label=(\alph*)]&#10;%%%%%%%%%%%%%%%%%%%%%%%%%%%%%%%%%%%%%%%%%%%%%%%%%%%%%%%%%%%%%%%%%%%%%%%%%%%%%%%%%%%%%%%%%%%%%%%%%%%%%%%&#10;\item&#10;\footnotesize&#10;$\color{red}\pmb{f\in \{1,3\}}$, all but one set contains exactly $\color{red}\pmb{3}$ elements, all $\color{red}\pmb{\chi\geq 2}$&#10;%%%%%%%%%%%%%%%%%%%%%%%%%%%%%%%%%%%%%%%%%%%%%%%%%%%%%%%%%%%%%%%%%%%%%%%%%%%%%%%%%%%%%%%%%%%%%%%%%%%%%%%&#10;\item&#10;\footnotesize&#10;instances correspond to \nfmc ($\color{red}\pmb{f=2}$), &#10;$\color{red}\pmb{a=O(\sqrt{n}\,)}$, all $\color{red}\pmb{\chi\geq 2}$&#10;%%%%%%%%%%%%%%%%%%%%%%%%%%%%%%%%%%%%%%%%%%%%%%%%%%%%%%%%%%%%%%%%%%%%%%%%%%%%%%%%%%%%%%%%%%%%%%%%%%%%%%%&#10;\item&#10;\footnotesize&#10;$\color{red}\pmb{f=1}$, $\color{red}\pmb{a=3}$, $\color{red}\pmb{\chi=\nicefrac{n}{3}}$&#10;%%%%%%%%%%%%%%%%%%%%%%%%%%%%%%%%%%%%%%%%%%%%%%%%%%%%%%%%%%%%%%%%%%%%%%%%%%%%%%%%%%%%%%%%%%%%%%%%%%%%%%%&#10;\end{enumerate}&#10;%%%%%%%%%%%%%%%%%%%%%%%%%%%%%%%%%%%%%%%%%%%%%%%%%%%%%%%%%%%%%%%%%%%%%%%%%%%%%%%%%%%%%%%%%%%%%%%%%%%%%%%&#10;%&#10;%%%%%%%%%%%%%%%%%%%%%%%%%%%%%%%%%%%%%%%%%%%%%%%%%%%%%%%%%%%%%%%%%%%%%%%%%%%%%%%%%%%%%%%%%%%%%%%%%%%%%%%&#10;\end{enumerate}&#10;%%%%%%%%%%%%%%%%%%%%%%%%%%%%%%%%%%%%%%%%%%%%%%%%%%%%%%%%%%%%%%%%%%%%%%%%%%%%%%%%%%%%%%%%%%%%%%%%%%%%%%%&#10;\footnotesize&#10;Moreover, the following assertions also hold: &#10;%%%%%%%%%%%%%%%%%%%%%%%%%%%%%%%%%%%%%%%%%%%%%%%%%%%%%%%%%%%%%%%%%%%%%%%%%%%%%%%%%%%%%%%%%%%%%%%%%%%%%%%&#10;\begin{enumerate}[label=$\triangleright$]&#10;%%%%%%%%%%%%%%%%%%%%%%%%%%%%%%%%%%%%%%%%%%%%%%%%%%%%%%%%%%%%%%%%%%%%%%%%%%%%%%%%%%%%%%%%%%%%%%%%%%%%%%%&#10;\item &#10;\footnotesize&#10;instances in &#10;{(\emph{a})}&#10;and &#10;{(\emph{b})}&#10;are instances of &#10;\sfmc&#10;%%%%%%%%%%%%%%%%%%%%%%%%%%%%%%%%%%%%%%%%%%%%%%%%%%%%%%%%%%%%%%%%%%%%%%%%%%%%%%%%%%%%%%%%%%%%%%%%%%%%%%%&#10;\item &#10;\footnotesize&#10;For instances in {(\emph{c})}: &#10;\begin{enumerate}[label=$\circ$]&#10;\item&#10;\footnotesize&#10;$\color{red}\pmb{\nopt=\chi=\nicefrac{n}{3}}$&#10;\item&#10;\footnotesize&#10;assuming $\color{red}\pmb{P\neq\NP}$, no polynomial-time approximation that &#10;\begin{itemize}&#10;\item&#10;\footnotesize&#10;has a finite approximation ratio, or  &#10;\item&#10;\footnotesize&#10;satisfies the coloring constraints ``within any ratio''&#10;\end{itemize}&#10;\end{enumerate}&#10;%%%%%%%%%%%%%%%%%%%%%%%%%%%%%%%%%%%%%%%%%%%%%%%%%%%%%%%%%%%%%%%%%%%%%%%%%%%%%%%%%%%%%%%%%%%%%%%%%%%%%%%&#10;\end{enumerate}&#10;}&#10;%%%%%%%%%%%%%%%%%%%%%%%%%%%%%%%%%%%%%%%%%%%%%%%%%%%%%%%%%%%%%%%%%%%%%%%%%%%%%%%%%%%%%%%%%%%%%%%%%%%%%%%&#10;&#10;&#10;&#10;\junk{&#10;}&#10;&#10;\junk&#10;{&#10;\footnotesize&#10;{\color{lightgray}&#10;Core abstractions of many data-driven societal domain applications&#10;}&#10;\item&#10;{\color{lightgray}&#10;Three examples of \emph{diverse} categories of application&#10;}&#10;\footnotesize&#10;{\color{lightgray}&#10;Service/Facility Allocation&#10;}&#10;\junk{&#10;\begin{enumerate}[label=$\circ$]&#10;\item&#10;\footnotesize&#10;assign services/facilities across different places (\EG, schools, bus stops, police/fire stations)&#10;\tiny&#10;\grey{[Lee and Lubienski, 2017]}&#10;\item&#10;\footnotesize&#10;choosing a few hospitals for specific medical facilities or services &#10;\item&#10;\footnotesize&#10;deciding where to put cell-phone towers&#10;\item&#10;\footnotesize&#10;bike sharing&#10;\tiny&#10;\grey{[Yan and Howe, 2019]} &#10;\\&#10;%%\vspace*{-0.1in}&#10;\begin{adjustwidth}{0.1in}{}&#10;\tiny&#10;bike-sharing network at NYC neglects low-income neighborhoods and communities of color &#10;\\&#10;\tiny&#10;\grey{[C. Guse, New York Daily News, July 10, 2019]}&#10;\end{adjustwidth}&#10;\item&#10;\footnotesize&#10;delivery services for online shopping&#10;\\&#10;\vspace*{-0.1in}&#10;\begin{adjustwidth}{0.1in}{}&#10;\tiny&#10;Amazon failed to provide services for predominantly black communities&#10;\\&#10;\tiny&#10;\grey{&#10;[Ingold and Soper, Bloomberg, April 21, 2016], [Spencer, Bloomberg, April 26, 2016]&#10;}&#10;\end{adjustwidth}&#10;\end{enumerate}&#10;\footnotesize&#10;}&#10;%%%%%%%%%%%%%%%%%%%%%%%%%%%%%%%%%%%%%%%%%%%%%%%%%%%%%%%%%%%%%%%%%%%%%%%%%%%%%%%%%%%%%%%%%%%%%%%%%%%%%%%&#10;%%%%%%%%%%%%%%%%%%%%%%%%%%%%%%%%%%%%%%%%%%%%%%%%%%%%%%%%%%%%%%%%%%%%%%%%%%%%%%%%%%%%%%%%%%%%%%%%%%%%%%%&#10;\item&#10;\footnotesize&#10;{\color{lightgray}&#10;Targeted advertisement&#10;}&#10;%&#10;\junk{&#10;\begin{enumerate}[label=$\triangleright$]&#10;\item&#10;\footnotesize&#10;popular in social media&#10;\item&#10;\footnotesize&#10;company wants to target its ``potential customers''&#10;\item&#10;\footnotesize&#10;company selects features (\EG, ``single'' or ``college student'') for target groups of users&#10;\item&#10;\footnotesize&#10;solely optimizing for coverage may result in undesirable effects&#10;\begin{enumerate}[label=$\circ$]&#10;\item&#10;racism in Facebook advertisements&#10;\grey{&#10;[Angwin and Parris, Propublica, October 28, 2016]&#10;}&#10;\vspace*{-0.15in}&#10;\item&#10;sexism in job advertisements&#10;\grey{&#10;[Hunter, February 22, 2019] &#10;}&#10;\end{enumerate}&#10;%&#10;\end{enumerate}&#10;}&#10;%&#10;%%%%%%%%%%%%%%%%%%%%%%%%%%%%%%%%%%%%%%%%%%%%%%%%%%%%%%%%%%%%%%%%%%%%%%%%%%%%%%%%%%%%%%%%%%%%%%%%%%%%%%%&#10;%kkkkk&#10;%%%%%%%%%%%%%%%%%%%%%%%%%%%%%%%%%%%%%%%%%%%%%%%%%%%%%%%%%%%%%%%%%%%%%%%%%%%%%%%%%%%%%%%%%%%%%%%%%%%%%%%&#10;\item&#10;\footnotesize&#10;Data Integration&#10;(combining multiple data sources)&#10;%&#10;\begin{enumerate}[label=$\circ$]&#10;\item&#10;\footnotesize&#10;population bias: a major reason for model unfairness in training machine learning models&#10;\\&#10;\footnotesize&#10;\grey{&#10;[Olteanu, Castillo, Diaz and Kiciman, 2019], [Asudeh, Jin Jagadish, 2019]&#10;}&#10;\\&#10;\vspace*{-0.1in}&#10;\begin{adjustwidth}{0.3in}{}&#10;image recognition and motion detection services by Google and &#10;HP failed to tag/detect African Americans&#10;\\&#10;\footnotesize&#10;\grey{&#10;[Simon, December 23, 2009], [Mulshine, Business Insider, July 1, 2015]&#10;}&#10;\end{adjustwidth}&#10;%&#10;\end{enumerate}&#10;%%&#10;\end{enumerate}&#10;%%%%%%%%%%%%%%%%%%%%%%%%%%%%%%%%%%%%%%%%%%%%%%%%%%%%%%%%%%%%%%%%%%%%%%%%%%%%%%%%%%%%%%%%%%%%%%%%%%%%%%%&#10;%%%%%%%%%%%%%%%%%%%%%%%%%%%%%%%%%%%%%%%%%%%%%%%%%%%%%%%%%%%%%%%%%%%%%%%%%%%%%%%%%%%%%%%%%%%%%%%%%%%%%%%&#10;%%%%%%%%%%%%%%%%%%%%%%%%%%%%%%%%%%%%%%%%%%%%%%%%%%%%%%%%%%%%%%%%%%%%%%%%%%%%%%%%%%%%%%%%%%%%%%%%%%%%%%%&#10;%%%%%%%%%%%%%%%%%%%%%%%%%%%%%%%%%%%%%%%%%%%%%%%%%%%%%%%%%%%%%%%%%%%%%%%%%%%%%%%%%%%%%%%%%%%%%%%%%%%%%%%&#10;%%%%%%%%%%%%%%%%%%%%%%%%%%%%%%%%%%%%%%%%%%%%%%%%%%%%%%%%%%%%%%%%%%%%%%%%%%%%%%%%%%%%%%%%%%%%%%%%%%%%%%%&#10;%%%%%%%%%%%%%%%%%%%%%%%%%%%%%%%%%%%%%%%%%%%%%%%%%%%%%%%%%%%%%%%%%%%%%%%%%%%%%%%%%%%%%%%%%%%%%%%%%%%%%%%&#10;%%%%%%%%%%%%%%%%%%%%%%%%%%%%%%%%%%%%%%%%%%%%%%%%%%%%%%%%%%%%%%%%%%%%%%%%%%%%%%%%%%%%%%%%%%%%%%%%%%%%%%%&#10;\end{enumerate}&#10;%%%%%%%%%%%%%%%%%%%%%%%%%%%%%%%%%%%%%%%%%%%%%%%%%%%%%%%%%%%%%%%%%%%%%%%%%%%%%%%%%%%%%%%%%%%%%%%%%%%%%%%&#10;\end{minipage}&#10;}&#10;&#10;&#10;&#10;\junk{&#10;\medskip &#10;&#10;&#10;\Ovalbox&#10;{&#10;\begin{minipage}[c]{0.6\textwidth}&#10;\textbf{\emph{unweighted} ``geometric'' version of \fmc (\gfmc)} &#10;%%%%%%%%%%%%%%%%%%%%%%%%%%%%%%%%%%%%%%%%%%%%%%%%%%%%%%%%%%%%%%%%%%%%%%%%%%%%%%%%%%%%%%%%%%%%%%%%%%%%%%%&#10;\begin{enumerate}[label=$\Box$]&#10;%%%%%%%%%%%%%%%%%%%%%%%%%%%%%%%%%%%%%%%%%%%%%%%%%%%%%%%%%%%%%%%%%%%%%%%%%%%%%%%%%%%%%%%%%%%%%%%%%%%%%%%&#10;\item&#10;\small&#10;elements are points in $\color{red}\pmb{[0,\Delta]^d}$ (constant $\color{red}\pmb{d\geq 2}$)&#10;\item&#10;\small&#10;sets are \emph{unit radius} balls in $\color{red}\pmb{\R^d}$ &#10;\item&#10;\small&#10;distributions of points of $\color{red}\pmb{\chi}$ different colors &#10;are given by $\color{red}\pmb{\chi}$ Lipschitz-bounded measures&#10;\end{enumerate}&#10;%%%%%%%%%%%%%%%%%%%%%%%%%%%%%%%%%%%%%%%%%%%%%%%%%%%%%%%%%%%%%%%%%%%%%%%%%%%%%%%%%%%%%%%%%%%%%%%%%%%%%%%&#10;\end{minipage}&#10;\begin{minipage}[c]{0.3\textwidth}&#10;%%%%%%%%%%%%%%%%%%%%%%%%%%%%%%%%%%%%%%%%%%%%%%%%%%%%%%%%%%%%%%%%%%%%%%%%%%%%%%%%%%%%%%%%%%%%%%%%%%%%%%%&#10;\small&#10;admits an \emph{almost} optimal polynomial-time approximation algorithm &#10;\begin{enumerate}[label=$\triangleright$]&#10;%%%%%%%%%%%%%%%%%%%%%%%%%%%%%%%%%%%%%%%%%%%%%%%%%%%%%%%%%%%%%%%%%%%%%%%%%%%%%%%%%%%%%%%%%%%%%%%%%%%%%%%&#10;\item&#10;\footnotesize&#10;for \emph{fixed} $\color{red}\pmb{d}$&#10;\vspace*{-6pt}&#10;\item&#10;\footnotesize&#10;under \emph{mild} assumption on $\color{red}\pmb{\opt}$ &#10;\end{enumerate}&#10;%%%%%%%%%%%%%%%%%%%%%%%%%%%%%%%%%%%%%%%%%%%%%%%%%%%%%%%%%%%%%%%%%%%%%%%%%%%%%%%%%%%%%%%%%%%%%%%%%%%%%%%%&#10;\end{minipage}&#10;}&#10;&#10;\junk&#10;{&#10;%%\Ovalbox&#10;\begin{minipage}{0.9\textwidth}&#10;given &#10;%%%%%%%%%%%%%%%%%%%%%%%%%%%%%%%%%%%%%%%%%%%%%%%%%%%%%%%%%%%%%%%%%%%%%%%%%%%%%%%%%%%%%%%%%%%%%%%%%%%%%%%&#10;\begin{enumerate}[label=$\Box$]&#10;%%%%%%%%%%%%%%%%%%%%%%%%%%%%%%%%%%%%%%%%%%%%%%%%%%%%%%%%%%%%%%%%%%%%%%%%%%%%%%%%%%%%%%%%%%%%%%%%%%%%%%%&#10;\item&#10;\small&#10;universe $\color{red}\pmb{\cU=\{u_1,\dots,u_n\}}$&#10;%%%%%%%%%%%%%%%%%%%%%%%%%%%%%%%%%%%%%%%%%%%%%%%%%%%%%%%%%%%%%%%%%%%%%%%%%%%%%%%%%%%%%%%%%%%%%%%%%%%%%%%&#10;\item&#10;\small&#10;element weight function $\color{red}\pmb{w: \cU\mapsto \R^+}$ &#10;%%%%%%%%%%%%%%%%%%%%%%%%%%%%%%%%%%%%%%%%%%%%%%%%%%%%%%%%%%%%%%%%%%%%%%%%%%%%%%%%%%%%%%%%%%%%%%%%%%%%%%%&#10;\item&#10;\small&#10;element color function $\color{red}\pmb{\cC: \cU\mapsto \{1,\dots,\chi\}}$ &#10;%%%%%%%%%%%%%%%%%%%%%%%%%%%%%%%%%%%%%%%%%%%%%%%%%%%%%%%%%%%%%%%%%%%%%%%%%%%%%%%%%%%%%%%%%%%%%%%%%%%%%%%&#10;\item&#10;\small&#10;sets $\color{red}\pmb{\cS_1,\dots,\cS_m\subseteq \cU}$&#10;%%%%%%%%%%%%%%%%%%%%%%%%%%%%%%%%%%%%%%%%%%%%%%%%%%%%%%%%%%%%%%%%%%%%%%%%%%%%%%%%%%%%%%%%%%%%%%%%%%%%%%%&#10;\item&#10;\small&#10;integer $\color{red}\pmb{k\geq 1}$&#10;%%%%%%%%%%%%%%%%%%%%%%%%%%%%%%%%%%%%%%%%%%%%%%%%%%%%%%%%%%%%%%%%%%%%%%%%%%%%%%%%%%%%%%%%%%%%%%%%%%%%%%%&#10;\end{enumerate}&#10;%%%%%%%%%%%%%%%%%%%%%%%%%%%%%%%%%%%%%%%%%%%%%%%%%%%%%%%%%%%%%%%%%%%%%%%%%%%%%%%%%%%%%%%%%%%%%%%%%%%%%%%&#10;%%%%%%%%%%%%%%%%%%%%%%%%%%%%%%%%%%%%%%%%%%%%%%%%%%%%%%%%%%%%%%%%%%%%%%%%%%%%%%%%%%%%%%%%%%%%%%%%%%%%%%%&#10;valid solution &#10;%%%%%%%%%%%%%%%%%%%%%%%%%%%%%%%%%%%%%%%%%%%%%%%%%%%%%%%%%%%%%%%%%%%%%%%%%%%%%%%%%%%%%%%%%%%%%%%%%%%%%%%&#10;\begin{enumerate}[label=$\Box$]&#10;%%%%%%%%%%%%%%%%%%%%%%%%%%%%%%%%%%%%%%%%%%%%%%%%%%%%%%%%%%%%%%%%%%%%%%%%%%%%%%%%%%%%%%%%%%%%%%%%%%%%%%%&#10;\item&#10;\small&#10;$&#10;\color{red}\pmb{&#10;k&#10;}&#10;$ distinct subsets&#10;$&#10;\color{red}\pmb{&#10;\cS_{i_1},\dots,\cS_{i_k}&#10;}&#10;$, &#10;covering &#10;$&#10;\color{red}\pmb{&#10;p_i&#10;}&#10;$ &#10;elements of color &#10;$&#10;\color{red}\pmb{&#10;i&#10;}&#10;$ &#10;%%%%%%%%%%%%%%%%%%%%%%%%%%%%%%%%%%%%%%%%%%%%%%%%%%%%%%%%%%%%%%%%%%%%%%%%%%%%%%%%%%%%%%%%%%%%%%%%%%%%%%%&#10;\item&#10;\small&#10;$&#10;\color{red}\pmb{&#10;p_i=p_j&#10;}&#10;$ &#10;for all &#10;$&#10;\color{red}\pmb{&#10;i&#10;}&#10;$ and &#10;$&#10;\color{red}\pmb{&#10;j&#10;}&#10;$&#10;%%%%%%%%%%%%%%%%%%%%%%%%%%%%%%%%%%%%%%%%%%%%%%%%%%%%%%%%%%%%%%%%%%%%%%%%%%%%%%%%%%%%%%%%%%%%%%%%%%%%%%%&#10;\end{enumerate}&#10;%%%%%%%%%%%%%%%%%%%%%%%%%%%%%%%%%%%%%%%%%%%%%%%%%%%%%%%%%%%%%%%%%%%%%%%%%%%%%%%%%%%%%%%%%%%%%%%%%%%%%%%&#10;%%%%%%%%%%%%%%%%%%%%%%%%%%%%%%%%%%%%%%%%%%%%%%%%%%%%%%%%%%%%%%%%%%%%%%%%%%%%%%%%%%%%%%%%%%%%%%%%%%%%%%%&#10;objective &#10;%%%%%%%%%%%%%%%%%%%%%%%%%%%%%%%%%%%%%%%%%%%%%%%%%%%%%%%%%%%%%%%%%%%%%%%%%%%%%%%%%%%%%%%%%%%%%%%%%%%%%%%&#10;\begin{enumerate}[label=$\Box$]&#10;%%%%%%%%%%%%%%%%%%%%%%%%%%%%%%%%%%%%%%%%%%%%%%%%%%%%%%%%%%%%%%%%%%%%%%%%%%%%%%%%%%%%%%%%%%%%%%%%%%%%%%%&#10;\item&#10;\small&#10;\emph{maximize} sum of weights of covered elements &#10;%%%%%%%%%%%%%%%%%%%%%%%%%%%%%%%%%%%%%%%%%%%%%%%%%%%%%%%%%%%%%%%%%%%%%%%%%%%%%%%%%%%%%%%%%%%%%%%%%%%%%%%&#10;\end{enumerate}&#10;%%%%%%%%%%%%%%%%%%%%%%%%%%%%%%%%%%%%%%%%%%%%%%%%%%%%%%%%%%%%%%%%%%%%%%%%%%%%%%%%%%%%%%%%%%%%%%%%%%%%%%%&#10;&#10;&#10;&#10;&#10;&#10;\end{minipage}&#10;}&#10;&#10;}&#10;&#10;&#10;&#10;\junk{&#10;\begin{enumerate}[label=$\triangleright$]&#10;\item&#10;\begin{adjustwidth}{0.1in}{}&#10;{\footnotesize&#10;}&#10;\end{adjustwidth}&#10;}&#10;&#10;\junk{&#10;&#10;}&#10;&#10;\end{document}&#10;"/>
  <p:tag name="IGUANATEXSIZE" val="20"/>
  <p:tag name="IGUANATEXCURSOR" val="929"/>
  <p:tag name="TRANSPARENCY" val="True"/>
  <p:tag name="FILENAME" val=""/>
  <p:tag name="LATEXENGINEID" val="0"/>
  <p:tag name="TEMPFOLDER" val="c:\temp\"/>
  <p:tag name="LATEXFORMHEIGHT" val="312"/>
  <p:tag name="LATEXFORMWIDTH" val="384"/>
  <p:tag name="LATEXFORMWRAP" val="True"/>
  <p:tag name="BITMAPVECTOR" val="0"/>
</p:tagLst>
</file>

<file path=ppt/tags/tag41.xml><?xml version="1.0" encoding="utf-8"?>
<p:tagLst xmlns:a="http://schemas.openxmlformats.org/drawingml/2006/main" xmlns:r="http://schemas.openxmlformats.org/officeDocument/2006/relationships" xmlns:p="http://schemas.openxmlformats.org/presentationml/2006/main">
  <p:tag name="OUTPUTDPI" val="1200"/>
  <p:tag name="ORIGINALHEIGHT" val="940.3824"/>
  <p:tag name="ORIGINALWIDTH" val="4596.175"/>
  <p:tag name="LATEXADDIN" val="\documentclass[11pt]{article}&#10;&#10;%%%%%%%%%%%%%%%%%%%%%%%%%%%%%%%%%%%%%%%%%%%%%&#10;%\usepackage{fontspec} % use xelatex to pdf&#10;%\setmainfont{Times New Roman} % use xelatex to pdf&#10;%%%%%%%%%%%%%%%%%%%%%%%%%%%%%%%%%%%%%%%%%%%%%&#10;%%\usepackage{times}&#10;\usepackage{mathptmx}&#10;&#10;\usepackage{amsfonts}&#10;\usepackage{amsmath}&#10;\usepackage{amssymb}&#10;\usepackage{latexsym}&#10;\usepackage{graphicx}&#10;\usepackage{color}&#10;\usepackage{enumitem}&#10;\usepackage{changepage}   % for the adjustwidth environment&#10;\usepackage{fancybox}&#10;%%\usepackage[skins]{tcolorbox}&#10;\usepackage{ctable}&#10;\usepackage{longtable}&#10;\usepackage{xspace}&#10;\usepackage{nicefrac}&#10;&#10;\allowdisplaybreaks&#10;&#10;\setlength{\topmargin}{0in} % for home PC or office UNIX&#10;\setlength{\oddsidemargin}{-0.0in}&#10;\setlength{\evensidemargin}{-0.0in}&#10;\setlength{\headheight}{0in} % for home PC&#10;\setlength{\headsep}{0in} % for home PC&#10;\setlength{\textheight}{9in}&#10;\setlength{\textwidth}{6.5in}&#10;\renewcommand{\baselinestretch}{1}&#10;&#10;\newcommand{\aalpha}{{\mathsf{PartyA}}}&#10;\newcommand{\bbeta}{{\mathsf{PartyB}}}&#10;\newcommand{\eeta}{{\mathsf{Pop}}}&#10;\newcommand{\partya}{Party~\textbf{A}}&#10;\newcommand{\partyb}{Party~\textbf{B}}&#10;\newcommand{\cP}{\mathcal{P}}&#10;\newcommand{\EG}{{\em e.g.}, }&#10;%%\newcommand{\comment}[1]{}&#10;\newcommand{\junk}[1]{}&#10;\newcommand{\tx}{^{\rm th}}&#10;\definecolor{dgreyblue}{rgb}{0.26,0.3,0.46}&#10;\newcommand{\trueblue}[1]{{\textcolor{blue}{#1}}}&#10;\newcommand{\trueblack}[1]{{\textcolor{black}{#1}}}&#10;\newcommand{\truegreen}[1]{{\textcolor{green}{#1}}}&#10;\newcommand{\grey}[1]{{\textcolor{dgreyblue}{#1}}}&#10;\newcommand{\truered}[1]{{\textcolor{red}{#1}}}&#10;&#10;%%%%%%%%%%%%%%%%%%%%%%%%%%%%%%%%%%%%%%%%%%%%%%%%%%%%%%%%%%%%%%%%%%%%%%%%%%%%%%%%%%%%%%%%%%%&#10;\begin{document}&#10;\thispagestyle{empty}&#10;\color{black}&#10;\bf&#10;\mathversion{bold}&#10;%%%%%%%%%%%%%%%%%%%%%%%%%%%%%%%%%%%%%%%%%%%%%%%%%%%%%%%%%%%%%%%%%%%%%%%%%%%%%%%%%%%%%%%%%%%&#10;%%%%%%%%%&#10;\newcommand{\cU}{\mathcal{U}}&#10;\newcommand{\cC}{\mathcal{C}}&#10;\newcommand{\cS}{\mathcal{S}}&#10;\newcommand{\R}{{\mathbb R}}&#10;\newcommand{\fmcg}[2]{\textsc{Fmc}(\ensuremath{#1, #2})}&#10;\newcommand{\fmc}{\textsc{Fmc}\xspace}&#10;\newcommand{\opt}{ {\mathsf{OPT}} }&#10;\newcommand{\nopt}{ {\mathsf{OPT}_{\#}} }&#10;\newcommand{\nfmc}{\textsc{Node-fmc}\xspace}&#10;\newcommand{\sfmc}{\textsc{Segr-fmc}\xspace}&#10;\newcommand{\bfmc}{\ensuremath{\Delta}-\textsc{bal-fmc}\xspace}&#10;\newcommand{\gfmc}{\textsc{Geom-fmc}\xspace}&#10;\newcommand{\NP}{\mathsf{NP}}&#10;\newcommand{\eps}{\varepsilon}&#10;\newcommand{\LP}{{\mathsf{LP}}}&#10;\newcommand{\optf}{\ensuremath{\opt_{\mathrm{frac}}}}&#10;%%%%%%%%%&#10;&#10;&#10;{&#10;\color{blue}\bf&#10;%&#10;\begin{enumerate}[label=$\circ$]&#10;\item&#10;compute related co-variance bounds and use Chebyshev-type tail inequalities &#10;\item&#10;use Doob martinagales and Azuma's inequality (for larger $\color{red}\pmb{\opt_\#}$)&#10;\item&#10;use different $\LP$-relaxation (and ``guess'' some values such as $\color{red}\pmb{\nopt}$)&#10;\item&#10;other local tricks......&#10;\end{enumerate}&#10;}&#10;&#10;&#10;&#10;&#10;\junk&#10;{&#10;This allows the randomized algorithms in &#10;Theorem~\ref{thm-main}&#10;to select precisely $k$ sets while still preserving the properties of the distribution&#10;of variables that are needed for the proof. &#10;&#10;\small&#10;\noindent&#10;randomized rounding of each set variable value $\color{red}\pmb{y_\ell^\ast}$ to $\color{red}\pmb{y_\ell^+\in \{0,1\}}$ &#10;%&#10;\begin{enumerate}[label=$\circ$]&#10;\item&#10;\small&#10;but, need to ensure &#10;$\color{red}\pmb{\sum_{\ell=1}^m y_\ell^+=k}$ &#10;with probability $\color{red}\pmb{1}$ &#10;\end{enumerate}&#10;}&#10;&#10;&#10;&#10;%%\begin{center}&#10;&#10;\junk&#10;{&#10;\begin{tabular}{r l l}&#10;\toprule&#10;\footnotesize \color{lightgray}maximize &amp; \color{lightgray}\footnotesize $\pmb{\sum_{i=1}^n w(u_i)\, x_i}$ &amp; &#10;\\&#10;[4pt]&#10;\footnotesize \color{lightgray}subject to &amp; \footnotesize \color{lightgray}$\pmb{x_j \leq \sum_{u_j\in\cS_\ell} y_\ell}$ &amp; \footnotesize \color{lightgray}for $\pmb{j=1,\dots,n}$   &#10;\\&#10;[4pt]&#10;   &amp; \small \color{red}$\pmb{\sum_{\ell=1}^m y_\ell=k}$ &amp;   &#10;\\&#10;[4pt]&#10;&amp; \multicolumn{1}{c}{\normalsize $\pmb{\vdots}$} &#10;    &amp; &#10;     \begin{tabular}{c}&#10;         \tiny\bf &#10;       additional inequalities &#10;     \\&#10;     [-7pt]&#10;         \tiny\bf &#10;     (omitted) &#10;     \end{tabular}&#10;\\&#10;[4pt]&#10;   &amp; \footnotesize \color{lightgray}$\pmb{0\leq x_j \leq 1}$ &amp; \color{lightgray}\footnotesize for $\pmb{j=1,\dots,n}$&#10;\\&#10;[4pt]&#10;   &amp; \footnotesize \color{lightgray}$\pmb{0\leq y_\ell \leq 1}$ &amp; \footnotesize \color{lightgray} for $\pmb{\ell=1,\dots,m}$&#10;\\&#10;\bottomrule&#10;\end{tabular}&#10;}&#10;%&#10;&#10;%%\end{center}&#10;&#10;&#10;&#10;\junk&#10;{&#10;\begin{minipage}[c]{0.9\textwidth}&#10;&#10;\junk&#10;{&#10;\bf\color{blue}&#10;&#10;\begin{center}&#10;\doublebox&#10;{&#10;{\color{red}\bf\fmcg{\pmb{\chi}}{\pmb{k}}} : &#10;obvious generalization of $\color{red}\pmb{\LP}$-relaxation of maximum $\color{red}\pmb{k}$-set coverage fails&#10;}&#10;\end{center}&#10;}&#10;&#10;&#10;%%\vspace*{-0.1in}&#10;&#10;\junk&#10;{&#10;\begin{center}&#10;\begin{tabular}{r l r l} &#10;\footnotesize $\color{red}\pmb{x_i\in\{0,1\}}$ &amp; \footnotesize indicator variables for element $\color{red}\pmb{u_i}$ &#10;   &amp; \footnotesize $\color{red}\pmb{y_j\in\{0,1\}}$ &amp; \footnotesize indicator variables for set $\color{red}\pmb{\cS_j}$&#10;\\&#10;\footnotesize $\color{red}\pmb{x_i^\ast\in [0,1]}$ &amp; \footnotesize value of $\color{red}\pmb{x_i}$ in optimal solution of the $\color{red}\pmb{\LP}$-relaxation &#10;   &amp; \footnotesize $\color{red}\pmb{y_j^\ast\in [0,1]}$ &amp; \footnotesize value of $\color{red}\pmb{y_j}$ in optimal solution of $\color{red}\pmb{\LP}$-relaxation &#10;\\&#10;[5pt]&#10;\footnotesize $\color{red}\pmb{\optf}$ &amp; \footnotesize optimum objective value of $\color{red}\pmb{\LP}$-relaxation &#10;   &amp; \footnotesize $\color{red}\pmb{C_j}$ &amp; \footnotesize set of elements colored $\color{red}\pmb{j}$ in given instance of \fmc&#10;\end{tabular}&#10;\end{center}&#10;&#10;}&#10;&#10;\end{minipage}&#10;}&#10;&#10;&#10;\junk&#10;{&#10;}&#10;&#10;&#10;&#10;&#10;%%%%%%%%%%%%%%%%%%%%%%%%%%%%%%%%%%%%%%%%%%%%%%%%%%%%%%%%%%%%%%%%%%%%%%%%%%%%%%%%%%%%%%%%%%%%%%%%%%%%%%%&#10;\junk&#10;{&#10;\small&#10;\textbf{\color{green}Lemma 1}&#10;\footnotesize&#10;Determining feasibility of &#10;an instance of &#10;{\color{red}\bf\fmcg{\pmb{\chi}}{\pmb{k}}}&#10;of $\color{red}\pmb{n}$ elements is $\color{red}\pmb{\NP}$-complete&#10;even with the following restrictions:&#10;%%%%%%%%%%%%%%%%%%%%%%%%%%%%%%%%%%%%%%%%%%%%%%%%%%%%%%%%%%%%%%%%%%%%%%%%%%%%%%%%%%%%%%%%%%%%%%%%%%%%%%%&#10;\begin{enumerate}[label=$\triangleright$]&#10;%%%%%%%%%%%%%%%%%%%%%%%%%%%%%%%%%%%%%%%%%%%%%%%%%%%%%%%%%%%%%%%%%%%%%%%%%%%%%%%%%%%%%%%%%%%%%%%%%%%%%%%&#10;\item &#10;\footnotesize&#10;instances correspond to the unweighted version&#10;%%%%%%%%%%%%%%%%%%%%%%%%%%%%%%%%%%%%%%%%%%%%%%%%%%%%%%%%%%%%%%%%%%%%%%%%%%%%%%%%%%%%%%%%%%%%%%%%%%%%%%%&#10;\item &#10;\footnotesize&#10;following combinations of $\color{red}\pmb{a}$, $\color{red}\pmb{f}$, $\color{red}\pmb{\chi}$ are satisfied:&#10;%%%%%%%%%%%%%%%%%%%%%%%%%%%%%%%%%%%%%%%%%%%%%%%%%%%%%%%%%%%%%%%%%%%%%%%%%%%%%%%%%%%%%%%%%%%%%%%%%%%%%%%&#10;\begin{enumerate}[label=(\alph*)]&#10;%%%%%%%%%%%%%%%%%%%%%%%%%%%%%%%%%%%%%%%%%%%%%%%%%%%%%%%%%%%%%%%%%%%%%%%%%%%%%%%%%%%%%%%%%%%%%%%%%%%%%%%&#10;\item&#10;\footnotesize&#10;$\color{red}\pmb{f\in \{1,3\}}$, all but one set contains exactly $\color{red}\pmb{3}$ elements, all $\color{red}\pmb{\chi\geq 2}$&#10;%%%%%%%%%%%%%%%%%%%%%%%%%%%%%%%%%%%%%%%%%%%%%%%%%%%%%%%%%%%%%%%%%%%%%%%%%%%%%%%%%%%%%%%%%%%%%%%%%%%%%%%&#10;\item&#10;\footnotesize&#10;instances correspond to \nfmc ($\color{red}\pmb{f=2}$), &#10;$\color{red}\pmb{a=O(\sqrt{n}\,)}$, all $\color{red}\pmb{\chi\geq 2}$&#10;%%%%%%%%%%%%%%%%%%%%%%%%%%%%%%%%%%%%%%%%%%%%%%%%%%%%%%%%%%%%%%%%%%%%%%%%%%%%%%%%%%%%%%%%%%%%%%%%%%%%%%%&#10;\item&#10;\footnotesize&#10;$\color{red}\pmb{f=1}$, $\color{red}\pmb{a=3}$, $\color{red}\pmb{\chi=\nicefrac{n}{3}}$&#10;%%%%%%%%%%%%%%%%%%%%%%%%%%%%%%%%%%%%%%%%%%%%%%%%%%%%%%%%%%%%%%%%%%%%%%%%%%%%%%%%%%%%%%%%%%%%%%%%%%%%%%%&#10;\end{enumerate}&#10;%%%%%%%%%%%%%%%%%%%%%%%%%%%%%%%%%%%%%%%%%%%%%%%%%%%%%%%%%%%%%%%%%%%%%%%%%%%%%%%%%%%%%%%%%%%%%%%%%%%%%%%&#10;%&#10;%%%%%%%%%%%%%%%%%%%%%%%%%%%%%%%%%%%%%%%%%%%%%%%%%%%%%%%%%%%%%%%%%%%%%%%%%%%%%%%%%%%%%%%%%%%%%%%%%%%%%%%&#10;\end{enumerate}&#10;%%%%%%%%%%%%%%%%%%%%%%%%%%%%%%%%%%%%%%%%%%%%%%%%%%%%%%%%%%%%%%%%%%%%%%%%%%%%%%%%%%%%%%%%%%%%%%%%%%%%%%%&#10;\footnotesize&#10;Moreover, the following assertions also hold: &#10;%%%%%%%%%%%%%%%%%%%%%%%%%%%%%%%%%%%%%%%%%%%%%%%%%%%%%%%%%%%%%%%%%%%%%%%%%%%%%%%%%%%%%%%%%%%%%%%%%%%%%%%&#10;\begin{enumerate}[label=$\triangleright$]&#10;%%%%%%%%%%%%%%%%%%%%%%%%%%%%%%%%%%%%%%%%%%%%%%%%%%%%%%%%%%%%%%%%%%%%%%%%%%%%%%%%%%%%%%%%%%%%%%%%%%%%%%%&#10;\item &#10;\footnotesize&#10;instances in &#10;{(\emph{a})}&#10;and &#10;{(\emph{b})}&#10;are instances of &#10;\sfmc&#10;%%%%%%%%%%%%%%%%%%%%%%%%%%%%%%%%%%%%%%%%%%%%%%%%%%%%%%%%%%%%%%%%%%%%%%%%%%%%%%%%%%%%%%%%%%%%%%%%%%%%%%%&#10;\item &#10;\footnotesize&#10;For instances in {(\emph{c})}: &#10;\begin{enumerate}[label=$\circ$]&#10;\item&#10;\footnotesize&#10;$\color{red}\pmb{\nopt=\chi=\nicefrac{n}{3}}$&#10;\item&#10;\footnotesize&#10;assuming $\color{red}\pmb{P\neq\NP}$, no polynomial-time approximation that &#10;\begin{itemize}&#10;\item&#10;\footnotesize&#10;has a finite approximation ratio, or  &#10;\item&#10;\footnotesize&#10;satisfies the coloring constraints ``within any ratio''&#10;\end{itemize}&#10;\end{enumerate}&#10;%%%%%%%%%%%%%%%%%%%%%%%%%%%%%%%%%%%%%%%%%%%%%%%%%%%%%%%%%%%%%%%%%%%%%%%%%%%%%%%%%%%%%%%%%%%%%%%%%%%%%%%&#10;\end{enumerate}&#10;}&#10;%%%%%%%%%%%%%%%%%%%%%%%%%%%%%%%%%%%%%%%%%%%%%%%%%%%%%%%%%%%%%%%%%%%%%%%%%%%%%%%%%%%%%%%%%%%%%%%%%%%%%%%&#10;&#10;&#10;&#10;\junk{&#10;}&#10;&#10;\junk&#10;{&#10;\footnotesize&#10;{\color{lightgray}&#10;Core abstractions of many data-driven societal domain applications&#10;}&#10;\item&#10;{\color{lightgray}&#10;Three examples of \emph{diverse} categories of application&#10;}&#10;\footnotesize&#10;{\color{lightgray}&#10;Service/Facility Allocation&#10;}&#10;\junk{&#10;\begin{enumerate}[label=$\circ$]&#10;\item&#10;\footnotesize&#10;assign services/facilities across different places (\EG, schools, bus stops, police/fire stations)&#10;\tiny&#10;\grey{[Lee and Lubienski, 2017]}&#10;\item&#10;\footnotesize&#10;choosing a few hospitals for specific medical facilities or services &#10;\item&#10;\footnotesize&#10;deciding where to put cell-phone towers&#10;\item&#10;\footnotesize&#10;bike sharing&#10;\tiny&#10;\grey{[Yan and Howe, 2019]} &#10;\\&#10;%%\vspace*{-0.1in}&#10;\begin{adjustwidth}{0.1in}{}&#10;\tiny&#10;bike-sharing network at NYC neglects low-income neighborhoods and communities of color &#10;\\&#10;\tiny&#10;\grey{[C. Guse, New York Daily News, July 10, 2019]}&#10;\end{adjustwidth}&#10;\item&#10;\footnotesize&#10;delivery services for online shopping&#10;\\&#10;\vspace*{-0.1in}&#10;\begin{adjustwidth}{0.1in}{}&#10;\tiny&#10;Amazon failed to provide services for predominantly black communities&#10;\\&#10;\tiny&#10;\grey{&#10;[Ingold and Soper, Bloomberg, April 21, 2016], [Spencer, Bloomberg, April 26, 2016]&#10;}&#10;\end{adjustwidth}&#10;\end{enumerate}&#10;\footnotesize&#10;}&#10;%%%%%%%%%%%%%%%%%%%%%%%%%%%%%%%%%%%%%%%%%%%%%%%%%%%%%%%%%%%%%%%%%%%%%%%%%%%%%%%%%%%%%%%%%%%%%%%%%%%%%%%&#10;%%%%%%%%%%%%%%%%%%%%%%%%%%%%%%%%%%%%%%%%%%%%%%%%%%%%%%%%%%%%%%%%%%%%%%%%%%%%%%%%%%%%%%%%%%%%%%%%%%%%%%%&#10;\item&#10;\footnotesize&#10;{\color{lightgray}&#10;Targeted advertisement&#10;}&#10;%&#10;\junk{&#10;\begin{enumerate}[label=$\triangleright$]&#10;\item&#10;\footnotesize&#10;popular in social media&#10;\item&#10;\footnotesize&#10;company wants to target its ``potential customers''&#10;\item&#10;\footnotesize&#10;company selects features (\EG, ``single'' or ``college student'') for target groups of users&#10;\item&#10;\footnotesize&#10;solely optimizing for coverage may result in undesirable effects&#10;\begin{enumerate}[label=$\circ$]&#10;\item&#10;racism in Facebook advertisements&#10;\grey{&#10;[Angwin and Parris, Propublica, October 28, 2016]&#10;}&#10;\vspace*{-0.15in}&#10;\item&#10;sexism in job advertisements&#10;\grey{&#10;[Hunter, February 22, 2019] &#10;}&#10;\end{enumerate}&#10;%&#10;\end{enumerate}&#10;}&#10;%&#10;%%%%%%%%%%%%%%%%%%%%%%%%%%%%%%%%%%%%%%%%%%%%%%%%%%%%%%%%%%%%%%%%%%%%%%%%%%%%%%%%%%%%%%%%%%%%%%%%%%%%%%%&#10;%kkkkk&#10;%%%%%%%%%%%%%%%%%%%%%%%%%%%%%%%%%%%%%%%%%%%%%%%%%%%%%%%%%%%%%%%%%%%%%%%%%%%%%%%%%%%%%%%%%%%%%%%%%%%%%%%&#10;\item&#10;\footnotesize&#10;Data Integration&#10;(combining multiple data sources)&#10;%&#10;\begin{enumerate}[label=$\circ$]&#10;\item&#10;\footnotesize&#10;population bias: a major reason for model unfairness in training machine learning models&#10;\\&#10;\footnotesize&#10;\grey{&#10;[Olteanu, Castillo, Diaz and Kiciman, 2019], [Asudeh, Jin Jagadish, 2019]&#10;}&#10;\\&#10;\vspace*{-0.1in}&#10;\begin{adjustwidth}{0.3in}{}&#10;image recognition and motion detection services by Google and &#10;HP failed to tag/detect African Americans&#10;\\&#10;\footnotesize&#10;\grey{&#10;[Simon, December 23, 2009], [Mulshine, Business Insider, July 1, 2015]&#10;}&#10;\end{adjustwidth}&#10;%&#10;\end{enumerate}&#10;%%&#10;\end{enumerate}&#10;%%%%%%%%%%%%%%%%%%%%%%%%%%%%%%%%%%%%%%%%%%%%%%%%%%%%%%%%%%%%%%%%%%%%%%%%%%%%%%%%%%%%%%%%%%%%%%%%%%%%%%%&#10;%%%%%%%%%%%%%%%%%%%%%%%%%%%%%%%%%%%%%%%%%%%%%%%%%%%%%%%%%%%%%%%%%%%%%%%%%%%%%%%%%%%%%%%%%%%%%%%%%%%%%%%&#10;%%%%%%%%%%%%%%%%%%%%%%%%%%%%%%%%%%%%%%%%%%%%%%%%%%%%%%%%%%%%%%%%%%%%%%%%%%%%%%%%%%%%%%%%%%%%%%%%%%%%%%%&#10;%%%%%%%%%%%%%%%%%%%%%%%%%%%%%%%%%%%%%%%%%%%%%%%%%%%%%%%%%%%%%%%%%%%%%%%%%%%%%%%%%%%%%%%%%%%%%%%%%%%%%%%&#10;%%%%%%%%%%%%%%%%%%%%%%%%%%%%%%%%%%%%%%%%%%%%%%%%%%%%%%%%%%%%%%%%%%%%%%%%%%%%%%%%%%%%%%%%%%%%%%%%%%%%%%%&#10;%%%%%%%%%%%%%%%%%%%%%%%%%%%%%%%%%%%%%%%%%%%%%%%%%%%%%%%%%%%%%%%%%%%%%%%%%%%%%%%%%%%%%%%%%%%%%%%%%%%%%%%&#10;%%%%%%%%%%%%%%%%%%%%%%%%%%%%%%%%%%%%%%%%%%%%%%%%%%%%%%%%%%%%%%%%%%%%%%%%%%%%%%%%%%%%%%%%%%%%%%%%%%%%%%%&#10;\end{enumerate}&#10;%%%%%%%%%%%%%%%%%%%%%%%%%%%%%%%%%%%%%%%%%%%%%%%%%%%%%%%%%%%%%%%%%%%%%%%%%%%%%%%%%%%%%%%%%%%%%%%%%%%%%%%&#10;\end{minipage}&#10;}&#10;&#10;&#10;&#10;\junk{&#10;\medskip &#10;&#10;&#10;\Ovalbox&#10;{&#10;\begin{minipage}[c]{0.6\textwidth}&#10;\textbf{\emph{unweighted} ``geometric'' version of \fmc (\gfmc)} &#10;%%%%%%%%%%%%%%%%%%%%%%%%%%%%%%%%%%%%%%%%%%%%%%%%%%%%%%%%%%%%%%%%%%%%%%%%%%%%%%%%%%%%%%%%%%%%%%%%%%%%%%%&#10;\begin{enumerate}[label=$\Box$]&#10;%%%%%%%%%%%%%%%%%%%%%%%%%%%%%%%%%%%%%%%%%%%%%%%%%%%%%%%%%%%%%%%%%%%%%%%%%%%%%%%%%%%%%%%%%%%%%%%%%%%%%%%&#10;\item&#10;\small&#10;elements are points in $\color{red}\pmb{[0,\Delta]^d}$ (constant $\color{red}\pmb{d\geq 2}$)&#10;\item&#10;\small&#10;sets are \emph{unit radius} balls in $\color{red}\pmb{\R^d}$ &#10;\item&#10;\small&#10;distributions of points of $\color{red}\pmb{\chi}$ different colors &#10;are given by $\color{red}\pmb{\chi}$ Lipschitz-bounded measures&#10;\end{enumerate}&#10;%%%%%%%%%%%%%%%%%%%%%%%%%%%%%%%%%%%%%%%%%%%%%%%%%%%%%%%%%%%%%%%%%%%%%%%%%%%%%%%%%%%%%%%%%%%%%%%%%%%%%%%&#10;\end{minipage}&#10;\begin{minipage}[c]{0.3\textwidth}&#10;%%%%%%%%%%%%%%%%%%%%%%%%%%%%%%%%%%%%%%%%%%%%%%%%%%%%%%%%%%%%%%%%%%%%%%%%%%%%%%%%%%%%%%%%%%%%%%%%%%%%%%%&#10;\small&#10;admits an \emph{almost} optimal polynomial-time approximation algorithm &#10;\begin{enumerate}[label=$\triangleright$]&#10;%%%%%%%%%%%%%%%%%%%%%%%%%%%%%%%%%%%%%%%%%%%%%%%%%%%%%%%%%%%%%%%%%%%%%%%%%%%%%%%%%%%%%%%%%%%%%%%%%%%%%%%&#10;\item&#10;\footnotesize&#10;for \emph{fixed} $\color{red}\pmb{d}$&#10;\vspace*{-6pt}&#10;\item&#10;\footnotesize&#10;under \emph{mild} assumption on $\color{red}\pmb{\opt}$ &#10;\end{enumerate}&#10;%%%%%%%%%%%%%%%%%%%%%%%%%%%%%%%%%%%%%%%%%%%%%%%%%%%%%%%%%%%%%%%%%%%%%%%%%%%%%%%%%%%%%%%%%%%%%%%%%%%%%%%%&#10;\end{minipage}&#10;}&#10;&#10;\junk&#10;{&#10;%%\Ovalbox&#10;\begin{minipage}{0.9\textwidth}&#10;given &#10;%%%%%%%%%%%%%%%%%%%%%%%%%%%%%%%%%%%%%%%%%%%%%%%%%%%%%%%%%%%%%%%%%%%%%%%%%%%%%%%%%%%%%%%%%%%%%%%%%%%%%%%&#10;\begin{enumerate}[label=$\Box$]&#10;%%%%%%%%%%%%%%%%%%%%%%%%%%%%%%%%%%%%%%%%%%%%%%%%%%%%%%%%%%%%%%%%%%%%%%%%%%%%%%%%%%%%%%%%%%%%%%%%%%%%%%%&#10;\item&#10;\small&#10;universe $\color{red}\pmb{\cU=\{u_1,\dots,u_n\}}$&#10;%%%%%%%%%%%%%%%%%%%%%%%%%%%%%%%%%%%%%%%%%%%%%%%%%%%%%%%%%%%%%%%%%%%%%%%%%%%%%%%%%%%%%%%%%%%%%%%%%%%%%%%&#10;\item&#10;\small&#10;element weight function $\color{red}\pmb{w: \cU\mapsto \R^+}$ &#10;%%%%%%%%%%%%%%%%%%%%%%%%%%%%%%%%%%%%%%%%%%%%%%%%%%%%%%%%%%%%%%%%%%%%%%%%%%%%%%%%%%%%%%%%%%%%%%%%%%%%%%%&#10;\item&#10;\small&#10;element color function $\color{red}\pmb{\cC: \cU\mapsto \{1,\dots,\chi\}}$ &#10;%%%%%%%%%%%%%%%%%%%%%%%%%%%%%%%%%%%%%%%%%%%%%%%%%%%%%%%%%%%%%%%%%%%%%%%%%%%%%%%%%%%%%%%%%%%%%%%%%%%%%%%&#10;\item&#10;\small&#10;sets $\color{red}\pmb{\cS_1,\dots,\cS_m\subseteq \cU}$&#10;%%%%%%%%%%%%%%%%%%%%%%%%%%%%%%%%%%%%%%%%%%%%%%%%%%%%%%%%%%%%%%%%%%%%%%%%%%%%%%%%%%%%%%%%%%%%%%%%%%%%%%%&#10;\item&#10;\small&#10;integer $\color{red}\pmb{k\geq 1}$&#10;%%%%%%%%%%%%%%%%%%%%%%%%%%%%%%%%%%%%%%%%%%%%%%%%%%%%%%%%%%%%%%%%%%%%%%%%%%%%%%%%%%%%%%%%%%%%%%%%%%%%%%%&#10;\end{enumerate}&#10;%%%%%%%%%%%%%%%%%%%%%%%%%%%%%%%%%%%%%%%%%%%%%%%%%%%%%%%%%%%%%%%%%%%%%%%%%%%%%%%%%%%%%%%%%%%%%%%%%%%%%%%&#10;%%%%%%%%%%%%%%%%%%%%%%%%%%%%%%%%%%%%%%%%%%%%%%%%%%%%%%%%%%%%%%%%%%%%%%%%%%%%%%%%%%%%%%%%%%%%%%%%%%%%%%%&#10;valid solution &#10;%%%%%%%%%%%%%%%%%%%%%%%%%%%%%%%%%%%%%%%%%%%%%%%%%%%%%%%%%%%%%%%%%%%%%%%%%%%%%%%%%%%%%%%%%%%%%%%%%%%%%%%&#10;\begin{enumerate}[label=$\Box$]&#10;%%%%%%%%%%%%%%%%%%%%%%%%%%%%%%%%%%%%%%%%%%%%%%%%%%%%%%%%%%%%%%%%%%%%%%%%%%%%%%%%%%%%%%%%%%%%%%%%%%%%%%%&#10;\item&#10;\small&#10;$&#10;\color{red}\pmb{&#10;k&#10;}&#10;$ distinct subsets&#10;$&#10;\color{red}\pmb{&#10;\cS_{i_1},\dots,\cS_{i_k}&#10;}&#10;$, &#10;covering &#10;$&#10;\color{red}\pmb{&#10;p_i&#10;}&#10;$ &#10;elements of color &#10;$&#10;\color{red}\pmb{&#10;i&#10;}&#10;$ &#10;%%%%%%%%%%%%%%%%%%%%%%%%%%%%%%%%%%%%%%%%%%%%%%%%%%%%%%%%%%%%%%%%%%%%%%%%%%%%%%%%%%%%%%%%%%%%%%%%%%%%%%%&#10;\item&#10;\small&#10;$&#10;\color{red}\pmb{&#10;p_i=p_j&#10;}&#10;$ &#10;for all &#10;$&#10;\color{red}\pmb{&#10;i&#10;}&#10;$ and &#10;$&#10;\color{red}\pmb{&#10;j&#10;}&#10;$&#10;%%%%%%%%%%%%%%%%%%%%%%%%%%%%%%%%%%%%%%%%%%%%%%%%%%%%%%%%%%%%%%%%%%%%%%%%%%%%%%%%%%%%%%%%%%%%%%%%%%%%%%%&#10;\end{enumerate}&#10;%%%%%%%%%%%%%%%%%%%%%%%%%%%%%%%%%%%%%%%%%%%%%%%%%%%%%%%%%%%%%%%%%%%%%%%%%%%%%%%%%%%%%%%%%%%%%%%%%%%%%%%&#10;%%%%%%%%%%%%%%%%%%%%%%%%%%%%%%%%%%%%%%%%%%%%%%%%%%%%%%%%%%%%%%%%%%%%%%%%%%%%%%%%%%%%%%%%%%%%%%%%%%%%%%%&#10;objective &#10;%%%%%%%%%%%%%%%%%%%%%%%%%%%%%%%%%%%%%%%%%%%%%%%%%%%%%%%%%%%%%%%%%%%%%%%%%%%%%%%%%%%%%%%%%%%%%%%%%%%%%%%&#10;\begin{enumerate}[label=$\Box$]&#10;%%%%%%%%%%%%%%%%%%%%%%%%%%%%%%%%%%%%%%%%%%%%%%%%%%%%%%%%%%%%%%%%%%%%%%%%%%%%%%%%%%%%%%%%%%%%%%%%%%%%%%%&#10;\item&#10;\small&#10;\emph{maximize} sum of weights of covered elements &#10;%%%%%%%%%%%%%%%%%%%%%%%%%%%%%%%%%%%%%%%%%%%%%%%%%%%%%%%%%%%%%%%%%%%%%%%%%%%%%%%%%%%%%%%%%%%%%%%%%%%%%%%&#10;\end{enumerate}&#10;%%%%%%%%%%%%%%%%%%%%%%%%%%%%%%%%%%%%%%%%%%%%%%%%%%%%%%%%%%%%%%%%%%%%%%%%%%%%%%%%%%%%%%%%%%%%%%%%%%%%%%%&#10;&#10;&#10;&#10;&#10;&#10;\end{minipage}&#10;}&#10;&#10;}&#10;&#10;&#10;&#10;\junk{&#10;\begin{enumerate}[label=$\triangleright$]&#10;\item&#10;\begin{adjustwidth}{0.1in}{}&#10;{\footnotesize&#10;}&#10;\end{adjustwidth}&#10;}&#10;&#10;\junk{&#10;&#10;}&#10;&#10;\end{document}&#10;"/>
  <p:tag name="IGUANATEXSIZE" val="20"/>
  <p:tag name="IGUANATEXCURSOR" val="929"/>
  <p:tag name="TRANSPARENCY" val="True"/>
  <p:tag name="FILENAME" val=""/>
  <p:tag name="LATEXENGINEID" val="0"/>
  <p:tag name="TEMPFOLDER" val="c:\temp\"/>
  <p:tag name="LATEXFORMHEIGHT" val="312"/>
  <p:tag name="LATEXFORMWIDTH" val="384"/>
  <p:tag name="LATEXFORMWRAP" val="True"/>
  <p:tag name="BITMAPVECTOR" val="0"/>
</p:tagLst>
</file>

<file path=ppt/tags/tag42.xml><?xml version="1.0" encoding="utf-8"?>
<p:tagLst xmlns:a="http://schemas.openxmlformats.org/drawingml/2006/main" xmlns:r="http://schemas.openxmlformats.org/officeDocument/2006/relationships" xmlns:p="http://schemas.openxmlformats.org/presentationml/2006/main">
  <p:tag name="OUTPUTDPI" val="1200"/>
  <p:tag name="ORIGINALHEIGHT" val="2105.737"/>
  <p:tag name="ORIGINALWIDTH" val="6257.968"/>
  <p:tag name="LATEXADDIN" val="\documentclass[11pt]{article}&#10;&#10;%%%%%%%%%%%%%%%%%%%%%%%%%%%%%%%%%%%%%%%%%%%%%&#10;%\usepackage{fontspec} % use xelatex to pdf&#10;%\setmainfont{Times New Roman} % use xelatex to pdf&#10;%%%%%%%%%%%%%%%%%%%%%%%%%%%%%%%%%%%%%%%%%%%%%&#10;%%\usepackage{times}&#10;\usepackage{mathptmx}&#10;&#10;\usepackage{amsfonts}&#10;\usepackage{amsmath}&#10;\usepackage{amssymb}&#10;\usepackage{latexsym}&#10;\usepackage{graphicx}&#10;\usepackage{color}&#10;\usepackage{enumitem}&#10;\usepackage{changepage}   % for the adjustwidth environment&#10;\usepackage{fancybox}&#10;%%\usepackage[skins]{tcolorbox}&#10;\usepackage{ctable}&#10;\usepackage{longtable}&#10;\usepackage{xspace}&#10;\usepackage{nicefrac}&#10;&#10;\allowdisplaybreaks&#10;&#10;\setlength{\topmargin}{0in} % for home PC or office UNIX&#10;\setlength{\oddsidemargin}{-0.0in}&#10;\setlength{\evensidemargin}{-0.0in}&#10;\setlength{\headheight}{0in} % for home PC&#10;\setlength{\headsep}{0in} % for home PC&#10;\setlength{\textheight}{9in}&#10;\setlength{\textwidth}{6.5in}&#10;\renewcommand{\baselinestretch}{1}&#10;&#10;\newcommand{\aalpha}{{\mathsf{PartyA}}}&#10;\newcommand{\bbeta}{{\mathsf{PartyB}}}&#10;\newcommand{\eeta}{{\mathsf{Pop}}}&#10;\newcommand{\partya}{Party~\textbf{A}}&#10;\newcommand{\partyb}{Party~\textbf{B}}&#10;\newcommand{\cP}{\mathcal{P}}&#10;\newcommand{\EG}{{\em e.g.}, }&#10;%%\newcommand{\comment}[1]{}&#10;\newcommand{\junk}[1]{}&#10;\newcommand{\tx}{^{\rm th}}&#10;\definecolor{dgreyblue}{rgb}{0.26,0.3,0.46}&#10;\newcommand{\trueblue}[1]{{\textcolor{blue}{#1}}}&#10;\newcommand{\trueblack}[1]{{\textcolor{black}{#1}}}&#10;\newcommand{\truegreen}[1]{{\textcolor{green}{#1}}}&#10;\newcommand{\grey}[1]{{\textcolor{dgreyblue}{#1}}}&#10;\newcommand{\truered}[1]{{\textcolor{red}{#1}}}&#10;&#10;%%%%%%%%%%%%%%%%%%%%%%%%%%%%%%%%%%%%%%%%%%%%%%%%%%%%%%%%%%%%%%%%%%%%%%%%%%%%%%%%%%%%%%%%%%%&#10;\begin{document}&#10;\thispagestyle{empty}&#10;\color{black}&#10;\bf&#10;\mathversion{bold}&#10;%%%%%%%%%%%%%%%%%%%%%%%%%%%%%%%%%%%%%%%%%%%%%%%%%%%%%%%%%%%%%%%%%%%%%%%%%%%%%%%%%%%%%%%%%%%&#10;%%%%%%%%%&#10;\newcommand{\cU}{\mathcal{U}}&#10;\newcommand{\cC}{\mathcal{C}}&#10;\newcommand{\cS}{\mathcal{S}}&#10;\newcommand{\R}{{\mathbb R}}&#10;\newcommand{\fmcg}[2]{\textsc{Fmc}(\ensuremath{#1, #2})}&#10;\newcommand{\fmc}{\textsc{Fmc}\xspace}&#10;\newcommand{\opt}{ {\mathsf{OPT}} }&#10;\newcommand{\nopt}{ {\mathsf{OPT}_{\#}} }&#10;\newcommand{\nfmc}{\textsc{Node-fmc}\xspace}&#10;\newcommand{\sfmc}{\textsc{Segr-fmc}\xspace}&#10;\newcommand{\bfmc}{\ensuremath{\Delta}-\textsc{bal-fmc}\xspace}&#10;\newcommand{\gfmc}{\textsc{Geom-fmc}\xspace}&#10;\newcommand{\NP}{\mathsf{NP}}&#10;\newcommand{\eps}{\varepsilon}&#10;\newcommand{\LP}{{\mathsf{LP}}}&#10;\newcommand{\optf}{\ensuremath{\opt_{\mathrm{frac}}}}&#10;\newcommand{\eqdef}{\stackrel{\mathrm{def}}{=}}&#10;\newcommand{\x}{\mathbf{x}}&#10;\newcommand{\y}{\mathbf{y}}&#10;\renewcommand{\b}{\mathbf{b}}&#10;\renewcommand{\v}{\mathbf{v}}&#10;%%%%%%%%%&#10;&#10;\noindent&#10;iterated rounding technique overview: &#10;%&#10;\begin{enumerate}[label=$\triangleright$]&#10;\item&#10;\small&#10;originally introduced in [Jain, 2001], subsequently used by many researchers &#10;%&#10;\item&#10;\small&#10;for excellent overview: see textbook  &#10;&#10;\vspace*{-6pt}&#10;\begin{adjustwidth}{0.1in}{}&#10;\footnotesize&#10;Lau, Ravi and Singh, Iterative Methods in Combinatorial Optimization, Cambridge University Press, 2011&#10;\end{adjustwidth}&#10;%&#10;\item&#10;\small&#10;iteratively converts fractional variable values to $\color{red}\pmb{0}$ or $\color{red}\pmb{1}$, uses {\color{red}Rank Lemma} critically&#10;%&#10;\item&#10;\small&#10;\truered{Rank lemma}: &#10;\vspace*{-6pt}&#10;\begin{enumerate}[label=$\circ$]&#10;\item&#10;\small&#10;convex polytope &#10;$\color{red}\pmb{P\eqdef \{\x\in\R^n \,|\, \mathbf{A}_j\, \x \geq b_j \text{ for } j\in\{1,\dots,m\}, \, \x\geq \mathbf{0}\}}$&#10;&#10;\hspace*{1in}&#10;$\color{red}\pmb{\mathbf{A}_1,\dots,\mathbf{A}_m\in\R^{n}}$, $\color{red}\pmb{(b_1,\dots,b_m)^{\mathrm{T}}\in\R^m}$&#10;%&#10;\item&#10;\small&#10;for \emph{every} ``extreme-point'' for $\color{red}\pmb{P}$: &#10;&#10;\smallskip&#10;&#10;\begin{tabular}{l}&#10;\begin{tabular}{c}&#10;number of \emph{any} maximal set of linearly independent tight constraints &#10;\end{tabular}&#10;$\pmb{=}$&#10;\begin{tabular}{c}&#10;number of \emph{non-zero} variables&#10;\end{tabular}&#10;\end{tabular}&#10;%&#10;\end{enumerate}&#10;%&#10;\end{enumerate}&#10;%&#10;&#10;&#10;&#10;&#10;&#10;&#10;\junk&#10;{&#10;\begin{center}&#10;\begin{tabular}{r l l}&#10;\toprule&#10;\footnotesize \color{lightgray}maximize &amp; \color{lightgray}\footnotesize $\pmb{\sum_{i=1}^n w(u_i)\, x_i}$ &amp; &#10;\\&#10;[4pt]&#10;\footnotesize \color{lightgray}subject to &amp; \small \color{red}$\pmb{x_j \leq \sum_{u_j\in\cS_\ell} y_\ell}$ &amp; \small \color{red}for $\pmb{j=1,\dots,n}$   &#10;\\&#10;[4pt]&#10;   &amp; \footnotesize \color{lightgray}$\pmb{\sum_{\ell=1}^m y_\ell=k}$ &amp;   &#10;\\&#10;[4pt]&#10;&amp; \multicolumn{1}{c}{\normalsize $\pmb{\vdots}$} &#10;    &amp; &#10;     \begin{tabular}{c}&#10;         \tiny\bf &#10;       additional inequalities &#10;     \\&#10;     [-7pt]&#10;         \tiny\bf &#10;     (omitted) &#10;     \end{tabular}&#10;\\&#10;[4pt]&#10;   &amp; \footnotesize \color{lightgray}$\pmb{0\leq x_j \leq 1}$ &amp; \color{lightgray}\footnotesize for $\pmb{j=1,\dots,n}$&#10;\\&#10;[4pt]&#10;   &amp; \footnotesize \color{lightgray}$\pmb{0\leq y_\ell \leq 1}$ &amp; \footnotesize \color{lightgray} for $\pmb{\ell=1,\dots,m}$&#10;\\&#10;\bottomrule&#10;\end{tabular}&#10;%&#10;&#10;\end{center}&#10;}&#10;&#10;&#10;&#10;\junk&#10;{&#10;\begin{minipage}[c]{0.9\textwidth}&#10;&#10;\junk&#10;{&#10;\bf\color{blue}&#10;&#10;\begin{center}&#10;\doublebox&#10;{&#10;{\color{red}\bf\fmcg{\pmb{\chi}}{\pmb{k}}} : &#10;obvious generalization of $\color{red}\pmb{\LP}$-relaxation of maximum $\color{red}\pmb{k}$-set coverage fails&#10;}&#10;\end{center}&#10;}&#10;&#10;&#10;%%\vspace*{-0.1in}&#10;&#10;\junk&#10;{&#10;\begin{center}&#10;\begin{tabular}{r l r l} &#10;\footnotesize $\color{red}\pmb{x_i\in\{0,1\}}$ &amp; \footnotesize indicator variables for element $\color{red}\pmb{u_i}$ &#10;   &amp; \footnotesize $\color{red}\pmb{y_j\in\{0,1\}}$ &amp; \footnotesize indicator variables for set $\color{red}\pmb{\cS_j}$&#10;\\&#10;\footnotesize $\color{red}\pmb{x_i^\ast\in [0,1]}$ &amp; \footnotesize value of $\color{red}\pmb{x_i}$ in optimal solution of the $\color{red}\pmb{\LP}$-relaxation &#10;   &amp; \footnotesize $\color{red}\pmb{y_j^\ast\in [0,1]}$ &amp; \footnotesize value of $\color{red}\pmb{y_j}$ in optimal solution of $\color{red}\pmb{\LP}$-relaxation &#10;\\&#10;[5pt]&#10;\footnotesize $\color{red}\pmb{\optf}$ &amp; \footnotesize optimum objective value of $\color{red}\pmb{\LP}$-relaxation &#10;   &amp; \footnotesize $\color{red}\pmb{C_j}$ &amp; \footnotesize set of elements colored $\color{red}\pmb{j}$ in given instance of \fmc&#10;\end{tabular}&#10;\end{center}&#10;&#10;}&#10;&#10;\end{minipage}&#10;}&#10;&#10;&#10;\junk&#10;{&#10;}&#10;&#10;&#10;&#10;&#10;%%%%%%%%%%%%%%%%%%%%%%%%%%%%%%%%%%%%%%%%%%%%%%%%%%%%%%%%%%%%%%%%%%%%%%%%%%%%%%%%%%%%%%%%%%%%%%%%%%%%%%%&#10;\junk&#10;{&#10;\small&#10;\textbf{\color{green}Lemma 1}&#10;\footnotesize&#10;Determining feasibility of &#10;an instance of &#10;{\color{red}\bf\fmcg{\pmb{\chi}}{\pmb{k}}}&#10;of $\color{red}\pmb{n}$ elements is $\color{red}\pmb{\NP}$-complete&#10;even with the following restrictions:&#10;%%%%%%%%%%%%%%%%%%%%%%%%%%%%%%%%%%%%%%%%%%%%%%%%%%%%%%%%%%%%%%%%%%%%%%%%%%%%%%%%%%%%%%%%%%%%%%%%%%%%%%%&#10;\begin{enumerate}[label=$\triangleright$]&#10;%%%%%%%%%%%%%%%%%%%%%%%%%%%%%%%%%%%%%%%%%%%%%%%%%%%%%%%%%%%%%%%%%%%%%%%%%%%%%%%%%%%%%%%%%%%%%%%%%%%%%%%&#10;\item &#10;\footnotesize&#10;instances correspond to the unweighted version&#10;%%%%%%%%%%%%%%%%%%%%%%%%%%%%%%%%%%%%%%%%%%%%%%%%%%%%%%%%%%%%%%%%%%%%%%%%%%%%%%%%%%%%%%%%%%%%%%%%%%%%%%%&#10;\item &#10;\footnotesize&#10;following combinations of $\color{red}\pmb{a}$, $\color{red}\pmb{f}$, $\color{red}\pmb{\chi}$ are satisfied:&#10;%%%%%%%%%%%%%%%%%%%%%%%%%%%%%%%%%%%%%%%%%%%%%%%%%%%%%%%%%%%%%%%%%%%%%%%%%%%%%%%%%%%%%%%%%%%%%%%%%%%%%%%&#10;\begin{enumerate}[label=(\alph*)]&#10;%%%%%%%%%%%%%%%%%%%%%%%%%%%%%%%%%%%%%%%%%%%%%%%%%%%%%%%%%%%%%%%%%%%%%%%%%%%%%%%%%%%%%%%%%%%%%%%%%%%%%%%&#10;\item&#10;\footnotesize&#10;$\color{red}\pmb{f\in \{1,3\}}$, all but one set contains exactly $\color{red}\pmb{3}$ elements, all $\color{red}\pmb{\chi\geq 2}$&#10;%%%%%%%%%%%%%%%%%%%%%%%%%%%%%%%%%%%%%%%%%%%%%%%%%%%%%%%%%%%%%%%%%%%%%%%%%%%%%%%%%%%%%%%%%%%%%%%%%%%%%%%&#10;\item&#10;\footnotesize&#10;instances correspond to \nfmc ($\color{red}\pmb{f=2}$), &#10;$\color{red}\pmb{a=O(\sqrt{n}\,)}$, all $\color{red}\pmb{\chi\geq 2}$&#10;%%%%%%%%%%%%%%%%%%%%%%%%%%%%%%%%%%%%%%%%%%%%%%%%%%%%%%%%%%%%%%%%%%%%%%%%%%%%%%%%%%%%%%%%%%%%%%%%%%%%%%%&#10;\item&#10;\footnotesize&#10;$\color{red}\pmb{f=1}$, $\color{red}\pmb{a=3}$, $\color{red}\pmb{\chi=\nicefrac{n}{3}}$&#10;%%%%%%%%%%%%%%%%%%%%%%%%%%%%%%%%%%%%%%%%%%%%%%%%%%%%%%%%%%%%%%%%%%%%%%%%%%%%%%%%%%%%%%%%%%%%%%%%%%%%%%%&#10;\end{enumerate}&#10;%%%%%%%%%%%%%%%%%%%%%%%%%%%%%%%%%%%%%%%%%%%%%%%%%%%%%%%%%%%%%%%%%%%%%%%%%%%%%%%%%%%%%%%%%%%%%%%%%%%%%%%&#10;%&#10;%%%%%%%%%%%%%%%%%%%%%%%%%%%%%%%%%%%%%%%%%%%%%%%%%%%%%%%%%%%%%%%%%%%%%%%%%%%%%%%%%%%%%%%%%%%%%%%%%%%%%%%&#10;\end{enumerate}&#10;%%%%%%%%%%%%%%%%%%%%%%%%%%%%%%%%%%%%%%%%%%%%%%%%%%%%%%%%%%%%%%%%%%%%%%%%%%%%%%%%%%%%%%%%%%%%%%%%%%%%%%%&#10;\footnotesize&#10;Moreover, the following assertions also hold: &#10;%%%%%%%%%%%%%%%%%%%%%%%%%%%%%%%%%%%%%%%%%%%%%%%%%%%%%%%%%%%%%%%%%%%%%%%%%%%%%%%%%%%%%%%%%%%%%%%%%%%%%%%&#10;\begin{enumerate}[label=$\triangleright$]&#10;%%%%%%%%%%%%%%%%%%%%%%%%%%%%%%%%%%%%%%%%%%%%%%%%%%%%%%%%%%%%%%%%%%%%%%%%%%%%%%%%%%%%%%%%%%%%%%%%%%%%%%%&#10;\item &#10;\footnotesize&#10;instances in &#10;{(\emph{a})}&#10;and &#10;{(\emph{b})}&#10;are instances of &#10;\sfmc&#10;%%%%%%%%%%%%%%%%%%%%%%%%%%%%%%%%%%%%%%%%%%%%%%%%%%%%%%%%%%%%%%%%%%%%%%%%%%%%%%%%%%%%%%%%%%%%%%%%%%%%%%%&#10;\item &#10;\footnotesize&#10;For instances in {(\emph{c})}: &#10;\begin{enumerate}[label=$\circ$]&#10;\item&#10;\footnotesize&#10;$\color{red}\pmb{\nopt=\chi=\nicefrac{n}{3}}$&#10;\item&#10;\footnotesize&#10;assuming $\color{red}\pmb{P\neq\NP}$, no polynomial-time approximation that &#10;\begin{itemize}&#10;\item&#10;\footnotesize&#10;has a finite approximation ratio, or  &#10;\item&#10;\footnotesize&#10;satisfies the coloring constraints ``within any ratio''&#10;\end{itemize}&#10;\end{enumerate}&#10;%%%%%%%%%%%%%%%%%%%%%%%%%%%%%%%%%%%%%%%%%%%%%%%%%%%%%%%%%%%%%%%%%%%%%%%%%%%%%%%%%%%%%%%%%%%%%%%%%%%%%%%&#10;\end{enumerate}&#10;}&#10;%%%%%%%%%%%%%%%%%%%%%%%%%%%%%%%%%%%%%%%%%%%%%%%%%%%%%%%%%%%%%%%%%%%%%%%%%%%%%%%%%%%%%%%%%%%%%%%%%%%%%%%&#10;&#10;&#10;&#10;\junk{&#10;}&#10;&#10;\junk&#10;{&#10;\footnotesize&#10;{\color{lightgray}&#10;Core abstractions of many data-driven societal domain applications&#10;}&#10;\item&#10;{\color{lightgray}&#10;Three examples of \emph{diverse} categories of application&#10;}&#10;\footnotesize&#10;{\color{lightgray}&#10;Service/Facility Allocation&#10;}&#10;\junk{&#10;\begin{enumerate}[label=$\circ$]&#10;\item&#10;\footnotesize&#10;assign services/facilities across different places (\EG, schools, bus stops, police/fire stations)&#10;\tiny&#10;\grey{[Lee and Lubienski, 2017]}&#10;\item&#10;\footnotesize&#10;choosing a few hospitals for specific medical facilities or services &#10;\item&#10;\footnotesize&#10;deciding where to put cell-phone towers&#10;\item&#10;\footnotesize&#10;bike sharing&#10;\tiny&#10;\grey{[Yan and Howe, 2019]} &#10;\\&#10;%%\vspace*{-0.1in}&#10;\begin{adjustwidth}{0.1in}{}&#10;\tiny&#10;bike-sharing network at NYC neglects low-income neighborhoods and communities of color &#10;\\&#10;\tiny&#10;\grey{[C. Guse, New York Daily News, July 10, 2019]}&#10;\end{adjustwidth}&#10;\item&#10;\footnotesize&#10;delivery services for online shopping&#10;\\&#10;\vspace*{-0.1in}&#10;\begin{adjustwidth}{0.1in}{}&#10;\tiny&#10;Amazon failed to provide services for predominantly black communities&#10;\\&#10;\tiny&#10;\grey{&#10;[Ingold and Soper, Bloomberg, April 21, 2016], [Spencer, Bloomberg, April 26, 2016]&#10;}&#10;\end{adjustwidth}&#10;\end{enumerate}&#10;\footnotesize&#10;}&#10;%%%%%%%%%%%%%%%%%%%%%%%%%%%%%%%%%%%%%%%%%%%%%%%%%%%%%%%%%%%%%%%%%%%%%%%%%%%%%%%%%%%%%%%%%%%%%%%%%%%%%%%&#10;%%%%%%%%%%%%%%%%%%%%%%%%%%%%%%%%%%%%%%%%%%%%%%%%%%%%%%%%%%%%%%%%%%%%%%%%%%%%%%%%%%%%%%%%%%%%%%%%%%%%%%%&#10;\item&#10;\footnotesize&#10;{\color{lightgray}&#10;Targeted advertisement&#10;}&#10;%&#10;\junk{&#10;\begin{enumerate}[label=$\triangleright$]&#10;\item&#10;\footnotesize&#10;popular in social media&#10;\item&#10;\footnotesize&#10;company wants to target its ``potential customers''&#10;\item&#10;\footnotesize&#10;company selects features (\EG, ``single'' or ``college student'') for target groups of users&#10;\item&#10;\footnotesize&#10;solely optimizing for coverage may result in undesirable effects&#10;\begin{enumerate}[label=$\circ$]&#10;\item&#10;racism in Facebook advertisements&#10;\grey{&#10;[Angwin and Parris, Propublica, October 28, 2016]&#10;}&#10;\vspace*{-0.15in}&#10;\item&#10;sexism in job advertisements&#10;\grey{&#10;[Hunter, February 22, 2019] &#10;}&#10;\end{enumerate}&#10;%&#10;\end{enumerate}&#10;}&#10;%&#10;%%%%%%%%%%%%%%%%%%%%%%%%%%%%%%%%%%%%%%%%%%%%%%%%%%%%%%%%%%%%%%%%%%%%%%%%%%%%%%%%%%%%%%%%%%%%%%%%%%%%%%%&#10;%kkkkk&#10;%%%%%%%%%%%%%%%%%%%%%%%%%%%%%%%%%%%%%%%%%%%%%%%%%%%%%%%%%%%%%%%%%%%%%%%%%%%%%%%%%%%%%%%%%%%%%%%%%%%%%%%&#10;\item&#10;\footnotesize&#10;Data Integration&#10;(combining multiple data sources)&#10;%&#10;\begin{enumerate}[label=$\circ$]&#10;\item&#10;\footnotesize&#10;population bias: a major reason for model unfairness in training machine learning models&#10;\\&#10;\footnotesize&#10;\grey{&#10;[Olteanu, Castillo, Diaz and Kiciman, 2019], [Asudeh, Jin Jagadish, 2019]&#10;}&#10;\\&#10;\vspace*{-0.1in}&#10;\begin{adjustwidth}{0.3in}{}&#10;image recognition and motion detection services by Google and &#10;HP failed to tag/detect African Americans&#10;\\&#10;\footnotesize&#10;\grey{&#10;[Simon, December 23, 2009], [Mulshine, Business Insider, July 1, 2015]&#10;}&#10;\end{adjustwidth}&#10;%&#10;\end{enumerate}&#10;%%&#10;\end{enumerate}&#10;%%%%%%%%%%%%%%%%%%%%%%%%%%%%%%%%%%%%%%%%%%%%%%%%%%%%%%%%%%%%%%%%%%%%%%%%%%%%%%%%%%%%%%%%%%%%%%%%%%%%%%%&#10;%%%%%%%%%%%%%%%%%%%%%%%%%%%%%%%%%%%%%%%%%%%%%%%%%%%%%%%%%%%%%%%%%%%%%%%%%%%%%%%%%%%%%%%%%%%%%%%%%%%%%%%&#10;%%%%%%%%%%%%%%%%%%%%%%%%%%%%%%%%%%%%%%%%%%%%%%%%%%%%%%%%%%%%%%%%%%%%%%%%%%%%%%%%%%%%%%%%%%%%%%%%%%%%%%%&#10;%%%%%%%%%%%%%%%%%%%%%%%%%%%%%%%%%%%%%%%%%%%%%%%%%%%%%%%%%%%%%%%%%%%%%%%%%%%%%%%%%%%%%%%%%%%%%%%%%%%%%%%&#10;%%%%%%%%%%%%%%%%%%%%%%%%%%%%%%%%%%%%%%%%%%%%%%%%%%%%%%%%%%%%%%%%%%%%%%%%%%%%%%%%%%%%%%%%%%%%%%%%%%%%%%%&#10;%%%%%%%%%%%%%%%%%%%%%%%%%%%%%%%%%%%%%%%%%%%%%%%%%%%%%%%%%%%%%%%%%%%%%%%%%%%%%%%%%%%%%%%%%%%%%%%%%%%%%%%&#10;%%%%%%%%%%%%%%%%%%%%%%%%%%%%%%%%%%%%%%%%%%%%%%%%%%%%%%%%%%%%%%%%%%%%%%%%%%%%%%%%%%%%%%%%%%%%%%%%%%%%%%%&#10;\end{enumerate}&#10;%%%%%%%%%%%%%%%%%%%%%%%%%%%%%%%%%%%%%%%%%%%%%%%%%%%%%%%%%%%%%%%%%%%%%%%%%%%%%%%%%%%%%%%%%%%%%%%%%%%%%%%&#10;\end{minipage}&#10;}&#10;&#10;&#10;&#10;\junk{&#10;\medskip &#10;&#10;&#10;\Ovalbox&#10;{&#10;\begin{minipage}[c]{0.6\textwidth}&#10;\textbf{\emph{unweighted} ``geometric'' version of \fmc (\gfmc)} &#10;%%%%%%%%%%%%%%%%%%%%%%%%%%%%%%%%%%%%%%%%%%%%%%%%%%%%%%%%%%%%%%%%%%%%%%%%%%%%%%%%%%%%%%%%%%%%%%%%%%%%%%%&#10;\begin{enumerate}[label=$\Box$]&#10;%%%%%%%%%%%%%%%%%%%%%%%%%%%%%%%%%%%%%%%%%%%%%%%%%%%%%%%%%%%%%%%%%%%%%%%%%%%%%%%%%%%%%%%%%%%%%%%%%%%%%%%&#10;\item&#10;\small&#10;elements are points in $\color{red}\pmb{[0,\Delta]^d}$ (constant $\color{red}\pmb{d\geq 2}$)&#10;\item&#10;\small&#10;sets are \emph{unit radius} balls in $\color{red}\pmb{\R^d}$ &#10;\item&#10;\small&#10;distributions of points of $\color{red}\pmb{\chi}$ different colors &#10;are given by $\color{red}\pmb{\chi}$ Lipschitz-bounded measures&#10;\end{enumerate}&#10;%%%%%%%%%%%%%%%%%%%%%%%%%%%%%%%%%%%%%%%%%%%%%%%%%%%%%%%%%%%%%%%%%%%%%%%%%%%%%%%%%%%%%%%%%%%%%%%%%%%%%%%&#10;\end{minipage}&#10;\begin{minipage}[c]{0.3\textwidth}&#10;%%%%%%%%%%%%%%%%%%%%%%%%%%%%%%%%%%%%%%%%%%%%%%%%%%%%%%%%%%%%%%%%%%%%%%%%%%%%%%%%%%%%%%%%%%%%%%%%%%%%%%%&#10;\small&#10;admits an \emph{almost} optimal polynomial-time approximation algorithm &#10;\begin{enumerate}[label=$\triangleright$]&#10;%%%%%%%%%%%%%%%%%%%%%%%%%%%%%%%%%%%%%%%%%%%%%%%%%%%%%%%%%%%%%%%%%%%%%%%%%%%%%%%%%%%%%%%%%%%%%%%%%%%%%%%&#10;\item&#10;\footnotesize&#10;for \emph{fixed} $\color{red}\pmb{d}$&#10;\vspace*{-6pt}&#10;\item&#10;\footnotesize&#10;under \emph{mild} assumption on $\color{red}\pmb{\opt}$ &#10;\end{enumerate}&#10;%%%%%%%%%%%%%%%%%%%%%%%%%%%%%%%%%%%%%%%%%%%%%%%%%%%%%%%%%%%%%%%%%%%%%%%%%%%%%%%%%%%%%%%%%%%%%%%%%%%%%%%%&#10;\end{minipage}&#10;}&#10;&#10;\junk&#10;{&#10;%%\Ovalbox&#10;\begin{minipage}{0.9\textwidth}&#10;given &#10;%%%%%%%%%%%%%%%%%%%%%%%%%%%%%%%%%%%%%%%%%%%%%%%%%%%%%%%%%%%%%%%%%%%%%%%%%%%%%%%%%%%%%%%%%%%%%%%%%%%%%%%&#10;\begin{enumerate}[label=$\Box$]&#10;%%%%%%%%%%%%%%%%%%%%%%%%%%%%%%%%%%%%%%%%%%%%%%%%%%%%%%%%%%%%%%%%%%%%%%%%%%%%%%%%%%%%%%%%%%%%%%%%%%%%%%%&#10;\item&#10;\small&#10;universe $\color{red}\pmb{\cU=\{u_1,\dots,u_n\}}$&#10;%%%%%%%%%%%%%%%%%%%%%%%%%%%%%%%%%%%%%%%%%%%%%%%%%%%%%%%%%%%%%%%%%%%%%%%%%%%%%%%%%%%%%%%%%%%%%%%%%%%%%%%&#10;\item&#10;\small&#10;element weight function $\color{red}\pmb{w: \cU\mapsto \R^+}$ &#10;%%%%%%%%%%%%%%%%%%%%%%%%%%%%%%%%%%%%%%%%%%%%%%%%%%%%%%%%%%%%%%%%%%%%%%%%%%%%%%%%%%%%%%%%%%%%%%%%%%%%%%%&#10;\item&#10;\small&#10;element color function $\color{red}\pmb{\cC: \cU\mapsto \{1,\dots,\chi\}}$ &#10;%%%%%%%%%%%%%%%%%%%%%%%%%%%%%%%%%%%%%%%%%%%%%%%%%%%%%%%%%%%%%%%%%%%%%%%%%%%%%%%%%%%%%%%%%%%%%%%%%%%%%%%&#10;\item&#10;\small&#10;sets $\color{red}\pmb{\cS_1,\dots,\cS_m\subseteq \cU}$&#10;%%%%%%%%%%%%%%%%%%%%%%%%%%%%%%%%%%%%%%%%%%%%%%%%%%%%%%%%%%%%%%%%%%%%%%%%%%%%%%%%%%%%%%%%%%%%%%%%%%%%%%%&#10;\item&#10;\small&#10;integer $\color{red}\pmb{k\geq 1}$&#10;%%%%%%%%%%%%%%%%%%%%%%%%%%%%%%%%%%%%%%%%%%%%%%%%%%%%%%%%%%%%%%%%%%%%%%%%%%%%%%%%%%%%%%%%%%%%%%%%%%%%%%%&#10;\end{enumerate}&#10;%%%%%%%%%%%%%%%%%%%%%%%%%%%%%%%%%%%%%%%%%%%%%%%%%%%%%%%%%%%%%%%%%%%%%%%%%%%%%%%%%%%%%%%%%%%%%%%%%%%%%%%&#10;%%%%%%%%%%%%%%%%%%%%%%%%%%%%%%%%%%%%%%%%%%%%%%%%%%%%%%%%%%%%%%%%%%%%%%%%%%%%%%%%%%%%%%%%%%%%%%%%%%%%%%%&#10;valid solution &#10;%%%%%%%%%%%%%%%%%%%%%%%%%%%%%%%%%%%%%%%%%%%%%%%%%%%%%%%%%%%%%%%%%%%%%%%%%%%%%%%%%%%%%%%%%%%%%%%%%%%%%%%&#10;\begin{enumerate}[label=$\Box$]&#10;%%%%%%%%%%%%%%%%%%%%%%%%%%%%%%%%%%%%%%%%%%%%%%%%%%%%%%%%%%%%%%%%%%%%%%%%%%%%%%%%%%%%%%%%%%%%%%%%%%%%%%%&#10;\item&#10;\small&#10;$&#10;\color{red}\pmb{&#10;k&#10;}&#10;$ distinct subsets&#10;$&#10;\color{red}\pmb{&#10;\cS_{i_1},\dots,\cS_{i_k}&#10;}&#10;$, &#10;covering &#10;$&#10;\color{red}\pmb{&#10;p_i&#10;}&#10;$ &#10;elements of color &#10;$&#10;\color{red}\pmb{&#10;i&#10;}&#10;$ &#10;%%%%%%%%%%%%%%%%%%%%%%%%%%%%%%%%%%%%%%%%%%%%%%%%%%%%%%%%%%%%%%%%%%%%%%%%%%%%%%%%%%%%%%%%%%%%%%%%%%%%%%%&#10;\item&#10;\small&#10;$&#10;\color{red}\pmb{&#10;p_i=p_j&#10;}&#10;$ &#10;for all &#10;$&#10;\color{red}\pmb{&#10;i&#10;}&#10;$ and &#10;$&#10;\color{red}\pmb{&#10;j&#10;}&#10;$&#10;%%%%%%%%%%%%%%%%%%%%%%%%%%%%%%%%%%%%%%%%%%%%%%%%%%%%%%%%%%%%%%%%%%%%%%%%%%%%%%%%%%%%%%%%%%%%%%%%%%%%%%%&#10;\end{enumerate}&#10;%%%%%%%%%%%%%%%%%%%%%%%%%%%%%%%%%%%%%%%%%%%%%%%%%%%%%%%%%%%%%%%%%%%%%%%%%%%%%%%%%%%%%%%%%%%%%%%%%%%%%%%&#10;%%%%%%%%%%%%%%%%%%%%%%%%%%%%%%%%%%%%%%%%%%%%%%%%%%%%%%%%%%%%%%%%%%%%%%%%%%%%%%%%%%%%%%%%%%%%%%%%%%%%%%%&#10;objective &#10;%%%%%%%%%%%%%%%%%%%%%%%%%%%%%%%%%%%%%%%%%%%%%%%%%%%%%%%%%%%%%%%%%%%%%%%%%%%%%%%%%%%%%%%%%%%%%%%%%%%%%%%&#10;\begin{enumerate}[label=$\Box$]&#10;%%%%%%%%%%%%%%%%%%%%%%%%%%%%%%%%%%%%%%%%%%%%%%%%%%%%%%%%%%%%%%%%%%%%%%%%%%%%%%%%%%%%%%%%%%%%%%%%%%%%%%%&#10;\item&#10;\small&#10;\emph{maximize} sum of weights of covered elements &#10;%%%%%%%%%%%%%%%%%%%%%%%%%%%%%%%%%%%%%%%%%%%%%%%%%%%%%%%%%%%%%%%%%%%%%%%%%%%%%%%%%%%%%%%%%%%%%%%%%%%%%%%&#10;\end{enumerate}&#10;%%%%%%%%%%%%%%%%%%%%%%%%%%%%%%%%%%%%%%%%%%%%%%%%%%%%%%%%%%%%%%%%%%%%%%%%%%%%%%%%%%%%%%%%%%%%%%%%%%%%%%%&#10;&#10;&#10;&#10;&#10;&#10;\end{minipage}&#10;}&#10;&#10;}&#10;&#10;&#10;&#10;\junk{&#10;\begin{enumerate}[label=$\triangleright$]&#10;\item&#10;\begin{adjustwidth}{0.1in}{}&#10;{\footnotesize&#10;}&#10;\end{adjustwidth}&#10;}&#10;&#10;\junk{&#10;&#10;}&#10;&#10;\end{document}&#10;"/>
  <p:tag name="IGUANATEXSIZE" val="20"/>
  <p:tag name="IGUANATEXCURSOR" val="929"/>
  <p:tag name="TRANSPARENCY" val="True"/>
  <p:tag name="FILENAME" val=""/>
  <p:tag name="LATEXENGINEID" val="0"/>
  <p:tag name="TEMPFOLDER" val="c:\temp\"/>
  <p:tag name="LATEXFORMHEIGHT" val="312"/>
  <p:tag name="LATEXFORMWIDTH" val="384"/>
  <p:tag name="LATEXFORMWRAP" val="True"/>
  <p:tag name="BITMAPVECTOR" val="0"/>
</p:tagLst>
</file>

<file path=ppt/tags/tag43.xml><?xml version="1.0" encoding="utf-8"?>
<p:tagLst xmlns:a="http://schemas.openxmlformats.org/drawingml/2006/main" xmlns:r="http://schemas.openxmlformats.org/officeDocument/2006/relationships" xmlns:p="http://schemas.openxmlformats.org/presentationml/2006/main">
  <p:tag name="OUTPUTDPI" val="1200"/>
  <p:tag name="ORIGINALHEIGHT" val="245.9692"/>
  <p:tag name="ORIGINALWIDTH" val="2828.646"/>
  <p:tag name="LATEXADDIN" val="\documentclass[11pt]{article}&#10;&#10;%%%%%%%%%%%%%%%%%%%%%%%%%%%%%%%%%%%%%%%%%%%%%&#10;%\usepackage{fontspec} % use xelatex to pdf&#10;%\setmainfont{Times New Roman} % use xelatex to pdf&#10;%%%%%%%%%%%%%%%%%%%%%%%%%%%%%%%%%%%%%%%%%%%%%&#10;%%\usepackage{times}&#10;\usepackage{mathptmx}&#10;&#10;\usepackage{amsfonts}&#10;\usepackage{amsmath}&#10;\usepackage{amssymb}&#10;\usepackage{latexsym}&#10;\usepackage{graphicx}&#10;\usepackage{color}&#10;\usepackage{enumitem}&#10;\usepackage{changepage}   % for the adjustwidth environment&#10;\usepackage{fancybox}&#10;%%\usepackage[skins]{tcolorbox}&#10;\usepackage{ctable}&#10;\usepackage{longtable}&#10;\usepackage{xspace}&#10;\usepackage{nicefrac}&#10;&#10;\allowdisplaybreaks&#10;&#10;\setlength{\topmargin}{0in} % for home PC or office UNIX&#10;\setlength{\oddsidemargin}{-0.0in}&#10;\setlength{\evensidemargin}{-0.0in}&#10;\setlength{\headheight}{0in} % for home PC&#10;\setlength{\headsep}{0in} % for home PC&#10;\setlength{\textheight}{9in}&#10;\setlength{\textwidth}{6.5in}&#10;\renewcommand{\baselinestretch}{1}&#10;&#10;\newcommand{\aalpha}{{\mathsf{PartyA}}}&#10;\newcommand{\bbeta}{{\mathsf{PartyB}}}&#10;\newcommand{\eeta}{{\mathsf{Pop}}}&#10;\newcommand{\partya}{Party~\textbf{A}}&#10;\newcommand{\partyb}{Party~\textbf{B}}&#10;\newcommand{\cP}{\mathcal{P}}&#10;\newcommand{\EG}{{\em e.g.}, }&#10;%%\newcommand{\comment}[1]{}&#10;\newcommand{\junk}[1]{}&#10;\newcommand{\tx}{^{\rm th}}&#10;\definecolor{dgreyblue}{rgb}{0.26,0.3,0.46}&#10;\newcommand{\trueblue}[1]{{\textcolor{blue}{#1}}}&#10;\newcommand{\trueblack}[1]{{\textcolor{black}{#1}}}&#10;\newcommand{\truegreen}[1]{{\textcolor{green}{#1}}}&#10;\newcommand{\grey}[1]{{\textcolor{dgreyblue}{#1}}}&#10;\newcommand{\truered}[1]{{\textcolor{red}{#1}}}&#10;&#10;%%%%%%%%%%%%%%%%%%%%%%%%%%%%%%%%%%%%%%%%%%%%%%%%%%%%%%%%%%%%%%%%%%%%%%%%%%%%%%%%%%%%%%%%%%%&#10;\begin{document}&#10;\thispagestyle{empty}&#10;\color{black}&#10;\bf&#10;\mathversion{bold}&#10;%%%%%%%%%%%%%%%%%%%%%%%%%%%%%%%%%%%%%%%%%%%%%%%%%%%%%%%%%%%%%%%%%%%%%%%%%%%%%%%%%%%%%%%%%%%&#10;%%%%%%%%%&#10;\newcommand{\cU}{\mathcal{U}}&#10;\newcommand{\cC}{\mathcal{C}}&#10;\newcommand{\cS}{\mathcal{S}}&#10;\newcommand{\R}{{\mathbb R}}&#10;\newcommand{\fmcg}[2]{\textsc{Fmc}(\ensuremath{#1, #2})}&#10;\newcommand{\fmc}{\textsc{Fmc}\xspace}&#10;\newcommand{\opt}{ {\mathsf{OPT}} }&#10;\newcommand{\nopt}{ {\mathsf{OPT}_{\#}} }&#10;\newcommand{\nfmc}{\textsc{Node-fmc}\xspace}&#10;\newcommand{\sfmc}{\textsc{Segr-fmc}\xspace}&#10;\newcommand{\bfmc}{\ensuremath{\Delta}-\textsc{bal-fmc}\xspace}&#10;\newcommand{\gfmc}{\textsc{Geom-fmc}\xspace}&#10;\newcommand{\NP}{\mathsf{NP}}&#10;\newcommand{\eps}{\varepsilon}&#10;\newcommand{\LP}{{\mathsf{LP}}}&#10;\newcommand{\optf}{\ensuremath{\opt_{\mathrm{frac}}}}&#10;%%%%%%%%%&#10;&#10;&#10;\begin{minipage}[c]{0.9\textwidth}&#10;{&#10;\bf\color{blue}&#10;&#10;\begin{center}&#10;\doublebox&#10;{&#10;{\color{red}\bf\nfmc} : &#10;use iterated rounding approach&#10;}&#10;\end{center}&#10;}&#10;&#10;&#10;%%\vspace*{-0.1in}&#10;&#10;\junk&#10;{&#10;\begin{center}&#10;\begin{tabular}{r l r l} &#10;\footnotesize $\color{red}\pmb{x_i\in\{0,1\}}$ &amp; \footnotesize indicator variables for element $\color{red}\pmb{u_i}$ &#10;   &amp; \footnotesize $\color{red}\pmb{y_j\in\{0,1\}}$ &amp; \footnotesize indicator variables for set $\color{red}\pmb{\cS_j}$&#10;\\&#10;\footnotesize $\color{red}\pmb{x_i^\ast\in [0,1]}$ &amp; \footnotesize value of $\color{red}\pmb{x_i}$ in optimal solution of the $\color{red}\pmb{\LP}$-relaxation &#10;   &amp; \footnotesize $\color{red}\pmb{y_j^\ast\in [0,1]}$ &amp; \footnotesize value of $\color{red}\pmb{y_j}$ in optimal solution of $\color{red}\pmb{\LP}$-relaxation &#10;\\&#10;[5pt]&#10;\footnotesize $\color{red}\pmb{\optf}$ &amp; \footnotesize optimum objective value of $\color{red}\pmb{\LP}$-relaxation &#10;   &amp; \footnotesize $\color{red}\pmb{C_j}$ &amp; \footnotesize set of elements colored $\color{red}\pmb{j}$ in given instance of \fmc&#10;\end{tabular}&#10;\end{center}&#10;&#10;}&#10;&#10;\end{minipage}&#10;&#10;&#10;\junk&#10;{&#10;}&#10;&#10;&#10;&#10;&#10;%%%%%%%%%%%%%%%%%%%%%%%%%%%%%%%%%%%%%%%%%%%%%%%%%%%%%%%%%%%%%%%%%%%%%%%%%%%%%%%%%%%%%%%%%%%%%%%%%%%%%%%&#10;\junk&#10;{&#10;\small&#10;\textbf{\color{green}Lemma 1}&#10;\footnotesize&#10;Determining feasibility of &#10;an instance of &#10;{\color{red}\bf\fmcg{\pmb{\chi}}{\pmb{k}}}&#10;of $\color{red}\pmb{n}$ elements is $\color{red}\pmb{\NP}$-complete&#10;even with the following restrictions:&#10;%%%%%%%%%%%%%%%%%%%%%%%%%%%%%%%%%%%%%%%%%%%%%%%%%%%%%%%%%%%%%%%%%%%%%%%%%%%%%%%%%%%%%%%%%%%%%%%%%%%%%%%&#10;\begin{enumerate}[label=$\triangleright$]&#10;%%%%%%%%%%%%%%%%%%%%%%%%%%%%%%%%%%%%%%%%%%%%%%%%%%%%%%%%%%%%%%%%%%%%%%%%%%%%%%%%%%%%%%%%%%%%%%%%%%%%%%%&#10;\item &#10;\footnotesize&#10;instances correspond to the unweighted version&#10;%%%%%%%%%%%%%%%%%%%%%%%%%%%%%%%%%%%%%%%%%%%%%%%%%%%%%%%%%%%%%%%%%%%%%%%%%%%%%%%%%%%%%%%%%%%%%%%%%%%%%%%&#10;\item &#10;\footnotesize&#10;following combinations of $\color{red}\pmb{a}$, $\color{red}\pmb{f}$, $\color{red}\pmb{\chi}$ are satisfied:&#10;%%%%%%%%%%%%%%%%%%%%%%%%%%%%%%%%%%%%%%%%%%%%%%%%%%%%%%%%%%%%%%%%%%%%%%%%%%%%%%%%%%%%%%%%%%%%%%%%%%%%%%%&#10;\begin{enumerate}[label=(\alph*)]&#10;%%%%%%%%%%%%%%%%%%%%%%%%%%%%%%%%%%%%%%%%%%%%%%%%%%%%%%%%%%%%%%%%%%%%%%%%%%%%%%%%%%%%%%%%%%%%%%%%%%%%%%%&#10;\item&#10;\footnotesize&#10;$\color{red}\pmb{f\in \{1,3\}}$, all but one set contains exactly $\color{red}\pmb{3}$ elements, all $\color{red}\pmb{\chi\geq 2}$&#10;%%%%%%%%%%%%%%%%%%%%%%%%%%%%%%%%%%%%%%%%%%%%%%%%%%%%%%%%%%%%%%%%%%%%%%%%%%%%%%%%%%%%%%%%%%%%%%%%%%%%%%%&#10;\item&#10;\footnotesize&#10;instances correspond to \nfmc ($\color{red}\pmb{f=2}$), &#10;$\color{red}\pmb{a=O(\sqrt{n}\,)}$, all $\color{red}\pmb{\chi\geq 2}$&#10;%%%%%%%%%%%%%%%%%%%%%%%%%%%%%%%%%%%%%%%%%%%%%%%%%%%%%%%%%%%%%%%%%%%%%%%%%%%%%%%%%%%%%%%%%%%%%%%%%%%%%%%&#10;\item&#10;\footnotesize&#10;$\color{red}\pmb{f=1}$, $\color{red}\pmb{a=3}$, $\color{red}\pmb{\chi=\nicefrac{n}{3}}$&#10;%%%%%%%%%%%%%%%%%%%%%%%%%%%%%%%%%%%%%%%%%%%%%%%%%%%%%%%%%%%%%%%%%%%%%%%%%%%%%%%%%%%%%%%%%%%%%%%%%%%%%%%&#10;\end{enumerate}&#10;%%%%%%%%%%%%%%%%%%%%%%%%%%%%%%%%%%%%%%%%%%%%%%%%%%%%%%%%%%%%%%%%%%%%%%%%%%%%%%%%%%%%%%%%%%%%%%%%%%%%%%%&#10;%&#10;%%%%%%%%%%%%%%%%%%%%%%%%%%%%%%%%%%%%%%%%%%%%%%%%%%%%%%%%%%%%%%%%%%%%%%%%%%%%%%%%%%%%%%%%%%%%%%%%%%%%%%%&#10;\end{enumerate}&#10;%%%%%%%%%%%%%%%%%%%%%%%%%%%%%%%%%%%%%%%%%%%%%%%%%%%%%%%%%%%%%%%%%%%%%%%%%%%%%%%%%%%%%%%%%%%%%%%%%%%%%%%&#10;\footnotesize&#10;Moreover, the following assertions also hold: &#10;%%%%%%%%%%%%%%%%%%%%%%%%%%%%%%%%%%%%%%%%%%%%%%%%%%%%%%%%%%%%%%%%%%%%%%%%%%%%%%%%%%%%%%%%%%%%%%%%%%%%%%%&#10;\begin{enumerate}[label=$\triangleright$]&#10;%%%%%%%%%%%%%%%%%%%%%%%%%%%%%%%%%%%%%%%%%%%%%%%%%%%%%%%%%%%%%%%%%%%%%%%%%%%%%%%%%%%%%%%%%%%%%%%%%%%%%%%&#10;\item &#10;\footnotesize&#10;instances in &#10;{(\emph{a})}&#10;and &#10;{(\emph{b})}&#10;are instances of &#10;\sfmc&#10;%%%%%%%%%%%%%%%%%%%%%%%%%%%%%%%%%%%%%%%%%%%%%%%%%%%%%%%%%%%%%%%%%%%%%%%%%%%%%%%%%%%%%%%%%%%%%%%%%%%%%%%&#10;\item &#10;\footnotesize&#10;For instances in {(\emph{c})}: &#10;\begin{enumerate}[label=$\circ$]&#10;\item&#10;\footnotesize&#10;$\color{red}\pmb{\nopt=\chi=\nicefrac{n}{3}}$&#10;\item&#10;\footnotesize&#10;assuming $\color{red}\pmb{P\neq\NP}$, no polynomial-time approximation that &#10;\begin{itemize}&#10;\item&#10;\footnotesize&#10;has a finite approximation ratio, or  &#10;\item&#10;\footnotesize&#10;satisfies the coloring constraints ``within any ratio''&#10;\end{itemize}&#10;\end{enumerate}&#10;%%%%%%%%%%%%%%%%%%%%%%%%%%%%%%%%%%%%%%%%%%%%%%%%%%%%%%%%%%%%%%%%%%%%%%%%%%%%%%%%%%%%%%%%%%%%%%%%%%%%%%%&#10;\end{enumerate}&#10;}&#10;%%%%%%%%%%%%%%%%%%%%%%%%%%%%%%%%%%%%%%%%%%%%%%%%%%%%%%%%%%%%%%%%%%%%%%%%%%%%%%%%%%%%%%%%%%%%%%%%%%%%%%%&#10;&#10;&#10;&#10;\junk{&#10;}&#10;&#10;\junk&#10;{&#10;\footnotesize&#10;{\color{lightgray}&#10;Core abstractions of many data-driven societal domain applications&#10;}&#10;\item&#10;{\color{lightgray}&#10;Three examples of \emph{diverse} categories of application&#10;}&#10;\footnotesize&#10;{\color{lightgray}&#10;Service/Facility Allocation&#10;}&#10;\junk{&#10;\begin{enumerate}[label=$\circ$]&#10;\item&#10;\footnotesize&#10;assign services/facilities across different places (\EG, schools, bus stops, police/fire stations)&#10;\tiny&#10;\grey{[Lee and Lubienski, 2017]}&#10;\item&#10;\footnotesize&#10;choosing a few hospitals for specific medical facilities or services &#10;\item&#10;\footnotesize&#10;deciding where to put cell-phone towers&#10;\item&#10;\footnotesize&#10;bike sharing&#10;\tiny&#10;\grey{[Yan and Howe, 2019]} &#10;\\&#10;%%\vspace*{-0.1in}&#10;\begin{adjustwidth}{0.1in}{}&#10;\tiny&#10;bike-sharing network at NYC neglects low-income neighborhoods and communities of color &#10;\\&#10;\tiny&#10;\grey{[C. Guse, New York Daily News, July 10, 2019]}&#10;\end{adjustwidth}&#10;\item&#10;\footnotesize&#10;delivery services for online shopping&#10;\\&#10;\vspace*{-0.1in}&#10;\begin{adjustwidth}{0.1in}{}&#10;\tiny&#10;Amazon failed to provide services for predominantly black communities&#10;\\&#10;\tiny&#10;\grey{&#10;[Ingold and Soper, Bloomberg, April 21, 2016], [Spencer, Bloomberg, April 26, 2016]&#10;}&#10;\end{adjustwidth}&#10;\end{enumerate}&#10;\footnotesize&#10;}&#10;%%%%%%%%%%%%%%%%%%%%%%%%%%%%%%%%%%%%%%%%%%%%%%%%%%%%%%%%%%%%%%%%%%%%%%%%%%%%%%%%%%%%%%%%%%%%%%%%%%%%%%%&#10;%%%%%%%%%%%%%%%%%%%%%%%%%%%%%%%%%%%%%%%%%%%%%%%%%%%%%%%%%%%%%%%%%%%%%%%%%%%%%%%%%%%%%%%%%%%%%%%%%%%%%%%&#10;\item&#10;\footnotesize&#10;{\color{lightgray}&#10;Targeted advertisement&#10;}&#10;%&#10;\junk{&#10;\begin{enumerate}[label=$\triangleright$]&#10;\item&#10;\footnotesize&#10;popular in social media&#10;\item&#10;\footnotesize&#10;company wants to target its ``potential customers''&#10;\item&#10;\footnotesize&#10;company selects features (\EG, ``single'' or ``college student'') for target groups of users&#10;\item&#10;\footnotesize&#10;solely optimizing for coverage may result in undesirable effects&#10;\begin{enumerate}[label=$\circ$]&#10;\item&#10;racism in Facebook advertisements&#10;\grey{&#10;[Angwin and Parris, Propublica, October 28, 2016]&#10;}&#10;\vspace*{-0.15in}&#10;\item&#10;sexism in job advertisements&#10;\grey{&#10;[Hunter, February 22, 2019] &#10;}&#10;\end{enumerate}&#10;%&#10;\end{enumerate}&#10;}&#10;%&#10;%%%%%%%%%%%%%%%%%%%%%%%%%%%%%%%%%%%%%%%%%%%%%%%%%%%%%%%%%%%%%%%%%%%%%%%%%%%%%%%%%%%%%%%%%%%%%%%%%%%%%%%&#10;%kkkkk&#10;%%%%%%%%%%%%%%%%%%%%%%%%%%%%%%%%%%%%%%%%%%%%%%%%%%%%%%%%%%%%%%%%%%%%%%%%%%%%%%%%%%%%%%%%%%%%%%%%%%%%%%%&#10;\item&#10;\footnotesize&#10;Data Integration&#10;(combining multiple data sources)&#10;%&#10;\begin{enumerate}[label=$\circ$]&#10;\item&#10;\footnotesize&#10;population bias: a major reason for model unfairness in training machine learning models&#10;\\&#10;\footnotesize&#10;\grey{&#10;[Olteanu, Castillo, Diaz and Kiciman, 2019], [Asudeh, Jin Jagadish, 2019]&#10;}&#10;\\&#10;\vspace*{-0.1in}&#10;\begin{adjustwidth}{0.3in}{}&#10;image recognition and motion detection services by Google and &#10;HP failed to tag/detect African Americans&#10;\\&#10;\footnotesize&#10;\grey{&#10;[Simon, December 23, 2009], [Mulshine, Business Insider, July 1, 2015]&#10;}&#10;\end{adjustwidth}&#10;%&#10;\end{enumerate}&#10;%%&#10;\end{enumerate}&#10;%%%%%%%%%%%%%%%%%%%%%%%%%%%%%%%%%%%%%%%%%%%%%%%%%%%%%%%%%%%%%%%%%%%%%%%%%%%%%%%%%%%%%%%%%%%%%%%%%%%%%%%&#10;%%%%%%%%%%%%%%%%%%%%%%%%%%%%%%%%%%%%%%%%%%%%%%%%%%%%%%%%%%%%%%%%%%%%%%%%%%%%%%%%%%%%%%%%%%%%%%%%%%%%%%%&#10;%%%%%%%%%%%%%%%%%%%%%%%%%%%%%%%%%%%%%%%%%%%%%%%%%%%%%%%%%%%%%%%%%%%%%%%%%%%%%%%%%%%%%%%%%%%%%%%%%%%%%%%&#10;%%%%%%%%%%%%%%%%%%%%%%%%%%%%%%%%%%%%%%%%%%%%%%%%%%%%%%%%%%%%%%%%%%%%%%%%%%%%%%%%%%%%%%%%%%%%%%%%%%%%%%%&#10;%%%%%%%%%%%%%%%%%%%%%%%%%%%%%%%%%%%%%%%%%%%%%%%%%%%%%%%%%%%%%%%%%%%%%%%%%%%%%%%%%%%%%%%%%%%%%%%%%%%%%%%&#10;%%%%%%%%%%%%%%%%%%%%%%%%%%%%%%%%%%%%%%%%%%%%%%%%%%%%%%%%%%%%%%%%%%%%%%%%%%%%%%%%%%%%%%%%%%%%%%%%%%%%%%%&#10;%%%%%%%%%%%%%%%%%%%%%%%%%%%%%%%%%%%%%%%%%%%%%%%%%%%%%%%%%%%%%%%%%%%%%%%%%%%%%%%%%%%%%%%%%%%%%%%%%%%%%%%&#10;\end{enumerate}&#10;%%%%%%%%%%%%%%%%%%%%%%%%%%%%%%%%%%%%%%%%%%%%%%%%%%%%%%%%%%%%%%%%%%%%%%%%%%%%%%%%%%%%%%%%%%%%%%%%%%%%%%%&#10;\end{minipage}&#10;}&#10;&#10;&#10;&#10;\junk{&#10;\medskip &#10;&#10;&#10;\Ovalbox&#10;{&#10;\begin{minipage}[c]{0.6\textwidth}&#10;\textbf{\emph{unweighted} ``geometric'' version of \fmc (\gfmc)} &#10;%%%%%%%%%%%%%%%%%%%%%%%%%%%%%%%%%%%%%%%%%%%%%%%%%%%%%%%%%%%%%%%%%%%%%%%%%%%%%%%%%%%%%%%%%%%%%%%%%%%%%%%&#10;\begin{enumerate}[label=$\Box$]&#10;%%%%%%%%%%%%%%%%%%%%%%%%%%%%%%%%%%%%%%%%%%%%%%%%%%%%%%%%%%%%%%%%%%%%%%%%%%%%%%%%%%%%%%%%%%%%%%%%%%%%%%%&#10;\item&#10;\small&#10;elements are points in $\color{red}\pmb{[0,\Delta]^d}$ (constant $\color{red}\pmb{d\geq 2}$)&#10;\item&#10;\small&#10;sets are \emph{unit radius} balls in $\color{red}\pmb{\R^d}$ &#10;\item&#10;\small&#10;distributions of points of $\color{red}\pmb{\chi}$ different colors &#10;are given by $\color{red}\pmb{\chi}$ Lipschitz-bounded measures&#10;\end{enumerate}&#10;%%%%%%%%%%%%%%%%%%%%%%%%%%%%%%%%%%%%%%%%%%%%%%%%%%%%%%%%%%%%%%%%%%%%%%%%%%%%%%%%%%%%%%%%%%%%%%%%%%%%%%%&#10;\end{minipage}&#10;\begin{minipage}[c]{0.3\textwidth}&#10;%%%%%%%%%%%%%%%%%%%%%%%%%%%%%%%%%%%%%%%%%%%%%%%%%%%%%%%%%%%%%%%%%%%%%%%%%%%%%%%%%%%%%%%%%%%%%%%%%%%%%%%&#10;\small&#10;admits an \emph{almost} optimal polynomial-time approximation algorithm &#10;\begin{enumerate}[label=$\triangleright$]&#10;%%%%%%%%%%%%%%%%%%%%%%%%%%%%%%%%%%%%%%%%%%%%%%%%%%%%%%%%%%%%%%%%%%%%%%%%%%%%%%%%%%%%%%%%%%%%%%%%%%%%%%%&#10;\item&#10;\footnotesize&#10;for \emph{fixed} $\color{red}\pmb{d}$&#10;\vspace*{-6pt}&#10;\item&#10;\footnotesize&#10;under \emph{mild} assumption on $\color{red}\pmb{\opt}$ &#10;\end{enumerate}&#10;%%%%%%%%%%%%%%%%%%%%%%%%%%%%%%%%%%%%%%%%%%%%%%%%%%%%%%%%%%%%%%%%%%%%%%%%%%%%%%%%%%%%%%%%%%%%%%%%%%%%%%%%&#10;\end{minipage}&#10;}&#10;&#10;\junk&#10;{&#10;%%\Ovalbox&#10;\begin{minipage}{0.9\textwidth}&#10;given &#10;%%%%%%%%%%%%%%%%%%%%%%%%%%%%%%%%%%%%%%%%%%%%%%%%%%%%%%%%%%%%%%%%%%%%%%%%%%%%%%%%%%%%%%%%%%%%%%%%%%%%%%%&#10;\begin{enumerate}[label=$\Box$]&#10;%%%%%%%%%%%%%%%%%%%%%%%%%%%%%%%%%%%%%%%%%%%%%%%%%%%%%%%%%%%%%%%%%%%%%%%%%%%%%%%%%%%%%%%%%%%%%%%%%%%%%%%&#10;\item&#10;\small&#10;universe $\color{red}\pmb{\cU=\{u_1,\dots,u_n\}}$&#10;%%%%%%%%%%%%%%%%%%%%%%%%%%%%%%%%%%%%%%%%%%%%%%%%%%%%%%%%%%%%%%%%%%%%%%%%%%%%%%%%%%%%%%%%%%%%%%%%%%%%%%%&#10;\item&#10;\small&#10;element weight function $\color{red}\pmb{w: \cU\mapsto \R^+}$ &#10;%%%%%%%%%%%%%%%%%%%%%%%%%%%%%%%%%%%%%%%%%%%%%%%%%%%%%%%%%%%%%%%%%%%%%%%%%%%%%%%%%%%%%%%%%%%%%%%%%%%%%%%&#10;\item&#10;\small&#10;element color function $\color{red}\pmb{\cC: \cU\mapsto \{1,\dots,\chi\}}$ &#10;%%%%%%%%%%%%%%%%%%%%%%%%%%%%%%%%%%%%%%%%%%%%%%%%%%%%%%%%%%%%%%%%%%%%%%%%%%%%%%%%%%%%%%%%%%%%%%%%%%%%%%%&#10;\item&#10;\small&#10;sets $\color{red}\pmb{\cS_1,\dots,\cS_m\subseteq \cU}$&#10;%%%%%%%%%%%%%%%%%%%%%%%%%%%%%%%%%%%%%%%%%%%%%%%%%%%%%%%%%%%%%%%%%%%%%%%%%%%%%%%%%%%%%%%%%%%%%%%%%%%%%%%&#10;\item&#10;\small&#10;integer $\color{red}\pmb{k\geq 1}$&#10;%%%%%%%%%%%%%%%%%%%%%%%%%%%%%%%%%%%%%%%%%%%%%%%%%%%%%%%%%%%%%%%%%%%%%%%%%%%%%%%%%%%%%%%%%%%%%%%%%%%%%%%&#10;\end{enumerate}&#10;%%%%%%%%%%%%%%%%%%%%%%%%%%%%%%%%%%%%%%%%%%%%%%%%%%%%%%%%%%%%%%%%%%%%%%%%%%%%%%%%%%%%%%%%%%%%%%%%%%%%%%%&#10;%%%%%%%%%%%%%%%%%%%%%%%%%%%%%%%%%%%%%%%%%%%%%%%%%%%%%%%%%%%%%%%%%%%%%%%%%%%%%%%%%%%%%%%%%%%%%%%%%%%%%%%&#10;valid solution &#10;%%%%%%%%%%%%%%%%%%%%%%%%%%%%%%%%%%%%%%%%%%%%%%%%%%%%%%%%%%%%%%%%%%%%%%%%%%%%%%%%%%%%%%%%%%%%%%%%%%%%%%%&#10;\begin{enumerate}[label=$\Box$]&#10;%%%%%%%%%%%%%%%%%%%%%%%%%%%%%%%%%%%%%%%%%%%%%%%%%%%%%%%%%%%%%%%%%%%%%%%%%%%%%%%%%%%%%%%%%%%%%%%%%%%%%%%&#10;\item&#10;\small&#10;$&#10;\color{red}\pmb{&#10;k&#10;}&#10;$ distinct subsets&#10;$&#10;\color{red}\pmb{&#10;\cS_{i_1},\dots,\cS_{i_k}&#10;}&#10;$, &#10;covering &#10;$&#10;\color{red}\pmb{&#10;p_i&#10;}&#10;$ &#10;elements of color &#10;$&#10;\color{red}\pmb{&#10;i&#10;}&#10;$ &#10;%%%%%%%%%%%%%%%%%%%%%%%%%%%%%%%%%%%%%%%%%%%%%%%%%%%%%%%%%%%%%%%%%%%%%%%%%%%%%%%%%%%%%%%%%%%%%%%%%%%%%%%&#10;\item&#10;\small&#10;$&#10;\color{red}\pmb{&#10;p_i=p_j&#10;}&#10;$ &#10;for all &#10;$&#10;\color{red}\pmb{&#10;i&#10;}&#10;$ and &#10;$&#10;\color{red}\pmb{&#10;j&#10;}&#10;$&#10;%%%%%%%%%%%%%%%%%%%%%%%%%%%%%%%%%%%%%%%%%%%%%%%%%%%%%%%%%%%%%%%%%%%%%%%%%%%%%%%%%%%%%%%%%%%%%%%%%%%%%%%&#10;\end{enumerate}&#10;%%%%%%%%%%%%%%%%%%%%%%%%%%%%%%%%%%%%%%%%%%%%%%%%%%%%%%%%%%%%%%%%%%%%%%%%%%%%%%%%%%%%%%%%%%%%%%%%%%%%%%%&#10;%%%%%%%%%%%%%%%%%%%%%%%%%%%%%%%%%%%%%%%%%%%%%%%%%%%%%%%%%%%%%%%%%%%%%%%%%%%%%%%%%%%%%%%%%%%%%%%%%%%%%%%&#10;objective &#10;%%%%%%%%%%%%%%%%%%%%%%%%%%%%%%%%%%%%%%%%%%%%%%%%%%%%%%%%%%%%%%%%%%%%%%%%%%%%%%%%%%%%%%%%%%%%%%%%%%%%%%%&#10;\begin{enumerate}[label=$\Box$]&#10;%%%%%%%%%%%%%%%%%%%%%%%%%%%%%%%%%%%%%%%%%%%%%%%%%%%%%%%%%%%%%%%%%%%%%%%%%%%%%%%%%%%%%%%%%%%%%%%%%%%%%%%&#10;\item&#10;\small&#10;\emph{maximize} sum of weights of covered elements &#10;%%%%%%%%%%%%%%%%%%%%%%%%%%%%%%%%%%%%%%%%%%%%%%%%%%%%%%%%%%%%%%%%%%%%%%%%%%%%%%%%%%%%%%%%%%%%%%%%%%%%%%%&#10;\end{enumerate}&#10;%%%%%%%%%%%%%%%%%%%%%%%%%%%%%%%%%%%%%%%%%%%%%%%%%%%%%%%%%%%%%%%%%%%%%%%%%%%%%%%%%%%%%%%%%%%%%%%%%%%%%%%&#10;&#10;&#10;&#10;&#10;&#10;\end{minipage}&#10;}&#10;&#10;}&#10;&#10;&#10;&#10;\junk{&#10;\begin{enumerate}[label=$\triangleright$]&#10;\item&#10;\begin{adjustwidth}{0.1in}{}&#10;{\footnotesize&#10;}&#10;\end{adjustwidth}&#10;}&#10;&#10;\junk{&#10;&#10;}&#10;&#10;\end{document}&#10;"/>
  <p:tag name="IGUANATEXSIZE" val="20"/>
  <p:tag name="IGUANATEXCURSOR" val="929"/>
  <p:tag name="TRANSPARENCY" val="True"/>
  <p:tag name="FILENAME" val=""/>
  <p:tag name="LATEXENGINEID" val="0"/>
  <p:tag name="TEMPFOLDER" val="c:\temp\"/>
  <p:tag name="LATEXFORMHEIGHT" val="312"/>
  <p:tag name="LATEXFORMWIDTH" val="384"/>
  <p:tag name="LATEXFORMWRAP" val="True"/>
  <p:tag name="BITMAPVECTOR" val="0"/>
</p:tagLst>
</file>

<file path=ppt/tags/tag44.xml><?xml version="1.0" encoding="utf-8"?>
<p:tagLst xmlns:a="http://schemas.openxmlformats.org/drawingml/2006/main" xmlns:r="http://schemas.openxmlformats.org/officeDocument/2006/relationships" xmlns:p="http://schemas.openxmlformats.org/presentationml/2006/main">
  <p:tag name="OUTPUTDPI" val="1200"/>
  <p:tag name="ORIGINALHEIGHT" val="1901.762"/>
  <p:tag name="ORIGINALWIDTH" val="5841.02"/>
  <p:tag name="LATEXADDIN" val="\documentclass[11pt]{article}&#10;&#10;%%%%%%%%%%%%%%%%%%%%%%%%%%%%%%%%%%%%%%%%%%%%%&#10;%\usepackage{fontspec} % use xelatex to pdf&#10;%\setmainfont{Times New Roman} % use xelatex to pdf&#10;%%%%%%%%%%%%%%%%%%%%%%%%%%%%%%%%%%%%%%%%%%%%%&#10;%%\usepackage{times}&#10;\usepackage{mathptmx}&#10;&#10;\usepackage{amsfonts}&#10;\usepackage{amsmath}&#10;\usepackage{amssymb}&#10;\usepackage{latexsym}&#10;\usepackage{graphicx}&#10;\usepackage{color}&#10;\usepackage{enumitem}&#10;\usepackage{changepage}   % for the adjustwidth environment&#10;\usepackage{fancybox}&#10;%%\usepackage[skins]{tcolorbox}&#10;\usepackage{ctable}&#10;\usepackage{longtable}&#10;\usepackage{xspace}&#10;\usepackage{nicefrac}&#10;&#10;\allowdisplaybreaks&#10;&#10;\setlength{\topmargin}{0in} % for home PC or office UNIX&#10;\setlength{\oddsidemargin}{-0.0in}&#10;\setlength{\evensidemargin}{-0.0in}&#10;\setlength{\headheight}{0in} % for home PC&#10;\setlength{\headsep}{0in} % for home PC&#10;\setlength{\textheight}{9in}&#10;\setlength{\textwidth}{6.5in}&#10;\renewcommand{\baselinestretch}{1}&#10;&#10;\newcommand{\aalpha}{{\mathsf{PartyA}}}&#10;\newcommand{\bbeta}{{\mathsf{PartyB}}}&#10;\newcommand{\eeta}{{\mathsf{Pop}}}&#10;\newcommand{\partya}{Party~\textbf{A}}&#10;\newcommand{\partyb}{Party~\textbf{B}}&#10;\newcommand{\cP}{\mathcal{P}}&#10;\newcommand{\EG}{{\em e.g.}, }&#10;%%\newcommand{\comment}[1]{}&#10;\newcommand{\junk}[1]{}&#10;\newcommand{\tx}{^{\rm th}}&#10;\definecolor{dgreyblue}{rgb}{0.26,0.3,0.46}&#10;\newcommand{\trueblue}[1]{{\textcolor{blue}{#1}}}&#10;\newcommand{\trueblack}[1]{{\textcolor{black}{#1}}}&#10;\newcommand{\truegreen}[1]{{\textcolor{green}{#1}}}&#10;\newcommand{\grey}[1]{{\textcolor{dgreyblue}{#1}}}&#10;\newcommand{\truered}[1]{{\textcolor{red}{#1}}}&#10;&#10;%%%%%%%%%%%%%%%%%%%%%%%%%%%%%%%%%%%%%%%%%%%%%%%%%%%%%%%%%%%%%%%%%%%%%%%%%%%%%%%%%%%%%%%%%%%&#10;\begin{document}&#10;\thispagestyle{empty}&#10;\color{black}&#10;\bf&#10;\mathversion{bold}&#10;%%%%%%%%%%%%%%%%%%%%%%%%%%%%%%%%%%%%%%%%%%%%%%%%%%%%%%%%%%%%%%%%%%%%%%%%%%%%%%%%%%%%%%%%%%%&#10;%%%%%%%%%&#10;\newcommand{\cU}{\mathcal{U}}&#10;\newcommand{\cC}{\mathcal{C}}&#10;\newcommand{\cS}{\mathcal{S}}&#10;\newcommand{\R}{{\mathbb R}}&#10;\newcommand{\fmcg}[2]{\textsc{Fmc}(\ensuremath{#1, #2})}&#10;\newcommand{\fmc}{\textsc{Fmc}\xspace}&#10;\newcommand{\opt}{ {\mathsf{OPT}} }&#10;\newcommand{\nopt}{ {\mathsf{OPT}_{\#}} }&#10;\newcommand{\nfmc}{\textsc{Node-fmc}\xspace}&#10;\newcommand{\sfmc}{\textsc{Segr-fmc}\xspace}&#10;\newcommand{\bfmc}{\ensuremath{\Delta}-\textsc{bal-fmc}\xspace}&#10;\newcommand{\gfmc}{\textsc{Geom-fmc}\xspace}&#10;\newcommand{\NP}{\mathsf{NP}}&#10;\newcommand{\eps}{\varepsilon}&#10;\newcommand{\LP}{{\mathsf{LP}}}&#10;\newcommand{\optf}{\ensuremath{\opt_{\mathrm{frac}}}}&#10;\newcommand{\eqdef}{\stackrel{\mathrm{def}}{=}}&#10;\newcommand{\x}{\mathbf{x}}&#10;\newcommand{\y}{\mathbf{y}}&#10;\renewcommand{\b}{\mathbf{b}}&#10;\renewcommand{\v}{\mathbf{v}}&#10;%%%%%%%%%&#10;&#10;&#10;\noindent&#10;To use iterated rounding technique for $\nfmc$:&#10;%&#10;\begin{enumerate}[label=$\triangleright$]&#10;\item&#10;need to modify $\LP$-relaxation&#10;%&#10;\item&#10;need initial pre-processing and guessing of partial solutions, \EG, &#10;%&#10;&#10;\begin{adjustwidth}{0.2in}{}&#10;\small&#10;\color{blue}&#10;``guess'' $\color{red}\pmb{\chi+1}$ nodes, say $\color{red}\pmb{v_1,\dots,v_{\chi+1}}$ &#10;with $\color{red}\pmb{\deg(v_1)\leq \deg(v_2)\leq\dots\leq \deg(v_{\chi+1})}$ such that &#10;there exists an optimal solution contains these $\color{red}\pmb{\chi+1}$ nodes &#10;with the following property: &#10;\end{adjustwidth}&#10;&#10;\begin{adjustwidth}{0.4in}{}&#10;\small&#10;\color{green}&#10;the remaining $\color{red}\pmb{k-(\chi+1)}$ nodes in the solution have degree \emph{at most} $\color{red}\pmb{\deg(v_1)}$&#10;\end{adjustwidth}&#10;&#10;\item&#10;When $\color{red}\pmb{\chi=O(1)}$, can do two exhaustive enumeration steps in polynomial time&#10;&#10;\hspace*{0.4in}&#10;giving somewhat better approximation of coloring constraints&#10;\end{enumerate}&#10;&#10;&#10;&#10;&#10;\junk&#10;{&#10;iterated rounding technique overview: &#10;%&#10;\begin{enumerate}[label=$\triangleright$]&#10;\item&#10;\small&#10;originally introduced in [Jain, 2001], subsequently used by many researchers &#10;%&#10;\item&#10;\small&#10;for excellent overview: see textbook  &#10;&#10;\vspace*{-6pt}&#10;\begin{adjustwidth}{0.1in}{}&#10;\footnotesize&#10;Lau, Ravi and Singh, Iterative Methods in Combinatorial Optimization, Cambridge University Press, 2011&#10;\end{adjustwidth}&#10;%&#10;\item&#10;\small&#10;iteratively converts fractional variable values to $\color{red}\pmb{0}$ or $\color{red}\pmb{1}$, uses {\color{red}Rank Lemma} critically&#10;%&#10;\item&#10;\small&#10;\truered{Rank lemma}: &#10;\vspace*{-6pt}&#10;\begin{enumerate}[label=$\circ$]&#10;\item&#10;\small&#10;convex polytope &#10;$\color{red}\pmb{P\eqdef \{\x\in\R^n \,|\, \mathbf{A}_j\, \x \geq b_j \text{ for } j\in\{1,\dots,m\}, \, \x\geq \mathbf{0}\}}$&#10;&#10;\hspace*{1in}&#10;$\color{red}\pmb{\mathbf{A}_1,\dots,\mathbf{A}_m\in\R^{n}}$, $\color{red}\pmb{(b_1,\dots,b_m)^{\mathrm{T}}\in\R^m}$&#10;%&#10;\item&#10;\small&#10;for \emph{every} ``extreme-point'' for $\color{red}\pmb{P}$: &#10;&#10;\smallskip&#10;&#10;\begin{tabular}{l}&#10;\begin{tabular}{c}&#10;number of \emph{any} maximal set of linearly independent tight constraints &#10;\end{tabular}&#10;$\pmb{=}$&#10;\begin{tabular}{c}&#10;number of \emph{non-zero} variables&#10;\end{tabular}&#10;\end{tabular}&#10;%&#10;\end{enumerate}&#10;%&#10;\end{enumerate}&#10;%&#10;}&#10;&#10;&#10;&#10;&#10;&#10;&#10;\junk&#10;{&#10;\begin{center}&#10;\begin{tabular}{r l l}&#10;\toprule&#10;\footnotesize \color{lightgray}maximize &amp; \color{lightgray}\footnotesize $\pmb{\sum_{i=1}^n w(u_i)\, x_i}$ &amp; &#10;\\&#10;[4pt]&#10;\footnotesize \color{lightgray}subject to &amp; \small \color{red}$\pmb{x_j \leq \sum_{u_j\in\cS_\ell} y_\ell}$ &amp; \small \color{red}for $\pmb{j=1,\dots,n}$   &#10;\\&#10;[4pt]&#10;   &amp; \footnotesize \color{lightgray}$\pmb{\sum_{\ell=1}^m y_\ell=k}$ &amp;   &#10;\\&#10;[4pt]&#10;&amp; \multicolumn{1}{c}{\normalsize $\pmb{\vdots}$} &#10;    &amp; &#10;     \begin{tabular}{c}&#10;         \tiny\bf &#10;       additional inequalities &#10;     \\&#10;     [-7pt]&#10;         \tiny\bf &#10;     (omitted) &#10;     \end{tabular}&#10;\\&#10;[4pt]&#10;   &amp; \footnotesize \color{lightgray}$\pmb{0\leq x_j \leq 1}$ &amp; \color{lightgray}\footnotesize for $\pmb{j=1,\dots,n}$&#10;\\&#10;[4pt]&#10;   &amp; \footnotesize \color{lightgray}$\pmb{0\leq y_\ell \leq 1}$ &amp; \footnotesize \color{lightgray} for $\pmb{\ell=1,\dots,m}$&#10;\\&#10;\bottomrule&#10;\end{tabular}&#10;%&#10;&#10;\end{center}&#10;}&#10;&#10;&#10;&#10;\junk&#10;{&#10;\begin{minipage}[c]{0.9\textwidth}&#10;&#10;\junk&#10;{&#10;\bf\color{blue}&#10;&#10;\begin{center}&#10;\doublebox&#10;{&#10;{\color{red}\bf\fmcg{\pmb{\chi}}{\pmb{k}}} : &#10;obvious generalization of $\color{red}\pmb{\LP}$-relaxation of maximum $\color{red}\pmb{k}$-set coverage fails&#10;}&#10;\end{center}&#10;}&#10;&#10;&#10;%%\vspace*{-0.1in}&#10;&#10;\junk&#10;{&#10;\begin{center}&#10;\begin{tabular}{r l r l} &#10;\footnotesize $\color{red}\pmb{x_i\in\{0,1\}}$ &amp; \footnotesize indicator variables for element $\color{red}\pmb{u_i}$ &#10;   &amp; \footnotesize $\color{red}\pmb{y_j\in\{0,1\}}$ &amp; \footnotesize indicator variables for set $\color{red}\pmb{\cS_j}$&#10;\\&#10;\footnotesize $\color{red}\pmb{x_i^\ast\in [0,1]}$ &amp; \footnotesize value of $\color{red}\pmb{x_i}$ in optimal solution of the $\color{red}\pmb{\LP}$-relaxation &#10;   &amp; \footnotesize $\color{red}\pmb{y_j^\ast\in [0,1]}$ &amp; \footnotesize value of $\color{red}\pmb{y_j}$ in optimal solution of $\color{red}\pmb{\LP}$-relaxation &#10;\\&#10;[5pt]&#10;\footnotesize $\color{red}\pmb{\optf}$ &amp; \footnotesize optimum objective value of $\color{red}\pmb{\LP}$-relaxation &#10;   &amp; \footnotesize $\color{red}\pmb{C_j}$ &amp; \footnotesize set of elements colored $\color{red}\pmb{j}$ in given instance of \fmc&#10;\end{tabular}&#10;\end{center}&#10;&#10;}&#10;&#10;\end{minipage}&#10;}&#10;&#10;&#10;\junk&#10;{&#10;}&#10;&#10;&#10;&#10;&#10;%%%%%%%%%%%%%%%%%%%%%%%%%%%%%%%%%%%%%%%%%%%%%%%%%%%%%%%%%%%%%%%%%%%%%%%%%%%%%%%%%%%%%%%%%%%%%%%%%%%%%%%&#10;\junk&#10;{&#10;\small&#10;\textbf{\color{green}Lemma 1}&#10;\footnotesize&#10;Determining feasibility of &#10;an instance of &#10;{\color{red}\bf\fmcg{\pmb{\chi}}{\pmb{k}}}&#10;of $\color{red}\pmb{n}$ elements is $\color{red}\pmb{\NP}$-complete&#10;even with the following restrictions:&#10;%%%%%%%%%%%%%%%%%%%%%%%%%%%%%%%%%%%%%%%%%%%%%%%%%%%%%%%%%%%%%%%%%%%%%%%%%%%%%%%%%%%%%%%%%%%%%%%%%%%%%%%&#10;\begin{enumerate}[label=$\triangleright$]&#10;%%%%%%%%%%%%%%%%%%%%%%%%%%%%%%%%%%%%%%%%%%%%%%%%%%%%%%%%%%%%%%%%%%%%%%%%%%%%%%%%%%%%%%%%%%%%%%%%%%%%%%%&#10;\item &#10;\footnotesize&#10;instances correspond to the unweighted version&#10;%%%%%%%%%%%%%%%%%%%%%%%%%%%%%%%%%%%%%%%%%%%%%%%%%%%%%%%%%%%%%%%%%%%%%%%%%%%%%%%%%%%%%%%%%%%%%%%%%%%%%%%&#10;\item &#10;\footnotesize&#10;following combinations of $\color{red}\pmb{a}$, $\color{red}\pmb{f}$, $\color{red}\pmb{\chi}$ are satisfied:&#10;%%%%%%%%%%%%%%%%%%%%%%%%%%%%%%%%%%%%%%%%%%%%%%%%%%%%%%%%%%%%%%%%%%%%%%%%%%%%%%%%%%%%%%%%%%%%%%%%%%%%%%%&#10;\begin{enumerate}[label=(\alph*)]&#10;%%%%%%%%%%%%%%%%%%%%%%%%%%%%%%%%%%%%%%%%%%%%%%%%%%%%%%%%%%%%%%%%%%%%%%%%%%%%%%%%%%%%%%%%%%%%%%%%%%%%%%%&#10;\item&#10;\footnotesize&#10;$\color{red}\pmb{f\in \{1,3\}}$, all but one set contains exactly $\color{red}\pmb{3}$ elements, all $\color{red}\pmb{\chi\geq 2}$&#10;%%%%%%%%%%%%%%%%%%%%%%%%%%%%%%%%%%%%%%%%%%%%%%%%%%%%%%%%%%%%%%%%%%%%%%%%%%%%%%%%%%%%%%%%%%%%%%%%%%%%%%%&#10;\item&#10;\footnotesize&#10;instances correspond to \nfmc ($\color{red}\pmb{f=2}$), &#10;$\color{red}\pmb{a=O(\sqrt{n}\,)}$, all $\color{red}\pmb{\chi\geq 2}$&#10;%%%%%%%%%%%%%%%%%%%%%%%%%%%%%%%%%%%%%%%%%%%%%%%%%%%%%%%%%%%%%%%%%%%%%%%%%%%%%%%%%%%%%%%%%%%%%%%%%%%%%%%&#10;\item&#10;\footnotesize&#10;$\color{red}\pmb{f=1}$, $\color{red}\pmb{a=3}$, $\color{red}\pmb{\chi=\nicefrac{n}{3}}$&#10;%%%%%%%%%%%%%%%%%%%%%%%%%%%%%%%%%%%%%%%%%%%%%%%%%%%%%%%%%%%%%%%%%%%%%%%%%%%%%%%%%%%%%%%%%%%%%%%%%%%%%%%&#10;\end{enumerate}&#10;%%%%%%%%%%%%%%%%%%%%%%%%%%%%%%%%%%%%%%%%%%%%%%%%%%%%%%%%%%%%%%%%%%%%%%%%%%%%%%%%%%%%%%%%%%%%%%%%%%%%%%%&#10;%&#10;%%%%%%%%%%%%%%%%%%%%%%%%%%%%%%%%%%%%%%%%%%%%%%%%%%%%%%%%%%%%%%%%%%%%%%%%%%%%%%%%%%%%%%%%%%%%%%%%%%%%%%%&#10;\end{enumerate}&#10;%%%%%%%%%%%%%%%%%%%%%%%%%%%%%%%%%%%%%%%%%%%%%%%%%%%%%%%%%%%%%%%%%%%%%%%%%%%%%%%%%%%%%%%%%%%%%%%%%%%%%%%&#10;\footnotesize&#10;Moreover, the following assertions also hold: &#10;%%%%%%%%%%%%%%%%%%%%%%%%%%%%%%%%%%%%%%%%%%%%%%%%%%%%%%%%%%%%%%%%%%%%%%%%%%%%%%%%%%%%%%%%%%%%%%%%%%%%%%%&#10;\begin{enumerate}[label=$\triangleright$]&#10;%%%%%%%%%%%%%%%%%%%%%%%%%%%%%%%%%%%%%%%%%%%%%%%%%%%%%%%%%%%%%%%%%%%%%%%%%%%%%%%%%%%%%%%%%%%%%%%%%%%%%%%&#10;\item &#10;\footnotesize&#10;instances in &#10;{(\emph{a})}&#10;and &#10;{(\emph{b})}&#10;are instances of &#10;\sfmc&#10;%%%%%%%%%%%%%%%%%%%%%%%%%%%%%%%%%%%%%%%%%%%%%%%%%%%%%%%%%%%%%%%%%%%%%%%%%%%%%%%%%%%%%%%%%%%%%%%%%%%%%%%&#10;\item &#10;\footnotesize&#10;For instances in {(\emph{c})}: &#10;\begin{enumerate}[label=$\circ$]&#10;\item&#10;\footnotesize&#10;$\color{red}\pmb{\nopt=\chi=\nicefrac{n}{3}}$&#10;\item&#10;\footnotesize&#10;assuming $\color{red}\pmb{P\neq\NP}$, no polynomial-time approximation that &#10;\begin{itemize}&#10;\item&#10;\footnotesize&#10;has a finite approximation ratio, or  &#10;\item&#10;\footnotesize&#10;satisfies the coloring constraints ``within any ratio''&#10;\end{itemize}&#10;\end{enumerate}&#10;%%%%%%%%%%%%%%%%%%%%%%%%%%%%%%%%%%%%%%%%%%%%%%%%%%%%%%%%%%%%%%%%%%%%%%%%%%%%%%%%%%%%%%%%%%%%%%%%%%%%%%%&#10;\end{enumerate}&#10;}&#10;%%%%%%%%%%%%%%%%%%%%%%%%%%%%%%%%%%%%%%%%%%%%%%%%%%%%%%%%%%%%%%%%%%%%%%%%%%%%%%%%%%%%%%%%%%%%%%%%%%%%%%%&#10;&#10;&#10;&#10;\junk{&#10;}&#10;&#10;\junk&#10;{&#10;\footnotesize&#10;{\color{lightgray}&#10;Core abstractions of many data-driven societal domain applications&#10;}&#10;\item&#10;{\color{lightgray}&#10;Three examples of \emph{diverse} categories of application&#10;}&#10;\footnotesize&#10;{\color{lightgray}&#10;Service/Facility Allocation&#10;}&#10;\junk{&#10;\begin{enumerate}[label=$\circ$]&#10;\item&#10;\footnotesize&#10;assign services/facilities across different places (\EG, schools, bus stops, police/fire stations)&#10;\tiny&#10;\grey{[Lee and Lubienski, 2017]}&#10;\item&#10;\footnotesize&#10;choosing a few hospitals for specific medical facilities or services &#10;\item&#10;\footnotesize&#10;deciding where to put cell-phone towers&#10;\item&#10;\footnotesize&#10;bike sharing&#10;\tiny&#10;\grey{[Yan and Howe, 2019]} &#10;\\&#10;%%\vspace*{-0.1in}&#10;\begin{adjustwidth}{0.1in}{}&#10;\tiny&#10;bike-sharing network at NYC neglects low-income neighborhoods and communities of color &#10;\\&#10;\tiny&#10;\grey{[C. Guse, New York Daily News, July 10, 2019]}&#10;\end{adjustwidth}&#10;\item&#10;\footnotesize&#10;delivery services for online shopping&#10;\\&#10;\vspace*{-0.1in}&#10;\begin{adjustwidth}{0.1in}{}&#10;\tiny&#10;Amazon failed to provide services for predominantly black communities&#10;\\&#10;\tiny&#10;\grey{&#10;[Ingold and Soper, Bloomberg, April 21, 2016], [Spencer, Bloomberg, April 26, 2016]&#10;}&#10;\end{adjustwidth}&#10;\end{enumerate}&#10;\footnotesize&#10;}&#10;%%%%%%%%%%%%%%%%%%%%%%%%%%%%%%%%%%%%%%%%%%%%%%%%%%%%%%%%%%%%%%%%%%%%%%%%%%%%%%%%%%%%%%%%%%%%%%%%%%%%%%%&#10;%%%%%%%%%%%%%%%%%%%%%%%%%%%%%%%%%%%%%%%%%%%%%%%%%%%%%%%%%%%%%%%%%%%%%%%%%%%%%%%%%%%%%%%%%%%%%%%%%%%%%%%&#10;\item&#10;\footnotesize&#10;{\color{lightgray}&#10;Targeted advertisement&#10;}&#10;%&#10;\junk{&#10;\begin{enumerate}[label=$\triangleright$]&#10;\item&#10;\footnotesize&#10;popular in social media&#10;\item&#10;\footnotesize&#10;company wants to target its ``potential customers''&#10;\item&#10;\footnotesize&#10;company selects features (\EG, ``single'' or ``college student'') for target groups of users&#10;\item&#10;\footnotesize&#10;solely optimizing for coverage may result in undesirable effects&#10;\begin{enumerate}[label=$\circ$]&#10;\item&#10;racism in Facebook advertisements&#10;\grey{&#10;[Angwin and Parris, Propublica, October 28, 2016]&#10;}&#10;\vspace*{-0.15in}&#10;\item&#10;sexism in job advertisements&#10;\grey{&#10;[Hunter, February 22, 2019] &#10;}&#10;\end{enumerate}&#10;%&#10;\end{enumerate}&#10;}&#10;%&#10;%%%%%%%%%%%%%%%%%%%%%%%%%%%%%%%%%%%%%%%%%%%%%%%%%%%%%%%%%%%%%%%%%%%%%%%%%%%%%%%%%%%%%%%%%%%%%%%%%%%%%%%&#10;%kkkkk&#10;%%%%%%%%%%%%%%%%%%%%%%%%%%%%%%%%%%%%%%%%%%%%%%%%%%%%%%%%%%%%%%%%%%%%%%%%%%%%%%%%%%%%%%%%%%%%%%%%%%%%%%%&#10;\item&#10;\footnotesize&#10;Data Integration&#10;(combining multiple data sources)&#10;%&#10;\begin{enumerate}[label=$\circ$]&#10;\item&#10;\footnotesize&#10;population bias: a major reason for model unfairness in training machine learning models&#10;\\&#10;\footnotesize&#10;\grey{&#10;[Olteanu, Castillo, Diaz and Kiciman, 2019], [Asudeh, Jin Jagadish, 2019]&#10;}&#10;\\&#10;\vspace*{-0.1in}&#10;\begin{adjustwidth}{0.3in}{}&#10;image recognition and motion detection services by Google and &#10;HP failed to tag/detect African Americans&#10;\\&#10;\footnotesize&#10;\grey{&#10;[Simon, December 23, 2009], [Mulshine, Business Insider, July 1, 2015]&#10;}&#10;\end{adjustwidth}&#10;%&#10;\end{enumerate}&#10;%%&#10;\end{enumerate}&#10;%%%%%%%%%%%%%%%%%%%%%%%%%%%%%%%%%%%%%%%%%%%%%%%%%%%%%%%%%%%%%%%%%%%%%%%%%%%%%%%%%%%%%%%%%%%%%%%%%%%%%%%&#10;%%%%%%%%%%%%%%%%%%%%%%%%%%%%%%%%%%%%%%%%%%%%%%%%%%%%%%%%%%%%%%%%%%%%%%%%%%%%%%%%%%%%%%%%%%%%%%%%%%%%%%%&#10;%%%%%%%%%%%%%%%%%%%%%%%%%%%%%%%%%%%%%%%%%%%%%%%%%%%%%%%%%%%%%%%%%%%%%%%%%%%%%%%%%%%%%%%%%%%%%%%%%%%%%%%&#10;%%%%%%%%%%%%%%%%%%%%%%%%%%%%%%%%%%%%%%%%%%%%%%%%%%%%%%%%%%%%%%%%%%%%%%%%%%%%%%%%%%%%%%%%%%%%%%%%%%%%%%%&#10;%%%%%%%%%%%%%%%%%%%%%%%%%%%%%%%%%%%%%%%%%%%%%%%%%%%%%%%%%%%%%%%%%%%%%%%%%%%%%%%%%%%%%%%%%%%%%%%%%%%%%%%&#10;%%%%%%%%%%%%%%%%%%%%%%%%%%%%%%%%%%%%%%%%%%%%%%%%%%%%%%%%%%%%%%%%%%%%%%%%%%%%%%%%%%%%%%%%%%%%%%%%%%%%%%%&#10;%%%%%%%%%%%%%%%%%%%%%%%%%%%%%%%%%%%%%%%%%%%%%%%%%%%%%%%%%%%%%%%%%%%%%%%%%%%%%%%%%%%%%%%%%%%%%%%%%%%%%%%&#10;\end{enumerate}&#10;%%%%%%%%%%%%%%%%%%%%%%%%%%%%%%%%%%%%%%%%%%%%%%%%%%%%%%%%%%%%%%%%%%%%%%%%%%%%%%%%%%%%%%%%%%%%%%%%%%%%%%%&#10;\end{minipage}&#10;}&#10;&#10;&#10;&#10;\junk{&#10;\medskip &#10;&#10;&#10;\Ovalbox&#10;{&#10;\begin{minipage}[c]{0.6\textwidth}&#10;\textbf{\emph{unweighted} ``geometric'' version of \fmc (\gfmc)} &#10;%%%%%%%%%%%%%%%%%%%%%%%%%%%%%%%%%%%%%%%%%%%%%%%%%%%%%%%%%%%%%%%%%%%%%%%%%%%%%%%%%%%%%%%%%%%%%%%%%%%%%%%&#10;\begin{enumerate}[label=$\Box$]&#10;%%%%%%%%%%%%%%%%%%%%%%%%%%%%%%%%%%%%%%%%%%%%%%%%%%%%%%%%%%%%%%%%%%%%%%%%%%%%%%%%%%%%%%%%%%%%%%%%%%%%%%%&#10;\item&#10;\small&#10;elements are points in $\color{red}\pmb{[0,\Delta]^d}$ (constant $\color{red}\pmb{d\geq 2}$)&#10;\item&#10;\small&#10;sets are \emph{unit radius} balls in $\color{red}\pmb{\R^d}$ &#10;\item&#10;\small&#10;distributions of points of $\color{red}\pmb{\chi}$ different colors &#10;are given by $\color{red}\pmb{\chi}$ Lipschitz-bounded measures&#10;\end{enumerate}&#10;%%%%%%%%%%%%%%%%%%%%%%%%%%%%%%%%%%%%%%%%%%%%%%%%%%%%%%%%%%%%%%%%%%%%%%%%%%%%%%%%%%%%%%%%%%%%%%%%%%%%%%%&#10;\end{minipage}&#10;\begin{minipage}[c]{0.3\textwidth}&#10;%%%%%%%%%%%%%%%%%%%%%%%%%%%%%%%%%%%%%%%%%%%%%%%%%%%%%%%%%%%%%%%%%%%%%%%%%%%%%%%%%%%%%%%%%%%%%%%%%%%%%%%&#10;\small&#10;admits an \emph{almost} optimal polynomial-time approximation algorithm &#10;\begin{enumerate}[label=$\triangleright$]&#10;%%%%%%%%%%%%%%%%%%%%%%%%%%%%%%%%%%%%%%%%%%%%%%%%%%%%%%%%%%%%%%%%%%%%%%%%%%%%%%%%%%%%%%%%%%%%%%%%%%%%%%%&#10;\item&#10;\footnotesize&#10;for \emph{fixed} $\color{red}\pmb{d}$&#10;\vspace*{-6pt}&#10;\item&#10;\footnotesize&#10;under \emph{mild} assumption on $\color{red}\pmb{\opt}$ &#10;\end{enumerate}&#10;%%%%%%%%%%%%%%%%%%%%%%%%%%%%%%%%%%%%%%%%%%%%%%%%%%%%%%%%%%%%%%%%%%%%%%%%%%%%%%%%%%%%%%%%%%%%%%%%%%%%%%%%&#10;\end{minipage}&#10;}&#10;&#10;\junk&#10;{&#10;%%\Ovalbox&#10;\begin{minipage}{0.9\textwidth}&#10;given &#10;%%%%%%%%%%%%%%%%%%%%%%%%%%%%%%%%%%%%%%%%%%%%%%%%%%%%%%%%%%%%%%%%%%%%%%%%%%%%%%%%%%%%%%%%%%%%%%%%%%%%%%%&#10;\begin{enumerate}[label=$\Box$]&#10;%%%%%%%%%%%%%%%%%%%%%%%%%%%%%%%%%%%%%%%%%%%%%%%%%%%%%%%%%%%%%%%%%%%%%%%%%%%%%%%%%%%%%%%%%%%%%%%%%%%%%%%&#10;\item&#10;\small&#10;universe $\color{red}\pmb{\cU=\{u_1,\dots,u_n\}}$&#10;%%%%%%%%%%%%%%%%%%%%%%%%%%%%%%%%%%%%%%%%%%%%%%%%%%%%%%%%%%%%%%%%%%%%%%%%%%%%%%%%%%%%%%%%%%%%%%%%%%%%%%%&#10;\item&#10;\small&#10;element weight function $\color{red}\pmb{w: \cU\mapsto \R^+}$ &#10;%%%%%%%%%%%%%%%%%%%%%%%%%%%%%%%%%%%%%%%%%%%%%%%%%%%%%%%%%%%%%%%%%%%%%%%%%%%%%%%%%%%%%%%%%%%%%%%%%%%%%%%&#10;\item&#10;\small&#10;element color function $\color{red}\pmb{\cC: \cU\mapsto \{1,\dots,\chi\}}$ &#10;%%%%%%%%%%%%%%%%%%%%%%%%%%%%%%%%%%%%%%%%%%%%%%%%%%%%%%%%%%%%%%%%%%%%%%%%%%%%%%%%%%%%%%%%%%%%%%%%%%%%%%%&#10;\item&#10;\small&#10;sets $\color{red}\pmb{\cS_1,\dots,\cS_m\subseteq \cU}$&#10;%%%%%%%%%%%%%%%%%%%%%%%%%%%%%%%%%%%%%%%%%%%%%%%%%%%%%%%%%%%%%%%%%%%%%%%%%%%%%%%%%%%%%%%%%%%%%%%%%%%%%%%&#10;\item&#10;\small&#10;integer $\color{red}\pmb{k\geq 1}$&#10;%%%%%%%%%%%%%%%%%%%%%%%%%%%%%%%%%%%%%%%%%%%%%%%%%%%%%%%%%%%%%%%%%%%%%%%%%%%%%%%%%%%%%%%%%%%%%%%%%%%%%%%&#10;\end{enumerate}&#10;%%%%%%%%%%%%%%%%%%%%%%%%%%%%%%%%%%%%%%%%%%%%%%%%%%%%%%%%%%%%%%%%%%%%%%%%%%%%%%%%%%%%%%%%%%%%%%%%%%%%%%%&#10;%%%%%%%%%%%%%%%%%%%%%%%%%%%%%%%%%%%%%%%%%%%%%%%%%%%%%%%%%%%%%%%%%%%%%%%%%%%%%%%%%%%%%%%%%%%%%%%%%%%%%%%&#10;valid solution &#10;%%%%%%%%%%%%%%%%%%%%%%%%%%%%%%%%%%%%%%%%%%%%%%%%%%%%%%%%%%%%%%%%%%%%%%%%%%%%%%%%%%%%%%%%%%%%%%%%%%%%%%%&#10;\begin{enumerate}[label=$\Box$]&#10;%%%%%%%%%%%%%%%%%%%%%%%%%%%%%%%%%%%%%%%%%%%%%%%%%%%%%%%%%%%%%%%%%%%%%%%%%%%%%%%%%%%%%%%%%%%%%%%%%%%%%%%&#10;\item&#10;\small&#10;$&#10;\color{red}\pmb{&#10;k&#10;}&#10;$ distinct subsets&#10;$&#10;\color{red}\pmb{&#10;\cS_{i_1},\dots,\cS_{i_k}&#10;}&#10;$, &#10;covering &#10;$&#10;\color{red}\pmb{&#10;p_i&#10;}&#10;$ &#10;elements of color &#10;$&#10;\color{red}\pmb{&#10;i&#10;}&#10;$ &#10;%%%%%%%%%%%%%%%%%%%%%%%%%%%%%%%%%%%%%%%%%%%%%%%%%%%%%%%%%%%%%%%%%%%%%%%%%%%%%%%%%%%%%%%%%%%%%%%%%%%%%%%&#10;\item&#10;\small&#10;$&#10;\color{red}\pmb{&#10;p_i=p_j&#10;}&#10;$ &#10;for all &#10;$&#10;\color{red}\pmb{&#10;i&#10;}&#10;$ and &#10;$&#10;\color{red}\pmb{&#10;j&#10;}&#10;$&#10;%%%%%%%%%%%%%%%%%%%%%%%%%%%%%%%%%%%%%%%%%%%%%%%%%%%%%%%%%%%%%%%%%%%%%%%%%%%%%%%%%%%%%%%%%%%%%%%%%%%%%%%&#10;\end{enumerate}&#10;%%%%%%%%%%%%%%%%%%%%%%%%%%%%%%%%%%%%%%%%%%%%%%%%%%%%%%%%%%%%%%%%%%%%%%%%%%%%%%%%%%%%%%%%%%%%%%%%%%%%%%%&#10;%%%%%%%%%%%%%%%%%%%%%%%%%%%%%%%%%%%%%%%%%%%%%%%%%%%%%%%%%%%%%%%%%%%%%%%%%%%%%%%%%%%%%%%%%%%%%%%%%%%%%%%&#10;objective &#10;%%%%%%%%%%%%%%%%%%%%%%%%%%%%%%%%%%%%%%%%%%%%%%%%%%%%%%%%%%%%%%%%%%%%%%%%%%%%%%%%%%%%%%%%%%%%%%%%%%%%%%%&#10;\begin{enumerate}[label=$\Box$]&#10;%%%%%%%%%%%%%%%%%%%%%%%%%%%%%%%%%%%%%%%%%%%%%%%%%%%%%%%%%%%%%%%%%%%%%%%%%%%%%%%%%%%%%%%%%%%%%%%%%%%%%%%&#10;\item&#10;\small&#10;\emph{maximize} sum of weights of covered elements &#10;%%%%%%%%%%%%%%%%%%%%%%%%%%%%%%%%%%%%%%%%%%%%%%%%%%%%%%%%%%%%%%%%%%%%%%%%%%%%%%%%%%%%%%%%%%%%%%%%%%%%%%%&#10;\end{enumerate}&#10;%%%%%%%%%%%%%%%%%%%%%%%%%%%%%%%%%%%%%%%%%%%%%%%%%%%%%%%%%%%%%%%%%%%%%%%%%%%%%%%%%%%%%%%%%%%%%%%%%%%%%%%&#10;&#10;&#10;&#10;&#10;&#10;\end{minipage}&#10;}&#10;&#10;}&#10;&#10;&#10;&#10;\junk{&#10;\begin{enumerate}[label=$\triangleright$]&#10;\item&#10;\begin{adjustwidth}{0.1in}{}&#10;{\footnotesize&#10;}&#10;\end{adjustwidth}&#10;}&#10;&#10;\junk{&#10;&#10;}&#10;&#10;\end{document}&#10;"/>
  <p:tag name="IGUANATEXSIZE" val="20"/>
  <p:tag name="IGUANATEXCURSOR" val="929"/>
  <p:tag name="TRANSPARENCY" val="True"/>
  <p:tag name="FILENAME" val=""/>
  <p:tag name="LATEXENGINEID" val="0"/>
  <p:tag name="TEMPFOLDER" val="c:\temp\"/>
  <p:tag name="LATEXFORMHEIGHT" val="312"/>
  <p:tag name="LATEXFORMWIDTH" val="384"/>
  <p:tag name="LATEXFORMWRAP" val="True"/>
  <p:tag name="BITMAPVECTOR" val="0"/>
</p:tagLst>
</file>

<file path=ppt/tags/tag45.xml><?xml version="1.0" encoding="utf-8"?>
<p:tagLst xmlns:a="http://schemas.openxmlformats.org/drawingml/2006/main" xmlns:r="http://schemas.openxmlformats.org/officeDocument/2006/relationships" xmlns:p="http://schemas.openxmlformats.org/presentationml/2006/main">
  <p:tag name="OUTPUTDPI" val="1200"/>
  <p:tag name="ORIGINALHEIGHT" val="245.9692"/>
  <p:tag name="ORIGINALWIDTH" val="2828.646"/>
  <p:tag name="LATEXADDIN" val="\documentclass[11pt]{article}&#10;&#10;%%%%%%%%%%%%%%%%%%%%%%%%%%%%%%%%%%%%%%%%%%%%%&#10;%\usepackage{fontspec} % use xelatex to pdf&#10;%\setmainfont{Times New Roman} % use xelatex to pdf&#10;%%%%%%%%%%%%%%%%%%%%%%%%%%%%%%%%%%%%%%%%%%%%%&#10;%%\usepackage{times}&#10;\usepackage{mathptmx}&#10;&#10;\usepackage{amsfonts}&#10;\usepackage{amsmath}&#10;\usepackage{amssymb}&#10;\usepackage{latexsym}&#10;\usepackage{graphicx}&#10;\usepackage{color}&#10;\usepackage{enumitem}&#10;\usepackage{changepage}   % for the adjustwidth environment&#10;\usepackage{fancybox}&#10;%%\usepackage[skins]{tcolorbox}&#10;\usepackage{ctable}&#10;\usepackage{longtable}&#10;\usepackage{xspace}&#10;\usepackage{nicefrac}&#10;&#10;\allowdisplaybreaks&#10;&#10;\setlength{\topmargin}{0in} % for home PC or office UNIX&#10;\setlength{\oddsidemargin}{-0.0in}&#10;\setlength{\evensidemargin}{-0.0in}&#10;\setlength{\headheight}{0in} % for home PC&#10;\setlength{\headsep}{0in} % for home PC&#10;\setlength{\textheight}{9in}&#10;\setlength{\textwidth}{6.5in}&#10;\renewcommand{\baselinestretch}{1}&#10;&#10;\newcommand{\aalpha}{{\mathsf{PartyA}}}&#10;\newcommand{\bbeta}{{\mathsf{PartyB}}}&#10;\newcommand{\eeta}{{\mathsf{Pop}}}&#10;\newcommand{\partya}{Party~\textbf{A}}&#10;\newcommand{\partyb}{Party~\textbf{B}}&#10;\newcommand{\cP}{\mathcal{P}}&#10;\newcommand{\EG}{{\em e.g.}, }&#10;%%\newcommand{\comment}[1]{}&#10;\newcommand{\junk}[1]{}&#10;\newcommand{\tx}{^{\rm th}}&#10;\definecolor{dgreyblue}{rgb}{0.26,0.3,0.46}&#10;\newcommand{\trueblue}[1]{{\textcolor{blue}{#1}}}&#10;\newcommand{\trueblack}[1]{{\textcolor{black}{#1}}}&#10;\newcommand{\truegreen}[1]{{\textcolor{green}{#1}}}&#10;\newcommand{\grey}[1]{{\textcolor{dgreyblue}{#1}}}&#10;\newcommand{\truered}[1]{{\textcolor{red}{#1}}}&#10;&#10;%%%%%%%%%%%%%%%%%%%%%%%%%%%%%%%%%%%%%%%%%%%%%%%%%%%%%%%%%%%%%%%%%%%%%%%%%%%%%%%%%%%%%%%%%%%&#10;\begin{document}&#10;\thispagestyle{empty}&#10;\color{black}&#10;\bf&#10;\mathversion{bold}&#10;%%%%%%%%%%%%%%%%%%%%%%%%%%%%%%%%%%%%%%%%%%%%%%%%%%%%%%%%%%%%%%%%%%%%%%%%%%%%%%%%%%%%%%%%%%%&#10;%%%%%%%%%&#10;\newcommand{\cU}{\mathcal{U}}&#10;\newcommand{\cC}{\mathcal{C}}&#10;\newcommand{\cS}{\mathcal{S}}&#10;\newcommand{\R}{{\mathbb R}}&#10;\newcommand{\fmcg}[2]{\textsc{Fmc}(\ensuremath{#1, #2})}&#10;\newcommand{\fmc}{\textsc{Fmc}\xspace}&#10;\newcommand{\opt}{ {\mathsf{OPT}} }&#10;\newcommand{\nopt}{ {\mathsf{OPT}_{\#}} }&#10;\newcommand{\nfmc}{\textsc{Node-fmc}\xspace}&#10;\newcommand{\sfmc}{\textsc{Segr-fmc}\xspace}&#10;\newcommand{\bfmc}{\ensuremath{\Delta}-\textsc{bal-fmc}\xspace}&#10;\newcommand{\gfmc}{\textsc{Geom-fmc}\xspace}&#10;\newcommand{\NP}{\mathsf{NP}}&#10;\newcommand{\eps}{\varepsilon}&#10;\newcommand{\LP}{{\mathsf{LP}}}&#10;\newcommand{\optf}{\ensuremath{\opt_{\mathrm{frac}}}}&#10;%%%%%%%%%&#10;&#10;&#10;\begin{minipage}[c]{0.9\textwidth}&#10;{&#10;\bf\color{blue}&#10;&#10;\begin{center}&#10;\doublebox&#10;{&#10;{\color{red}\bf\nfmc} : &#10;use iterated rounding approach&#10;}&#10;\end{center}&#10;}&#10;&#10;&#10;%%\vspace*{-0.1in}&#10;&#10;\junk&#10;{&#10;\begin{center}&#10;\begin{tabular}{r l r l} &#10;\footnotesize $\color{red}\pmb{x_i\in\{0,1\}}$ &amp; \footnotesize indicator variables for element $\color{red}\pmb{u_i}$ &#10;   &amp; \footnotesize $\color{red}\pmb{y_j\in\{0,1\}}$ &amp; \footnotesize indicator variables for set $\color{red}\pmb{\cS_j}$&#10;\\&#10;\footnotesize $\color{red}\pmb{x_i^\ast\in [0,1]}$ &amp; \footnotesize value of $\color{red}\pmb{x_i}$ in optimal solution of the $\color{red}\pmb{\LP}$-relaxation &#10;   &amp; \footnotesize $\color{red}\pmb{y_j^\ast\in [0,1]}$ &amp; \footnotesize value of $\color{red}\pmb{y_j}$ in optimal solution of $\color{red}\pmb{\LP}$-relaxation &#10;\\&#10;[5pt]&#10;\footnotesize $\color{red}\pmb{\optf}$ &amp; \footnotesize optimum objective value of $\color{red}\pmb{\LP}$-relaxation &#10;   &amp; \footnotesize $\color{red}\pmb{C_j}$ &amp; \footnotesize set of elements colored $\color{red}\pmb{j}$ in given instance of \fmc&#10;\end{tabular}&#10;\end{center}&#10;&#10;}&#10;&#10;\end{minipage}&#10;&#10;&#10;\junk&#10;{&#10;}&#10;&#10;&#10;&#10;&#10;%%%%%%%%%%%%%%%%%%%%%%%%%%%%%%%%%%%%%%%%%%%%%%%%%%%%%%%%%%%%%%%%%%%%%%%%%%%%%%%%%%%%%%%%%%%%%%%%%%%%%%%&#10;\junk&#10;{&#10;\small&#10;\textbf{\color{green}Lemma 1}&#10;\footnotesize&#10;Determining feasibility of &#10;an instance of &#10;{\color{red}\bf\fmcg{\pmb{\chi}}{\pmb{k}}}&#10;of $\color{red}\pmb{n}$ elements is $\color{red}\pmb{\NP}$-complete&#10;even with the following restrictions:&#10;%%%%%%%%%%%%%%%%%%%%%%%%%%%%%%%%%%%%%%%%%%%%%%%%%%%%%%%%%%%%%%%%%%%%%%%%%%%%%%%%%%%%%%%%%%%%%%%%%%%%%%%&#10;\begin{enumerate}[label=$\triangleright$]&#10;%%%%%%%%%%%%%%%%%%%%%%%%%%%%%%%%%%%%%%%%%%%%%%%%%%%%%%%%%%%%%%%%%%%%%%%%%%%%%%%%%%%%%%%%%%%%%%%%%%%%%%%&#10;\item &#10;\footnotesize&#10;instances correspond to the unweighted version&#10;%%%%%%%%%%%%%%%%%%%%%%%%%%%%%%%%%%%%%%%%%%%%%%%%%%%%%%%%%%%%%%%%%%%%%%%%%%%%%%%%%%%%%%%%%%%%%%%%%%%%%%%&#10;\item &#10;\footnotesize&#10;following combinations of $\color{red}\pmb{a}$, $\color{red}\pmb{f}$, $\color{red}\pmb{\chi}$ are satisfied:&#10;%%%%%%%%%%%%%%%%%%%%%%%%%%%%%%%%%%%%%%%%%%%%%%%%%%%%%%%%%%%%%%%%%%%%%%%%%%%%%%%%%%%%%%%%%%%%%%%%%%%%%%%&#10;\begin{enumerate}[label=(\alph*)]&#10;%%%%%%%%%%%%%%%%%%%%%%%%%%%%%%%%%%%%%%%%%%%%%%%%%%%%%%%%%%%%%%%%%%%%%%%%%%%%%%%%%%%%%%%%%%%%%%%%%%%%%%%&#10;\item&#10;\footnotesize&#10;$\color{red}\pmb{f\in \{1,3\}}$, all but one set contains exactly $\color{red}\pmb{3}$ elements, all $\color{red}\pmb{\chi\geq 2}$&#10;%%%%%%%%%%%%%%%%%%%%%%%%%%%%%%%%%%%%%%%%%%%%%%%%%%%%%%%%%%%%%%%%%%%%%%%%%%%%%%%%%%%%%%%%%%%%%%%%%%%%%%%&#10;\item&#10;\footnotesize&#10;instances correspond to \nfmc ($\color{red}\pmb{f=2}$), &#10;$\color{red}\pmb{a=O(\sqrt{n}\,)}$, all $\color{red}\pmb{\chi\geq 2}$&#10;%%%%%%%%%%%%%%%%%%%%%%%%%%%%%%%%%%%%%%%%%%%%%%%%%%%%%%%%%%%%%%%%%%%%%%%%%%%%%%%%%%%%%%%%%%%%%%%%%%%%%%%&#10;\item&#10;\footnotesize&#10;$\color{red}\pmb{f=1}$, $\color{red}\pmb{a=3}$, $\color{red}\pmb{\chi=\nicefrac{n}{3}}$&#10;%%%%%%%%%%%%%%%%%%%%%%%%%%%%%%%%%%%%%%%%%%%%%%%%%%%%%%%%%%%%%%%%%%%%%%%%%%%%%%%%%%%%%%%%%%%%%%%%%%%%%%%&#10;\end{enumerate}&#10;%%%%%%%%%%%%%%%%%%%%%%%%%%%%%%%%%%%%%%%%%%%%%%%%%%%%%%%%%%%%%%%%%%%%%%%%%%%%%%%%%%%%%%%%%%%%%%%%%%%%%%%&#10;%&#10;%%%%%%%%%%%%%%%%%%%%%%%%%%%%%%%%%%%%%%%%%%%%%%%%%%%%%%%%%%%%%%%%%%%%%%%%%%%%%%%%%%%%%%%%%%%%%%%%%%%%%%%&#10;\end{enumerate}&#10;%%%%%%%%%%%%%%%%%%%%%%%%%%%%%%%%%%%%%%%%%%%%%%%%%%%%%%%%%%%%%%%%%%%%%%%%%%%%%%%%%%%%%%%%%%%%%%%%%%%%%%%&#10;\footnotesize&#10;Moreover, the following assertions also hold: &#10;%%%%%%%%%%%%%%%%%%%%%%%%%%%%%%%%%%%%%%%%%%%%%%%%%%%%%%%%%%%%%%%%%%%%%%%%%%%%%%%%%%%%%%%%%%%%%%%%%%%%%%%&#10;\begin{enumerate}[label=$\triangleright$]&#10;%%%%%%%%%%%%%%%%%%%%%%%%%%%%%%%%%%%%%%%%%%%%%%%%%%%%%%%%%%%%%%%%%%%%%%%%%%%%%%%%%%%%%%%%%%%%%%%%%%%%%%%&#10;\item &#10;\footnotesize&#10;instances in &#10;{(\emph{a})}&#10;and &#10;{(\emph{b})}&#10;are instances of &#10;\sfmc&#10;%%%%%%%%%%%%%%%%%%%%%%%%%%%%%%%%%%%%%%%%%%%%%%%%%%%%%%%%%%%%%%%%%%%%%%%%%%%%%%%%%%%%%%%%%%%%%%%%%%%%%%%&#10;\item &#10;\footnotesize&#10;For instances in {(\emph{c})}: &#10;\begin{enumerate}[label=$\circ$]&#10;\item&#10;\footnotesize&#10;$\color{red}\pmb{\nopt=\chi=\nicefrac{n}{3}}$&#10;\item&#10;\footnotesize&#10;assuming $\color{red}\pmb{P\neq\NP}$, no polynomial-time approximation that &#10;\begin{itemize}&#10;\item&#10;\footnotesize&#10;has a finite approximation ratio, or  &#10;\item&#10;\footnotesize&#10;satisfies the coloring constraints ``within any ratio''&#10;\end{itemize}&#10;\end{enumerate}&#10;%%%%%%%%%%%%%%%%%%%%%%%%%%%%%%%%%%%%%%%%%%%%%%%%%%%%%%%%%%%%%%%%%%%%%%%%%%%%%%%%%%%%%%%%%%%%%%%%%%%%%%%&#10;\end{enumerate}&#10;}&#10;%%%%%%%%%%%%%%%%%%%%%%%%%%%%%%%%%%%%%%%%%%%%%%%%%%%%%%%%%%%%%%%%%%%%%%%%%%%%%%%%%%%%%%%%%%%%%%%%%%%%%%%&#10;&#10;&#10;&#10;\junk{&#10;}&#10;&#10;\junk&#10;{&#10;\footnotesize&#10;{\color{lightgray}&#10;Core abstractions of many data-driven societal domain applications&#10;}&#10;\item&#10;{\color{lightgray}&#10;Three examples of \emph{diverse} categories of application&#10;}&#10;\footnotesize&#10;{\color{lightgray}&#10;Service/Facility Allocation&#10;}&#10;\junk{&#10;\begin{enumerate}[label=$\circ$]&#10;\item&#10;\footnotesize&#10;assign services/facilities across different places (\EG, schools, bus stops, police/fire stations)&#10;\tiny&#10;\grey{[Lee and Lubienski, 2017]}&#10;\item&#10;\footnotesize&#10;choosing a few hospitals for specific medical facilities or services &#10;\item&#10;\footnotesize&#10;deciding where to put cell-phone towers&#10;\item&#10;\footnotesize&#10;bike sharing&#10;\tiny&#10;\grey{[Yan and Howe, 2019]} &#10;\\&#10;%%\vspace*{-0.1in}&#10;\begin{adjustwidth}{0.1in}{}&#10;\tiny&#10;bike-sharing network at NYC neglects low-income neighborhoods and communities of color &#10;\\&#10;\tiny&#10;\grey{[C. Guse, New York Daily News, July 10, 2019]}&#10;\end{adjustwidth}&#10;\item&#10;\footnotesize&#10;delivery services for online shopping&#10;\\&#10;\vspace*{-0.1in}&#10;\begin{adjustwidth}{0.1in}{}&#10;\tiny&#10;Amazon failed to provide services for predominantly black communities&#10;\\&#10;\tiny&#10;\grey{&#10;[Ingold and Soper, Bloomberg, April 21, 2016], [Spencer, Bloomberg, April 26, 2016]&#10;}&#10;\end{adjustwidth}&#10;\end{enumerate}&#10;\footnotesize&#10;}&#10;%%%%%%%%%%%%%%%%%%%%%%%%%%%%%%%%%%%%%%%%%%%%%%%%%%%%%%%%%%%%%%%%%%%%%%%%%%%%%%%%%%%%%%%%%%%%%%%%%%%%%%%&#10;%%%%%%%%%%%%%%%%%%%%%%%%%%%%%%%%%%%%%%%%%%%%%%%%%%%%%%%%%%%%%%%%%%%%%%%%%%%%%%%%%%%%%%%%%%%%%%%%%%%%%%%&#10;\item&#10;\footnotesize&#10;{\color{lightgray}&#10;Targeted advertisement&#10;}&#10;%&#10;\junk{&#10;\begin{enumerate}[label=$\triangleright$]&#10;\item&#10;\footnotesize&#10;popular in social media&#10;\item&#10;\footnotesize&#10;company wants to target its ``potential customers''&#10;\item&#10;\footnotesize&#10;company selects features (\EG, ``single'' or ``college student'') for target groups of users&#10;\item&#10;\footnotesize&#10;solely optimizing for coverage may result in undesirable effects&#10;\begin{enumerate}[label=$\circ$]&#10;\item&#10;racism in Facebook advertisements&#10;\grey{&#10;[Angwin and Parris, Propublica, October 28, 2016]&#10;}&#10;\vspace*{-0.15in}&#10;\item&#10;sexism in job advertisements&#10;\grey{&#10;[Hunter, February 22, 2019] &#10;}&#10;\end{enumerate}&#10;%&#10;\end{enumerate}&#10;}&#10;%&#10;%%%%%%%%%%%%%%%%%%%%%%%%%%%%%%%%%%%%%%%%%%%%%%%%%%%%%%%%%%%%%%%%%%%%%%%%%%%%%%%%%%%%%%%%%%%%%%%%%%%%%%%&#10;%kkkkk&#10;%%%%%%%%%%%%%%%%%%%%%%%%%%%%%%%%%%%%%%%%%%%%%%%%%%%%%%%%%%%%%%%%%%%%%%%%%%%%%%%%%%%%%%%%%%%%%%%%%%%%%%%&#10;\item&#10;\footnotesize&#10;Data Integration&#10;(combining multiple data sources)&#10;%&#10;\begin{enumerate}[label=$\circ$]&#10;\item&#10;\footnotesize&#10;population bias: a major reason for model unfairness in training machine learning models&#10;\\&#10;\footnotesize&#10;\grey{&#10;[Olteanu, Castillo, Diaz and Kiciman, 2019], [Asudeh, Jin Jagadish, 2019]&#10;}&#10;\\&#10;\vspace*{-0.1in}&#10;\begin{adjustwidth}{0.3in}{}&#10;image recognition and motion detection services by Google and &#10;HP failed to tag/detect African Americans&#10;\\&#10;\footnotesize&#10;\grey{&#10;[Simon, December 23, 2009], [Mulshine, Business Insider, July 1, 2015]&#10;}&#10;\end{adjustwidth}&#10;%&#10;\end{enumerate}&#10;%%&#10;\end{enumerate}&#10;%%%%%%%%%%%%%%%%%%%%%%%%%%%%%%%%%%%%%%%%%%%%%%%%%%%%%%%%%%%%%%%%%%%%%%%%%%%%%%%%%%%%%%%%%%%%%%%%%%%%%%%&#10;%%%%%%%%%%%%%%%%%%%%%%%%%%%%%%%%%%%%%%%%%%%%%%%%%%%%%%%%%%%%%%%%%%%%%%%%%%%%%%%%%%%%%%%%%%%%%%%%%%%%%%%&#10;%%%%%%%%%%%%%%%%%%%%%%%%%%%%%%%%%%%%%%%%%%%%%%%%%%%%%%%%%%%%%%%%%%%%%%%%%%%%%%%%%%%%%%%%%%%%%%%%%%%%%%%&#10;%%%%%%%%%%%%%%%%%%%%%%%%%%%%%%%%%%%%%%%%%%%%%%%%%%%%%%%%%%%%%%%%%%%%%%%%%%%%%%%%%%%%%%%%%%%%%%%%%%%%%%%&#10;%%%%%%%%%%%%%%%%%%%%%%%%%%%%%%%%%%%%%%%%%%%%%%%%%%%%%%%%%%%%%%%%%%%%%%%%%%%%%%%%%%%%%%%%%%%%%%%%%%%%%%%&#10;%%%%%%%%%%%%%%%%%%%%%%%%%%%%%%%%%%%%%%%%%%%%%%%%%%%%%%%%%%%%%%%%%%%%%%%%%%%%%%%%%%%%%%%%%%%%%%%%%%%%%%%&#10;%%%%%%%%%%%%%%%%%%%%%%%%%%%%%%%%%%%%%%%%%%%%%%%%%%%%%%%%%%%%%%%%%%%%%%%%%%%%%%%%%%%%%%%%%%%%%%%%%%%%%%%&#10;\end{enumerate}&#10;%%%%%%%%%%%%%%%%%%%%%%%%%%%%%%%%%%%%%%%%%%%%%%%%%%%%%%%%%%%%%%%%%%%%%%%%%%%%%%%%%%%%%%%%%%%%%%%%%%%%%%%&#10;\end{minipage}&#10;}&#10;&#10;&#10;&#10;\junk{&#10;\medskip &#10;&#10;&#10;\Ovalbox&#10;{&#10;\begin{minipage}[c]{0.6\textwidth}&#10;\textbf{\emph{unweighted} ``geometric'' version of \fmc (\gfmc)} &#10;%%%%%%%%%%%%%%%%%%%%%%%%%%%%%%%%%%%%%%%%%%%%%%%%%%%%%%%%%%%%%%%%%%%%%%%%%%%%%%%%%%%%%%%%%%%%%%%%%%%%%%%&#10;\begin{enumerate}[label=$\Box$]&#10;%%%%%%%%%%%%%%%%%%%%%%%%%%%%%%%%%%%%%%%%%%%%%%%%%%%%%%%%%%%%%%%%%%%%%%%%%%%%%%%%%%%%%%%%%%%%%%%%%%%%%%%&#10;\item&#10;\small&#10;elements are points in $\color{red}\pmb{[0,\Delta]^d}$ (constant $\color{red}\pmb{d\geq 2}$)&#10;\item&#10;\small&#10;sets are \emph{unit radius} balls in $\color{red}\pmb{\R^d}$ &#10;\item&#10;\small&#10;distributions of points of $\color{red}\pmb{\chi}$ different colors &#10;are given by $\color{red}\pmb{\chi}$ Lipschitz-bounded measures&#10;\end{enumerate}&#10;%%%%%%%%%%%%%%%%%%%%%%%%%%%%%%%%%%%%%%%%%%%%%%%%%%%%%%%%%%%%%%%%%%%%%%%%%%%%%%%%%%%%%%%%%%%%%%%%%%%%%%%&#10;\end{minipage}&#10;\begin{minipage}[c]{0.3\textwidth}&#10;%%%%%%%%%%%%%%%%%%%%%%%%%%%%%%%%%%%%%%%%%%%%%%%%%%%%%%%%%%%%%%%%%%%%%%%%%%%%%%%%%%%%%%%%%%%%%%%%%%%%%%%&#10;\small&#10;admits an \emph{almost} optimal polynomial-time approximation algorithm &#10;\begin{enumerate}[label=$\triangleright$]&#10;%%%%%%%%%%%%%%%%%%%%%%%%%%%%%%%%%%%%%%%%%%%%%%%%%%%%%%%%%%%%%%%%%%%%%%%%%%%%%%%%%%%%%%%%%%%%%%%%%%%%%%%&#10;\item&#10;\footnotesize&#10;for \emph{fixed} $\color{red}\pmb{d}$&#10;\vspace*{-6pt}&#10;\item&#10;\footnotesize&#10;under \emph{mild} assumption on $\color{red}\pmb{\opt}$ &#10;\end{enumerate}&#10;%%%%%%%%%%%%%%%%%%%%%%%%%%%%%%%%%%%%%%%%%%%%%%%%%%%%%%%%%%%%%%%%%%%%%%%%%%%%%%%%%%%%%%%%%%%%%%%%%%%%%%%%&#10;\end{minipage}&#10;}&#10;&#10;\junk&#10;{&#10;%%\Ovalbox&#10;\begin{minipage}{0.9\textwidth}&#10;given &#10;%%%%%%%%%%%%%%%%%%%%%%%%%%%%%%%%%%%%%%%%%%%%%%%%%%%%%%%%%%%%%%%%%%%%%%%%%%%%%%%%%%%%%%%%%%%%%%%%%%%%%%%&#10;\begin{enumerate}[label=$\Box$]&#10;%%%%%%%%%%%%%%%%%%%%%%%%%%%%%%%%%%%%%%%%%%%%%%%%%%%%%%%%%%%%%%%%%%%%%%%%%%%%%%%%%%%%%%%%%%%%%%%%%%%%%%%&#10;\item&#10;\small&#10;universe $\color{red}\pmb{\cU=\{u_1,\dots,u_n\}}$&#10;%%%%%%%%%%%%%%%%%%%%%%%%%%%%%%%%%%%%%%%%%%%%%%%%%%%%%%%%%%%%%%%%%%%%%%%%%%%%%%%%%%%%%%%%%%%%%%%%%%%%%%%&#10;\item&#10;\small&#10;element weight function $\color{red}\pmb{w: \cU\mapsto \R^+}$ &#10;%%%%%%%%%%%%%%%%%%%%%%%%%%%%%%%%%%%%%%%%%%%%%%%%%%%%%%%%%%%%%%%%%%%%%%%%%%%%%%%%%%%%%%%%%%%%%%%%%%%%%%%&#10;\item&#10;\small&#10;element color function $\color{red}\pmb{\cC: \cU\mapsto \{1,\dots,\chi\}}$ &#10;%%%%%%%%%%%%%%%%%%%%%%%%%%%%%%%%%%%%%%%%%%%%%%%%%%%%%%%%%%%%%%%%%%%%%%%%%%%%%%%%%%%%%%%%%%%%%%%%%%%%%%%&#10;\item&#10;\small&#10;sets $\color{red}\pmb{\cS_1,\dots,\cS_m\subseteq \cU}$&#10;%%%%%%%%%%%%%%%%%%%%%%%%%%%%%%%%%%%%%%%%%%%%%%%%%%%%%%%%%%%%%%%%%%%%%%%%%%%%%%%%%%%%%%%%%%%%%%%%%%%%%%%&#10;\item&#10;\small&#10;integer $\color{red}\pmb{k\geq 1}$&#10;%%%%%%%%%%%%%%%%%%%%%%%%%%%%%%%%%%%%%%%%%%%%%%%%%%%%%%%%%%%%%%%%%%%%%%%%%%%%%%%%%%%%%%%%%%%%%%%%%%%%%%%&#10;\end{enumerate}&#10;%%%%%%%%%%%%%%%%%%%%%%%%%%%%%%%%%%%%%%%%%%%%%%%%%%%%%%%%%%%%%%%%%%%%%%%%%%%%%%%%%%%%%%%%%%%%%%%%%%%%%%%&#10;%%%%%%%%%%%%%%%%%%%%%%%%%%%%%%%%%%%%%%%%%%%%%%%%%%%%%%%%%%%%%%%%%%%%%%%%%%%%%%%%%%%%%%%%%%%%%%%%%%%%%%%&#10;valid solution &#10;%%%%%%%%%%%%%%%%%%%%%%%%%%%%%%%%%%%%%%%%%%%%%%%%%%%%%%%%%%%%%%%%%%%%%%%%%%%%%%%%%%%%%%%%%%%%%%%%%%%%%%%&#10;\begin{enumerate}[label=$\Box$]&#10;%%%%%%%%%%%%%%%%%%%%%%%%%%%%%%%%%%%%%%%%%%%%%%%%%%%%%%%%%%%%%%%%%%%%%%%%%%%%%%%%%%%%%%%%%%%%%%%%%%%%%%%&#10;\item&#10;\small&#10;$&#10;\color{red}\pmb{&#10;k&#10;}&#10;$ distinct subsets&#10;$&#10;\color{red}\pmb{&#10;\cS_{i_1},\dots,\cS_{i_k}&#10;}&#10;$, &#10;covering &#10;$&#10;\color{red}\pmb{&#10;p_i&#10;}&#10;$ &#10;elements of color &#10;$&#10;\color{red}\pmb{&#10;i&#10;}&#10;$ &#10;%%%%%%%%%%%%%%%%%%%%%%%%%%%%%%%%%%%%%%%%%%%%%%%%%%%%%%%%%%%%%%%%%%%%%%%%%%%%%%%%%%%%%%%%%%%%%%%%%%%%%%%&#10;\item&#10;\small&#10;$&#10;\color{red}\pmb{&#10;p_i=p_j&#10;}&#10;$ &#10;for all &#10;$&#10;\color{red}\pmb{&#10;i&#10;}&#10;$ and &#10;$&#10;\color{red}\pmb{&#10;j&#10;}&#10;$&#10;%%%%%%%%%%%%%%%%%%%%%%%%%%%%%%%%%%%%%%%%%%%%%%%%%%%%%%%%%%%%%%%%%%%%%%%%%%%%%%%%%%%%%%%%%%%%%%%%%%%%%%%&#10;\end{enumerate}&#10;%%%%%%%%%%%%%%%%%%%%%%%%%%%%%%%%%%%%%%%%%%%%%%%%%%%%%%%%%%%%%%%%%%%%%%%%%%%%%%%%%%%%%%%%%%%%%%%%%%%%%%%&#10;%%%%%%%%%%%%%%%%%%%%%%%%%%%%%%%%%%%%%%%%%%%%%%%%%%%%%%%%%%%%%%%%%%%%%%%%%%%%%%%%%%%%%%%%%%%%%%%%%%%%%%%&#10;objective &#10;%%%%%%%%%%%%%%%%%%%%%%%%%%%%%%%%%%%%%%%%%%%%%%%%%%%%%%%%%%%%%%%%%%%%%%%%%%%%%%%%%%%%%%%%%%%%%%%%%%%%%%%&#10;\begin{enumerate}[label=$\Box$]&#10;%%%%%%%%%%%%%%%%%%%%%%%%%%%%%%%%%%%%%%%%%%%%%%%%%%%%%%%%%%%%%%%%%%%%%%%%%%%%%%%%%%%%%%%%%%%%%%%%%%%%%%%&#10;\item&#10;\small&#10;\emph{maximize} sum of weights of covered elements &#10;%%%%%%%%%%%%%%%%%%%%%%%%%%%%%%%%%%%%%%%%%%%%%%%%%%%%%%%%%%%%%%%%%%%%%%%%%%%%%%%%%%%%%%%%%%%%%%%%%%%%%%%&#10;\end{enumerate}&#10;%%%%%%%%%%%%%%%%%%%%%%%%%%%%%%%%%%%%%%%%%%%%%%%%%%%%%%%%%%%%%%%%%%%%%%%%%%%%%%%%%%%%%%%%%%%%%%%%%%%%%%%&#10;&#10;&#10;&#10;&#10;&#10;\end{minipage}&#10;}&#10;&#10;}&#10;&#10;&#10;&#10;\junk{&#10;\begin{enumerate}[label=$\triangleright$]&#10;\item&#10;\begin{adjustwidth}{0.1in}{}&#10;{\footnotesize&#10;}&#10;\end{adjustwidth}&#10;}&#10;&#10;\junk{&#10;&#10;}&#10;&#10;\end{document}&#10;"/>
  <p:tag name="IGUANATEXSIZE" val="20"/>
  <p:tag name="IGUANATEXCURSOR" val="929"/>
  <p:tag name="TRANSPARENCY" val="True"/>
  <p:tag name="FILENAME" val=""/>
  <p:tag name="LATEXENGINEID" val="0"/>
  <p:tag name="TEMPFOLDER" val="c:\temp\"/>
  <p:tag name="LATEXFORMHEIGHT" val="312"/>
  <p:tag name="LATEXFORMWIDTH" val="384"/>
  <p:tag name="LATEXFORMWRAP" val="True"/>
  <p:tag name="BITMAPVECTOR" val="0"/>
</p:tagLst>
</file>

<file path=ppt/tags/tag46.xml><?xml version="1.0" encoding="utf-8"?>
<p:tagLst xmlns:a="http://schemas.openxmlformats.org/drawingml/2006/main" xmlns:r="http://schemas.openxmlformats.org/officeDocument/2006/relationships" xmlns:p="http://schemas.openxmlformats.org/presentationml/2006/main">
  <p:tag name="OUTPUTDPI" val="1200"/>
  <p:tag name="ORIGINALHEIGHT" val="2123.734"/>
  <p:tag name="ORIGINALWIDTH" val="3619.797"/>
  <p:tag name="LATEXADDIN" val="\documentclass[11pt]{article}&#10;&#10;%%%%%%%%%%%%%%%%%%%%%%%%%%%%%%%%%%%%%%%%%%%%%&#10;%\usepackage{fontspec} % use xelatex to pdf&#10;%\setmainfont{Times New Roman} % use xelatex to pdf&#10;%%%%%%%%%%%%%%%%%%%%%%%%%%%%%%%%%%%%%%%%%%%%%&#10;%%\usepackage{times}&#10;\usepackage{mathptmx}&#10;&#10;\usepackage{amsfonts}&#10;\usepackage{amsmath}&#10;\usepackage{amssymb}&#10;\usepackage{latexsym}&#10;\usepackage{graphicx}&#10;\usepackage{color}&#10;\usepackage{enumitem}&#10;\usepackage{changepage}   % for the adjustwidth environment&#10;\usepackage{fancybox}&#10;%%\usepackage[skins]{tcolorbox}&#10;\usepackage{ctable}&#10;\usepackage{longtable}&#10;\usepackage{xspace}&#10;\usepackage{nicefrac}&#10;&#10;\allowdisplaybreaks&#10;&#10;\setlength{\topmargin}{0in} % for home PC or office UNIX&#10;\setlength{\oddsidemargin}{-0.0in}&#10;\setlength{\evensidemargin}{-0.0in}&#10;\setlength{\headheight}{0in} % for home PC&#10;\setlength{\headsep}{0in} % for home PC&#10;\setlength{\textheight}{9in}&#10;\setlength{\textwidth}{6.5in}&#10;\renewcommand{\baselinestretch}{1}&#10;&#10;\newcommand{\aalpha}{{\mathsf{PartyA}}}&#10;\newcommand{\bbeta}{{\mathsf{PartyB}}}&#10;\newcommand{\eeta}{{\mathsf{Pop}}}&#10;\newcommand{\partya}{Party~\textbf{A}}&#10;\newcommand{\partyb}{Party~\textbf{B}}&#10;\newcommand{\cP}{\mathcal{P}}&#10;\newcommand{\EG}{{\em e.g.}, }&#10;%%\newcommand{\comment}[1]{}&#10;\newcommand{\junk}[1]{}&#10;\newcommand{\tx}{^{\rm th}}&#10;\definecolor{dgreyblue}{rgb}{0.26,0.3,0.46}&#10;\newcommand{\trueblue}[1]{{\textcolor{blue}{#1}}}&#10;\newcommand{\trueblack}[1]{{\textcolor{black}{#1}}}&#10;\newcommand{\truegreen}[1]{{\textcolor{green}{#1}}}&#10;\newcommand{\grey}[1]{{\textcolor{dgreyblue}{#1}}}&#10;\newcommand{\truered}[1]{{\textcolor{red}{#1}}}&#10;&#10;%%%%%%%%%%%%%%%%%%%%%%%%%%%%%%%%%%%%%%%%%%%%%%%%%%%%%%%%%%%%%%%%%%%%%%%%%%%%%%%%%%%%%%%%%%%&#10;\begin{document}&#10;\thispagestyle{empty}&#10;\color{black}&#10;\bf&#10;\mathversion{bold}&#10;%%%%%%%%%%%%%%%%%%%%%%%%%%%%%%%%%%%%%%%%%%%%%%%%%%%%%%%%%%%%%%%%%%%%%%%%%%%%%%%%%%%%%%%%%%%&#10;%%%%%%%%%&#10;\newcommand{\cU}{\mathcal{U}}&#10;\newcommand{\cC}{\mathcal{C}}&#10;\newcommand{\cS}{\mathcal{S}}&#10;\newcommand{\R}{{\mathbb R}}&#10;\newcommand{\fmcg}[2]{\textsc{Fmc}(\ensuremath{#1, #2})}&#10;\newcommand{\fmc}{\textsc{Fmc}\xspace}&#10;\newcommand{\opt}{ {\mathsf{OPT}} }&#10;\newcommand{\nopt}{ {\mathsf{OPT}_{\#}} }&#10;\newcommand{\nfmc}{\textsc{Node-fmc}\xspace}&#10;\newcommand{\sfmc}{\textsc{Segr-fmc}\xspace}&#10;\newcommand{\bfmc}{\ensuremath{\Delta}-\textsc{bal-fmc}\xspace}&#10;\newcommand{\gfmc}{\textsc{Geom-fmc}\xspace}&#10;\newcommand{\NP}{\mathsf{NP}}&#10;\newcommand{\eps}{\varepsilon}&#10;\newcommand{\LP}{{\mathsf{LP}}}&#10;\newcommand{\optf}{\ensuremath{\opt_{\mathrm{frac}}}}&#10;\newcommand{\eqdef}{\stackrel{\mathrm{def}}{=}}&#10;\newcommand{\x}{\mathbf{x}}&#10;\newcommand{\y}{\mathbf{y}}&#10;\renewcommand{\b}{\mathbf{b}}&#10;\renewcommand{\v}{\mathbf{v}}&#10;%%%%%%%%%&#10;&#10;&#10;\noindent&#10;An example&#10;%&#10;\begin{enumerate}[label=$\triangleright$]&#10;\item&#10;standard $\pmb{k}$-MST problem&#10;%&#10;\begin{enumerate}[label=$\triangleright$]&#10;\item&#10;given: undirected edge-weighted graph &#10;\item&#10;valid solution: $\pmb{k}$ nodes &#10;\item&#10;objective: minimize cost of MST of selected $\pmb{k}$ nodes&#10;\end{enumerate}&#10;&#10;\item&#10;new fairness coloring constraints: &#10;%&#10;\begin{enumerate}[label=$\triangleright$]&#10;\item&#10;each node is colored &#10;\truered{red} &#10;or &#10;\trueblue{blue} &#10;\item&#10;select &#10;$\pmb{\nicefrac{k}{2}}$ &#10;\truered{red} &#10;and &#10;$\pmb{\nicefrac{k}{2}}$ &#10;\trueblue{blue} &#10;nodes for fairness&#10;\item&#10;determining feasibility is \emph{trivial}&#10;\end{enumerate}&#10;\end{enumerate}&#10;&#10;&#10;&#10;&#10;\junk&#10;{&#10;iterated rounding technique overview: &#10;%&#10;\begin{enumerate}[label=$\triangleright$]&#10;\item&#10;\small&#10;originally introduced in [Jain, 2001], subsequently used by many researchers &#10;%&#10;\item&#10;\small&#10;for excellent overview: see textbook  &#10;&#10;\vspace*{-6pt}&#10;\begin{adjustwidth}{0.1in}{}&#10;\footnotesize&#10;Lau, Ravi and Singh, Iterative Methods in Combinatorial Optimization, Cambridge University Press, 2011&#10;\end{adjustwidth}&#10;%&#10;\item&#10;\small&#10;iteratively converts fractional variable values to $\color{red}\pmb{0}$ or $\color{red}\pmb{1}$, uses {\color{red}Rank Lemma} critically&#10;%&#10;\item&#10;\small&#10;\truered{Rank lemma}: &#10;\vspace*{-6pt}&#10;\begin{enumerate}[label=$\circ$]&#10;\item&#10;\small&#10;convex polytope &#10;$\color{red}\pmb{P\eqdef \{\x\in\R^n \,|\, \mathbf{A}_j\, \x \geq b_j \text{ for } j\in\{1,\dots,m\}, \, \x\geq \mathbf{0}\}}$&#10;&#10;\hspace*{1in}&#10;$\color{red}\pmb{\mathbf{A}_1,\dots,\mathbf{A}_m\in\R^{n}}$, $\color{red}\pmb{(b_1,\dots,b_m)^{\mathrm{T}}\in\R^m}$&#10;%&#10;\item&#10;\small&#10;for \emph{every} ``extreme-point'' for $\color{red}\pmb{P}$: &#10;&#10;\smallskip&#10;&#10;\begin{tabular}{l}&#10;\begin{tabular}{c}&#10;number of \emph{any} maximal set of linearly independent tight constraints &#10;\end{tabular}&#10;$\pmb{=}$&#10;\begin{tabular}{c}&#10;number of \emph{non-zero} variables&#10;\end{tabular}&#10;\end{tabular}&#10;%&#10;\end{enumerate}&#10;%&#10;\end{enumerate}&#10;%&#10;}&#10;&#10;&#10;&#10;&#10;&#10;&#10;\junk&#10;{&#10;\begin{center}&#10;\begin{tabular}{r l l}&#10;\toprule&#10;\footnotesize \color{lightgray}maximize &amp; \color{lightgray}\footnotesize $\pmb{\sum_{i=1}^n w(u_i)\, x_i}$ &amp; &#10;\\&#10;[4pt]&#10;\footnotesize \color{lightgray}subject to &amp; \small \color{red}$\pmb{x_j \leq \sum_{u_j\in\cS_\ell} y_\ell}$ &amp; \small \color{red}for $\pmb{j=1,\dots,n}$   &#10;\\&#10;[4pt]&#10;   &amp; \footnotesize \color{lightgray}$\pmb{\sum_{\ell=1}^m y_\ell=k}$ &amp;   &#10;\\&#10;[4pt]&#10;&amp; \multicolumn{1}{c}{\normalsize $\pmb{\vdots}$} &#10;    &amp; &#10;     \begin{tabular}{c}&#10;         \tiny\bf &#10;       additional inequalities &#10;     \\&#10;     [-7pt]&#10;         \tiny\bf &#10;     (omitted) &#10;     \end{tabular}&#10;\\&#10;[4pt]&#10;   &amp; \footnotesize \color{lightgray}$\pmb{0\leq x_j \leq 1}$ &amp; \color{lightgray}\footnotesize for $\pmb{j=1,\dots,n}$&#10;\\&#10;[4pt]&#10;   &amp; \footnotesize \color{lightgray}$\pmb{0\leq y_\ell \leq 1}$ &amp; \footnotesize \color{lightgray} for $\pmb{\ell=1,\dots,m}$&#10;\\&#10;\bottomrule&#10;\end{tabular}&#10;%&#10;&#10;\end{center}&#10;}&#10;&#10;&#10;&#10;\junk&#10;{&#10;\begin{minipage}[c]{0.9\textwidth}&#10;&#10;\junk&#10;{&#10;\bf\color{blue}&#10;&#10;\begin{center}&#10;\doublebox&#10;{&#10;{\color{red}\bf\fmcg{\pmb{\chi}}{\pmb{k}}} : &#10;obvious generalization of $\color{red}\pmb{\LP}$-relaxation of maximum $\color{red}\pmb{k}$-set coverage fails&#10;}&#10;\end{center}&#10;}&#10;&#10;&#10;%%\vspace*{-0.1in}&#10;&#10;\junk&#10;{&#10;\begin{center}&#10;\begin{tabular}{r l r l} &#10;\footnotesize $\color{red}\pmb{x_i\in\{0,1\}}$ &amp; \footnotesize indicator variables for element $\color{red}\pmb{u_i}$ &#10;   &amp; \footnotesize $\color{red}\pmb{y_j\in\{0,1\}}$ &amp; \footnotesize indicator variables for set $\color{red}\pmb{\cS_j}$&#10;\\&#10;\footnotesize $\color{red}\pmb{x_i^\ast\in [0,1]}$ &amp; \footnotesize value of $\color{red}\pmb{x_i}$ in optimal solution of the $\color{red}\pmb{\LP}$-relaxation &#10;   &amp; \footnotesize $\color{red}\pmb{y_j^\ast\in [0,1]}$ &amp; \footnotesize value of $\color{red}\pmb{y_j}$ in optimal solution of $\color{red}\pmb{\LP}$-relaxation &#10;\\&#10;[5pt]&#10;\footnotesize $\color{red}\pmb{\optf}$ &amp; \footnotesize optimum objective value of $\color{red}\pmb{\LP}$-relaxation &#10;   &amp; \footnotesize $\color{red}\pmb{C_j}$ &amp; \footnotesize set of elements colored $\color{red}\pmb{j}$ in given instance of \fmc&#10;\end{tabular}&#10;\end{center}&#10;&#10;}&#10;&#10;\end{minipage}&#10;}&#10;&#10;&#10;\junk&#10;{&#10;}&#10;&#10;&#10;&#10;&#10;%%%%%%%%%%%%%%%%%%%%%%%%%%%%%%%%%%%%%%%%%%%%%%%%%%%%%%%%%%%%%%%%%%%%%%%%%%%%%%%%%%%%%%%%%%%%%%%%%%%%%%%&#10;\junk&#10;{&#10;\small&#10;\textbf{\color{green}Lemma 1}&#10;\footnotesize&#10;Determining feasibility of &#10;an instance of &#10;{\color{red}\bf\fmcg{\pmb{\chi}}{\pmb{k}}}&#10;of $\color{red}\pmb{n}$ elements is $\color{red}\pmb{\NP}$-complete&#10;even with the following restrictions:&#10;%%%%%%%%%%%%%%%%%%%%%%%%%%%%%%%%%%%%%%%%%%%%%%%%%%%%%%%%%%%%%%%%%%%%%%%%%%%%%%%%%%%%%%%%%%%%%%%%%%%%%%%&#10;\begin{enumerate}[label=$\triangleright$]&#10;%%%%%%%%%%%%%%%%%%%%%%%%%%%%%%%%%%%%%%%%%%%%%%%%%%%%%%%%%%%%%%%%%%%%%%%%%%%%%%%%%%%%%%%%%%%%%%%%%%%%%%%&#10;\item &#10;\footnotesize&#10;instances correspond to the unweighted version&#10;%%%%%%%%%%%%%%%%%%%%%%%%%%%%%%%%%%%%%%%%%%%%%%%%%%%%%%%%%%%%%%%%%%%%%%%%%%%%%%%%%%%%%%%%%%%%%%%%%%%%%%%&#10;\item &#10;\footnotesize&#10;following combinations of $\color{red}\pmb{a}$, $\color{red}\pmb{f}$, $\color{red}\pmb{\chi}$ are satisfied:&#10;%%%%%%%%%%%%%%%%%%%%%%%%%%%%%%%%%%%%%%%%%%%%%%%%%%%%%%%%%%%%%%%%%%%%%%%%%%%%%%%%%%%%%%%%%%%%%%%%%%%%%%%&#10;\begin{enumerate}[label=(\alph*)]&#10;%%%%%%%%%%%%%%%%%%%%%%%%%%%%%%%%%%%%%%%%%%%%%%%%%%%%%%%%%%%%%%%%%%%%%%%%%%%%%%%%%%%%%%%%%%%%%%%%%%%%%%%&#10;\item&#10;\footnotesize&#10;$\color{red}\pmb{f\in \{1,3\}}$, all but one set contains exactly $\color{red}\pmb{3}$ elements, all $\color{red}\pmb{\chi\geq 2}$&#10;%%%%%%%%%%%%%%%%%%%%%%%%%%%%%%%%%%%%%%%%%%%%%%%%%%%%%%%%%%%%%%%%%%%%%%%%%%%%%%%%%%%%%%%%%%%%%%%%%%%%%%%&#10;\item&#10;\footnotesize&#10;instances correspond to \nfmc ($\color{red}\pmb{f=2}$), &#10;$\color{red}\pmb{a=O(\sqrt{n}\,)}$, all $\color{red}\pmb{\chi\geq 2}$&#10;%%%%%%%%%%%%%%%%%%%%%%%%%%%%%%%%%%%%%%%%%%%%%%%%%%%%%%%%%%%%%%%%%%%%%%%%%%%%%%%%%%%%%%%%%%%%%%%%%%%%%%%&#10;\item&#10;\footnotesize&#10;$\color{red}\pmb{f=1}$, $\color{red}\pmb{a=3}$, $\color{red}\pmb{\chi=\nicefrac{n}{3}}$&#10;%%%%%%%%%%%%%%%%%%%%%%%%%%%%%%%%%%%%%%%%%%%%%%%%%%%%%%%%%%%%%%%%%%%%%%%%%%%%%%%%%%%%%%%%%%%%%%%%%%%%%%%&#10;\end{enumerate}&#10;%%%%%%%%%%%%%%%%%%%%%%%%%%%%%%%%%%%%%%%%%%%%%%%%%%%%%%%%%%%%%%%%%%%%%%%%%%%%%%%%%%%%%%%%%%%%%%%%%%%%%%%&#10;%&#10;%%%%%%%%%%%%%%%%%%%%%%%%%%%%%%%%%%%%%%%%%%%%%%%%%%%%%%%%%%%%%%%%%%%%%%%%%%%%%%%%%%%%%%%%%%%%%%%%%%%%%%%&#10;\end{enumerate}&#10;%%%%%%%%%%%%%%%%%%%%%%%%%%%%%%%%%%%%%%%%%%%%%%%%%%%%%%%%%%%%%%%%%%%%%%%%%%%%%%%%%%%%%%%%%%%%%%%%%%%%%%%&#10;\footnotesize&#10;Moreover, the following assertions also hold: &#10;%%%%%%%%%%%%%%%%%%%%%%%%%%%%%%%%%%%%%%%%%%%%%%%%%%%%%%%%%%%%%%%%%%%%%%%%%%%%%%%%%%%%%%%%%%%%%%%%%%%%%%%&#10;\begin{enumerate}[label=$\triangleright$]&#10;%%%%%%%%%%%%%%%%%%%%%%%%%%%%%%%%%%%%%%%%%%%%%%%%%%%%%%%%%%%%%%%%%%%%%%%%%%%%%%%%%%%%%%%%%%%%%%%%%%%%%%%&#10;\item &#10;\footnotesize&#10;instances in &#10;{(\emph{a})}&#10;and &#10;{(\emph{b})}&#10;are instances of &#10;\sfmc&#10;%%%%%%%%%%%%%%%%%%%%%%%%%%%%%%%%%%%%%%%%%%%%%%%%%%%%%%%%%%%%%%%%%%%%%%%%%%%%%%%%%%%%%%%%%%%%%%%%%%%%%%%&#10;\item &#10;\footnotesize&#10;For instances in {(\emph{c})}: &#10;\begin{enumerate}[label=$\circ$]&#10;\item&#10;\footnotesize&#10;$\color{red}\pmb{\nopt=\chi=\nicefrac{n}{3}}$&#10;\item&#10;\footnotesize&#10;assuming $\color{red}\pmb{P\neq\NP}$, no polynomial-time approximation that &#10;\begin{itemize}&#10;\item&#10;\footnotesize&#10;has a finite approximation ratio, or  &#10;\item&#10;\footnotesize&#10;satisfies the coloring constraints ``within any ratio''&#10;\end{itemize}&#10;\end{enumerate}&#10;%%%%%%%%%%%%%%%%%%%%%%%%%%%%%%%%%%%%%%%%%%%%%%%%%%%%%%%%%%%%%%%%%%%%%%%%%%%%%%%%%%%%%%%%%%%%%%%%%%%%%%%&#10;\end{enumerate}&#10;}&#10;%%%%%%%%%%%%%%%%%%%%%%%%%%%%%%%%%%%%%%%%%%%%%%%%%%%%%%%%%%%%%%%%%%%%%%%%%%%%%%%%%%%%%%%%%%%%%%%%%%%%%%%&#10;&#10;&#10;&#10;\junk{&#10;}&#10;&#10;\junk&#10;{&#10;\footnotesize&#10;{\color{lightgray}&#10;Core abstractions of many data-driven societal domain applications&#10;}&#10;\item&#10;{\color{lightgray}&#10;Three examples of \emph{diverse} categories of application&#10;}&#10;\footnotesize&#10;{\color{lightgray}&#10;Service/Facility Allocation&#10;}&#10;\junk{&#10;\begin{enumerate}[label=$\circ$]&#10;\item&#10;\footnotesize&#10;assign services/facilities across different places (\EG, schools, bus stops, police/fire stations)&#10;\tiny&#10;\grey{[Lee and Lubienski, 2017]}&#10;\item&#10;\footnotesize&#10;choosing a few hospitals for specific medical facilities or services &#10;\item&#10;\footnotesize&#10;deciding where to put cell-phone towers&#10;\item&#10;\footnotesize&#10;bike sharing&#10;\tiny&#10;\grey{[Yan and Howe, 2019]} &#10;\\&#10;%%\vspace*{-0.1in}&#10;\begin{adjustwidth}{0.1in}{}&#10;\tiny&#10;bike-sharing network at NYC neglects low-income neighborhoods and communities of color &#10;\\&#10;\tiny&#10;\grey{[C. Guse, New York Daily News, July 10, 2019]}&#10;\end{adjustwidth}&#10;\item&#10;\footnotesize&#10;delivery services for online shopping&#10;\\&#10;\vspace*{-0.1in}&#10;\begin{adjustwidth}{0.1in}{}&#10;\tiny&#10;Amazon failed to provide services for predominantly black communities&#10;\\&#10;\tiny&#10;\grey{&#10;[Ingold and Soper, Bloomberg, April 21, 2016], [Spencer, Bloomberg, April 26, 2016]&#10;}&#10;\end{adjustwidth}&#10;\end{enumerate}&#10;\footnotesize&#10;}&#10;%%%%%%%%%%%%%%%%%%%%%%%%%%%%%%%%%%%%%%%%%%%%%%%%%%%%%%%%%%%%%%%%%%%%%%%%%%%%%%%%%%%%%%%%%%%%%%%%%%%%%%%&#10;%%%%%%%%%%%%%%%%%%%%%%%%%%%%%%%%%%%%%%%%%%%%%%%%%%%%%%%%%%%%%%%%%%%%%%%%%%%%%%%%%%%%%%%%%%%%%%%%%%%%%%%&#10;\item&#10;\footnotesize&#10;{\color{lightgray}&#10;Targeted advertisement&#10;}&#10;%&#10;\junk{&#10;\begin{enumerate}[label=$\triangleright$]&#10;\item&#10;\footnotesize&#10;popular in social media&#10;\item&#10;\footnotesize&#10;company wants to target its ``potential customers''&#10;\item&#10;\footnotesize&#10;company selects features (\EG, ``single'' or ``college student'') for target groups of users&#10;\item&#10;\footnotesize&#10;solely optimizing for coverage may result in undesirable effects&#10;\begin{enumerate}[label=$\circ$]&#10;\item&#10;racism in Facebook advertisements&#10;\grey{&#10;[Angwin and Parris, Propublica, October 28, 2016]&#10;}&#10;\vspace*{-0.15in}&#10;\item&#10;sexism in job advertisements&#10;\grey{&#10;[Hunter, February 22, 2019] &#10;}&#10;\end{enumerate}&#10;%&#10;\end{enumerate}&#10;}&#10;%&#10;%%%%%%%%%%%%%%%%%%%%%%%%%%%%%%%%%%%%%%%%%%%%%%%%%%%%%%%%%%%%%%%%%%%%%%%%%%%%%%%%%%%%%%%%%%%%%%%%%%%%%%%&#10;%kkkkk&#10;%%%%%%%%%%%%%%%%%%%%%%%%%%%%%%%%%%%%%%%%%%%%%%%%%%%%%%%%%%%%%%%%%%%%%%%%%%%%%%%%%%%%%%%%%%%%%%%%%%%%%%%&#10;\item&#10;\footnotesize&#10;Data Integration&#10;(combining multiple data sources)&#10;%&#10;\begin{enumerate}[label=$\circ$]&#10;\item&#10;\footnotesize&#10;population bias: a major reason for model unfairness in training machine learning models&#10;\\&#10;\footnotesize&#10;\grey{&#10;[Olteanu, Castillo, Diaz and Kiciman, 2019], [Asudeh, Jin Jagadish, 2019]&#10;}&#10;\\&#10;\vspace*{-0.1in}&#10;\begin{adjustwidth}{0.3in}{}&#10;image recognition and motion detection services by Google and &#10;HP failed to tag/detect African Americans&#10;\\&#10;\footnotesize&#10;\grey{&#10;[Simon, December 23, 2009], [Mulshine, Business Insider, July 1, 2015]&#10;}&#10;\end{adjustwidth}&#10;%&#10;\end{enumerate}&#10;%%&#10;\end{enumerate}&#10;%%%%%%%%%%%%%%%%%%%%%%%%%%%%%%%%%%%%%%%%%%%%%%%%%%%%%%%%%%%%%%%%%%%%%%%%%%%%%%%%%%%%%%%%%%%%%%%%%%%%%%%&#10;%%%%%%%%%%%%%%%%%%%%%%%%%%%%%%%%%%%%%%%%%%%%%%%%%%%%%%%%%%%%%%%%%%%%%%%%%%%%%%%%%%%%%%%%%%%%%%%%%%%%%%%&#10;%%%%%%%%%%%%%%%%%%%%%%%%%%%%%%%%%%%%%%%%%%%%%%%%%%%%%%%%%%%%%%%%%%%%%%%%%%%%%%%%%%%%%%%%%%%%%%%%%%%%%%%&#10;%%%%%%%%%%%%%%%%%%%%%%%%%%%%%%%%%%%%%%%%%%%%%%%%%%%%%%%%%%%%%%%%%%%%%%%%%%%%%%%%%%%%%%%%%%%%%%%%%%%%%%%&#10;%%%%%%%%%%%%%%%%%%%%%%%%%%%%%%%%%%%%%%%%%%%%%%%%%%%%%%%%%%%%%%%%%%%%%%%%%%%%%%%%%%%%%%%%%%%%%%%%%%%%%%%&#10;%%%%%%%%%%%%%%%%%%%%%%%%%%%%%%%%%%%%%%%%%%%%%%%%%%%%%%%%%%%%%%%%%%%%%%%%%%%%%%%%%%%%%%%%%%%%%%%%%%%%%%%&#10;%%%%%%%%%%%%%%%%%%%%%%%%%%%%%%%%%%%%%%%%%%%%%%%%%%%%%%%%%%%%%%%%%%%%%%%%%%%%%%%%%%%%%%%%%%%%%%%%%%%%%%%&#10;\end{enumerate}&#10;%%%%%%%%%%%%%%%%%%%%%%%%%%%%%%%%%%%%%%%%%%%%%%%%%%%%%%%%%%%%%%%%%%%%%%%%%%%%%%%%%%%%%%%%%%%%%%%%%%%%%%%&#10;\end{minipage}&#10;}&#10;&#10;&#10;&#10;\junk{&#10;\medskip &#10;&#10;&#10;\Ovalbox&#10;{&#10;\begin{minipage}[c]{0.6\textwidth}&#10;\textbf{\emph{unweighted} ``geometric'' version of \fmc (\gfmc)} &#10;%%%%%%%%%%%%%%%%%%%%%%%%%%%%%%%%%%%%%%%%%%%%%%%%%%%%%%%%%%%%%%%%%%%%%%%%%%%%%%%%%%%%%%%%%%%%%%%%%%%%%%%&#10;\begin{enumerate}[label=$\Box$]&#10;%%%%%%%%%%%%%%%%%%%%%%%%%%%%%%%%%%%%%%%%%%%%%%%%%%%%%%%%%%%%%%%%%%%%%%%%%%%%%%%%%%%%%%%%%%%%%%%%%%%%%%%&#10;\item&#10;\small&#10;elements are points in $\color{red}\pmb{[0,\Delta]^d}$ (constant $\color{red}\pmb{d\geq 2}$)&#10;\item&#10;\small&#10;sets are \emph{unit radius} balls in $\color{red}\pmb{\R^d}$ &#10;\item&#10;\small&#10;distributions of points of $\color{red}\pmb{\chi}$ different colors &#10;are given by $\color{red}\pmb{\chi}$ Lipschitz-bounded measures&#10;\end{enumerate}&#10;%%%%%%%%%%%%%%%%%%%%%%%%%%%%%%%%%%%%%%%%%%%%%%%%%%%%%%%%%%%%%%%%%%%%%%%%%%%%%%%%%%%%%%%%%%%%%%%%%%%%%%%&#10;\end{minipage}&#10;\begin{minipage}[c]{0.3\textwidth}&#10;%%%%%%%%%%%%%%%%%%%%%%%%%%%%%%%%%%%%%%%%%%%%%%%%%%%%%%%%%%%%%%%%%%%%%%%%%%%%%%%%%%%%%%%%%%%%%%%%%%%%%%%&#10;\small&#10;admits an \emph{almost} optimal polynomial-time approximation algorithm &#10;\begin{enumerate}[label=$\triangleright$]&#10;%%%%%%%%%%%%%%%%%%%%%%%%%%%%%%%%%%%%%%%%%%%%%%%%%%%%%%%%%%%%%%%%%%%%%%%%%%%%%%%%%%%%%%%%%%%%%%%%%%%%%%%&#10;\item&#10;\footnotesize&#10;for \emph{fixed} $\color{red}\pmb{d}$&#10;\vspace*{-6pt}&#10;\item&#10;\footnotesize&#10;under \emph{mild} assumption on $\color{red}\pmb{\opt}$ &#10;\end{enumerate}&#10;%%%%%%%%%%%%%%%%%%%%%%%%%%%%%%%%%%%%%%%%%%%%%%%%%%%%%%%%%%%%%%%%%%%%%%%%%%%%%%%%%%%%%%%%%%%%%%%%%%%%%%%%&#10;\end{minipage}&#10;}&#10;&#10;\junk&#10;{&#10;%%\Ovalbox&#10;\begin{minipage}{0.9\textwidth}&#10;given &#10;%%%%%%%%%%%%%%%%%%%%%%%%%%%%%%%%%%%%%%%%%%%%%%%%%%%%%%%%%%%%%%%%%%%%%%%%%%%%%%%%%%%%%%%%%%%%%%%%%%%%%%%&#10;\begin{enumerate}[label=$\Box$]&#10;%%%%%%%%%%%%%%%%%%%%%%%%%%%%%%%%%%%%%%%%%%%%%%%%%%%%%%%%%%%%%%%%%%%%%%%%%%%%%%%%%%%%%%%%%%%%%%%%%%%%%%%&#10;\item&#10;\small&#10;universe $\color{red}\pmb{\cU=\{u_1,\dots,u_n\}}$&#10;%%%%%%%%%%%%%%%%%%%%%%%%%%%%%%%%%%%%%%%%%%%%%%%%%%%%%%%%%%%%%%%%%%%%%%%%%%%%%%%%%%%%%%%%%%%%%%%%%%%%%%%&#10;\item&#10;\small&#10;element weight function $\color{red}\pmb{w: \cU\mapsto \R^+}$ &#10;%%%%%%%%%%%%%%%%%%%%%%%%%%%%%%%%%%%%%%%%%%%%%%%%%%%%%%%%%%%%%%%%%%%%%%%%%%%%%%%%%%%%%%%%%%%%%%%%%%%%%%%&#10;\item&#10;\small&#10;element color function $\color{red}\pmb{\cC: \cU\mapsto \{1,\dots,\chi\}}$ &#10;%%%%%%%%%%%%%%%%%%%%%%%%%%%%%%%%%%%%%%%%%%%%%%%%%%%%%%%%%%%%%%%%%%%%%%%%%%%%%%%%%%%%%%%%%%%%%%%%%%%%%%%&#10;\item&#10;\small&#10;sets $\color{red}\pmb{\cS_1,\dots,\cS_m\subseteq \cU}$&#10;%%%%%%%%%%%%%%%%%%%%%%%%%%%%%%%%%%%%%%%%%%%%%%%%%%%%%%%%%%%%%%%%%%%%%%%%%%%%%%%%%%%%%%%%%%%%%%%%%%%%%%%&#10;\item&#10;\small&#10;integer $\color{red}\pmb{k\geq 1}$&#10;%%%%%%%%%%%%%%%%%%%%%%%%%%%%%%%%%%%%%%%%%%%%%%%%%%%%%%%%%%%%%%%%%%%%%%%%%%%%%%%%%%%%%%%%%%%%%%%%%%%%%%%&#10;\end{enumerate}&#10;%%%%%%%%%%%%%%%%%%%%%%%%%%%%%%%%%%%%%%%%%%%%%%%%%%%%%%%%%%%%%%%%%%%%%%%%%%%%%%%%%%%%%%%%%%%%%%%%%%%%%%%&#10;%%%%%%%%%%%%%%%%%%%%%%%%%%%%%%%%%%%%%%%%%%%%%%%%%%%%%%%%%%%%%%%%%%%%%%%%%%%%%%%%%%%%%%%%%%%%%%%%%%%%%%%&#10;valid solution &#10;%%%%%%%%%%%%%%%%%%%%%%%%%%%%%%%%%%%%%%%%%%%%%%%%%%%%%%%%%%%%%%%%%%%%%%%%%%%%%%%%%%%%%%%%%%%%%%%%%%%%%%%&#10;\begin{enumerate}[label=$\Box$]&#10;%%%%%%%%%%%%%%%%%%%%%%%%%%%%%%%%%%%%%%%%%%%%%%%%%%%%%%%%%%%%%%%%%%%%%%%%%%%%%%%%%%%%%%%%%%%%%%%%%%%%%%%&#10;\item&#10;\small&#10;$&#10;\color{red}\pmb{&#10;k&#10;}&#10;$ distinct subsets&#10;$&#10;\color{red}\pmb{&#10;\cS_{i_1},\dots,\cS_{i_k}&#10;}&#10;$, &#10;covering &#10;$&#10;\color{red}\pmb{&#10;p_i&#10;}&#10;$ &#10;elements of color &#10;$&#10;\color{red}\pmb{&#10;i&#10;}&#10;$ &#10;%%%%%%%%%%%%%%%%%%%%%%%%%%%%%%%%%%%%%%%%%%%%%%%%%%%%%%%%%%%%%%%%%%%%%%%%%%%%%%%%%%%%%%%%%%%%%%%%%%%%%%%&#10;\item&#10;\small&#10;$&#10;\color{red}\pmb{&#10;p_i=p_j&#10;}&#10;$ &#10;for all &#10;$&#10;\color{red}\pmb{&#10;i&#10;}&#10;$ and &#10;$&#10;\color{red}\pmb{&#10;j&#10;}&#10;$&#10;%%%%%%%%%%%%%%%%%%%%%%%%%%%%%%%%%%%%%%%%%%%%%%%%%%%%%%%%%%%%%%%%%%%%%%%%%%%%%%%%%%%%%%%%%%%%%%%%%%%%%%%&#10;\end{enumerate}&#10;%%%%%%%%%%%%%%%%%%%%%%%%%%%%%%%%%%%%%%%%%%%%%%%%%%%%%%%%%%%%%%%%%%%%%%%%%%%%%%%%%%%%%%%%%%%%%%%%%%%%%%%&#10;%%%%%%%%%%%%%%%%%%%%%%%%%%%%%%%%%%%%%%%%%%%%%%%%%%%%%%%%%%%%%%%%%%%%%%%%%%%%%%%%%%%%%%%%%%%%%%%%%%%%%%%&#10;objective &#10;%%%%%%%%%%%%%%%%%%%%%%%%%%%%%%%%%%%%%%%%%%%%%%%%%%%%%%%%%%%%%%%%%%%%%%%%%%%%%%%%%%%%%%%%%%%%%%%%%%%%%%%&#10;\begin{enumerate}[label=$\Box$]&#10;%%%%%%%%%%%%%%%%%%%%%%%%%%%%%%%%%%%%%%%%%%%%%%%%%%%%%%%%%%%%%%%%%%%%%%%%%%%%%%%%%%%%%%%%%%%%%%%%%%%%%%%&#10;\item&#10;\small&#10;\emph{maximize} sum of weights of covered elements &#10;%%%%%%%%%%%%%%%%%%%%%%%%%%%%%%%%%%%%%%%%%%%%%%%%%%%%%%%%%%%%%%%%%%%%%%%%%%%%%%%%%%%%%%%%%%%%%%%%%%%%%%%&#10;\end{enumerate}&#10;%%%%%%%%%%%%%%%%%%%%%%%%%%%%%%%%%%%%%%%%%%%%%%%%%%%%%%%%%%%%%%%%%%%%%%%%%%%%%%%%%%%%%%%%%%%%%%%%%%%%%%%&#10;&#10;&#10;&#10;&#10;&#10;\end{minipage}&#10;}&#10;&#10;}&#10;&#10;&#10;&#10;\junk{&#10;\begin{enumerate}[label=$\triangleright$]&#10;\item&#10;\begin{adjustwidth}{0.1in}{}&#10;{\footnotesize&#10;}&#10;\end{adjustwidth}&#10;}&#10;&#10;\junk{&#10;&#10;}&#10;&#10;\end{document}&#10;"/>
  <p:tag name="IGUANATEXSIZE" val="20"/>
  <p:tag name="IGUANATEXCURSOR" val="929"/>
  <p:tag name="TRANSPARENCY" val="True"/>
  <p:tag name="FILENAME" val=""/>
  <p:tag name="LATEXENGINEID" val="0"/>
  <p:tag name="TEMPFOLDER" val="c:\temp\"/>
  <p:tag name="LATEXFORMHEIGHT" val="312"/>
  <p:tag name="LATEXFORMWIDTH" val="384"/>
  <p:tag name="LATEXFORMWRAP" val="True"/>
  <p:tag name="BITMAPVECTOR" val="0"/>
</p:tagLst>
</file>

<file path=ppt/tags/tag47.xml><?xml version="1.0" encoding="utf-8"?>
<p:tagLst xmlns:a="http://schemas.openxmlformats.org/drawingml/2006/main" xmlns:r="http://schemas.openxmlformats.org/officeDocument/2006/relationships" xmlns:p="http://schemas.openxmlformats.org/presentationml/2006/main">
  <p:tag name="OUTPUTDPI" val="1200"/>
  <p:tag name="ORIGINALHEIGHT" val="245.9692"/>
  <p:tag name="ORIGINALWIDTH" val="4386.202"/>
  <p:tag name="LATEXADDIN" val="\documentclass[11pt]{article}&#10;&#10;%%%%%%%%%%%%%%%%%%%%%%%%%%%%%%%%%%%%%%%%%%%%%&#10;%\usepackage{fontspec} % use xelatex to pdf&#10;%\setmainfont{Times New Roman} % use xelatex to pdf&#10;%%%%%%%%%%%%%%%%%%%%%%%%%%%%%%%%%%%%%%%%%%%%%&#10;%%\usepackage{times}&#10;\usepackage{mathptmx}&#10;&#10;\usepackage{amsfonts}&#10;\usepackage{amsmath}&#10;\usepackage{amssymb}&#10;\usepackage{latexsym}&#10;\usepackage{graphicx}&#10;\usepackage{color}&#10;\usepackage{enumitem}&#10;\usepackage{changepage}   % for the adjustwidth environment&#10;\usepackage{fancybox}&#10;%%\usepackage[skins]{tcolorbox}&#10;\usepackage{ctable}&#10;\usepackage{longtable}&#10;\usepackage{xspace}&#10;\usepackage{nicefrac}&#10;&#10;\allowdisplaybreaks&#10;&#10;\setlength{\topmargin}{0in} % for home PC or office UNIX&#10;\setlength{\oddsidemargin}{-0.0in}&#10;\setlength{\evensidemargin}{-0.0in}&#10;\setlength{\headheight}{0in} % for home PC&#10;\setlength{\headsep}{0in} % for home PC&#10;\setlength{\textheight}{9in}&#10;\setlength{\textwidth}{6.5in}&#10;\renewcommand{\baselinestretch}{1}&#10;&#10;\newcommand{\aalpha}{{\mathsf{PartyA}}}&#10;\newcommand{\bbeta}{{\mathsf{PartyB}}}&#10;\newcommand{\eeta}{{\mathsf{Pop}}}&#10;\newcommand{\partya}{Party~\textbf{A}}&#10;\newcommand{\partyb}{Party~\textbf{B}}&#10;\newcommand{\cP}{\mathcal{P}}&#10;\newcommand{\EG}{{\em e.g.}, }&#10;%%\newcommand{\comment}[1]{}&#10;\newcommand{\junk}[1]{}&#10;\newcommand{\tx}{^{\rm th}}&#10;\definecolor{dgreyblue}{rgb}{0.26,0.3,0.46}&#10;\newcommand{\trueblue}[1]{{\textcolor{blue}{#1}}}&#10;\newcommand{\trueblack}[1]{{\textcolor{black}{#1}}}&#10;\newcommand{\truegreen}[1]{{\textcolor{green}{#1}}}&#10;\newcommand{\grey}[1]{{\textcolor{dgreyblue}{#1}}}&#10;\newcommand{\truered}[1]{{\textcolor{red}{#1}}}&#10;&#10;%%%%%%%%%%%%%%%%%%%%%%%%%%%%%%%%%%%%%%%%%%%%%%%%%%%%%%%%%%%%%%%%%%%%%%%%%%%%%%%%%%%%%%%%%%%&#10;\begin{document}&#10;\thispagestyle{empty}&#10;\color{black}&#10;\bf&#10;\mathversion{bold}&#10;%%%%%%%%%%%%%%%%%%%%%%%%%%%%%%%%%%%%%%%%%%%%%%%%%%%%%%%%%%%%%%%%%%%%%%%%%%%%%%%%%%%%%%%%%%%&#10;%%%%%%%%%&#10;\newcommand{\cU}{\mathcal{U}}&#10;\newcommand{\cC}{\mathcal{C}}&#10;\newcommand{\cS}{\mathcal{S}}&#10;\newcommand{\R}{{\mathbb R}}&#10;\newcommand{\fmcg}[2]{\textsc{Fmc}(\ensuremath{#1, #2})}&#10;\newcommand{\fmc}{\textsc{Fmc}\xspace}&#10;\newcommand{\opt}{ {\mathsf{OPT}} }&#10;\newcommand{\nopt}{ {\mathsf{OPT}_{\#}} }&#10;\newcommand{\nfmc}{\textsc{Node-fmc}\xspace}&#10;\newcommand{\sfmc}{\textsc{Segr-fmc}\xspace}&#10;\newcommand{\bfmc}{\ensuremath{\Delta}-\textsc{bal-fmc}\xspace}&#10;\newcommand{\gfmc}{\textsc{Geom-fmc}\xspace}&#10;\newcommand{\NP}{\mathsf{NP}}&#10;\newcommand{\eps}{\varepsilon}&#10;\newcommand{\LP}{{\mathsf{LP}}}&#10;\newcommand{\optf}{\ensuremath{\opt_{\mathrm{frac}}}}&#10;%%%%%%%%%&#10;&#10;&#10;\begin{minipage}[c]{0.9\textwidth}&#10;{&#10;\bf\color{blue}&#10;&#10;\begin{center}&#10;\doublebox&#10;{&#10;incorporate fairness coloring constraints in other optimization problems&#10;}&#10;\end{center}&#10;}&#10;&#10;&#10;%%\vspace*{-0.1in}&#10;&#10;\junk&#10;{&#10;\begin{center}&#10;\begin{tabular}{r l r l} &#10;\footnotesize $\color{red}\pmb{x_i\in\{0,1\}}$ &amp; \footnotesize indicator variables for element $\color{red}\pmb{u_i}$ &#10;   &amp; \footnotesize $\color{red}\pmb{y_j\in\{0,1\}}$ &amp; \footnotesize indicator variables for set $\color{red}\pmb{\cS_j}$&#10;\\&#10;\footnotesize $\color{red}\pmb{x_i^\ast\in [0,1]}$ &amp; \footnotesize value of $\color{red}\pmb{x_i}$ in optimal solution of the $\color{red}\pmb{\LP}$-relaxation &#10;   &amp; \footnotesize $\color{red}\pmb{y_j^\ast\in [0,1]}$ &amp; \footnotesize value of $\color{red}\pmb{y_j}$ in optimal solution of $\color{red}\pmb{\LP}$-relaxation &#10;\\&#10;[5pt]&#10;\footnotesize $\color{red}\pmb{\optf}$ &amp; \footnotesize optimum objective value of $\color{red}\pmb{\LP}$-relaxation &#10;   &amp; \footnotesize $\color{red}\pmb{C_j}$ &amp; \footnotesize set of elements colored $\color{red}\pmb{j}$ in given instance of \fmc&#10;\end{tabular}&#10;\end{center}&#10;&#10;}&#10;&#10;\end{minipage}&#10;&#10;&#10;\junk&#10;{&#10;}&#10;&#10;&#10;&#10;&#10;%%%%%%%%%%%%%%%%%%%%%%%%%%%%%%%%%%%%%%%%%%%%%%%%%%%%%%%%%%%%%%%%%%%%%%%%%%%%%%%%%%%%%%%%%%%%%%%%%%%%%%%&#10;\junk&#10;{&#10;\small&#10;\textbf{\color{green}Lemma 1}&#10;\footnotesize&#10;Determining feasibility of &#10;an instance of &#10;{\color{red}\bf\fmcg{\pmb{\chi}}{\pmb{k}}}&#10;of $\color{red}\pmb{n}$ elements is $\color{red}\pmb{\NP}$-complete&#10;even with the following restrictions:&#10;%%%%%%%%%%%%%%%%%%%%%%%%%%%%%%%%%%%%%%%%%%%%%%%%%%%%%%%%%%%%%%%%%%%%%%%%%%%%%%%%%%%%%%%%%%%%%%%%%%%%%%%&#10;\begin{enumerate}[label=$\triangleright$]&#10;%%%%%%%%%%%%%%%%%%%%%%%%%%%%%%%%%%%%%%%%%%%%%%%%%%%%%%%%%%%%%%%%%%%%%%%%%%%%%%%%%%%%%%%%%%%%%%%%%%%%%%%&#10;\item &#10;\footnotesize&#10;instances correspond to the unweighted version&#10;%%%%%%%%%%%%%%%%%%%%%%%%%%%%%%%%%%%%%%%%%%%%%%%%%%%%%%%%%%%%%%%%%%%%%%%%%%%%%%%%%%%%%%%%%%%%%%%%%%%%%%%&#10;\item &#10;\footnotesize&#10;following combinations of $\color{red}\pmb{a}$, $\color{red}\pmb{f}$, $\color{red}\pmb{\chi}$ are satisfied:&#10;%%%%%%%%%%%%%%%%%%%%%%%%%%%%%%%%%%%%%%%%%%%%%%%%%%%%%%%%%%%%%%%%%%%%%%%%%%%%%%%%%%%%%%%%%%%%%%%%%%%%%%%&#10;\begin{enumerate}[label=(\alph*)]&#10;%%%%%%%%%%%%%%%%%%%%%%%%%%%%%%%%%%%%%%%%%%%%%%%%%%%%%%%%%%%%%%%%%%%%%%%%%%%%%%%%%%%%%%%%%%%%%%%%%%%%%%%&#10;\item&#10;\footnotesize&#10;$\color{red}\pmb{f\in \{1,3\}}$, all but one set contains exactly $\color{red}\pmb{3}$ elements, all $\color{red}\pmb{\chi\geq 2}$&#10;%%%%%%%%%%%%%%%%%%%%%%%%%%%%%%%%%%%%%%%%%%%%%%%%%%%%%%%%%%%%%%%%%%%%%%%%%%%%%%%%%%%%%%%%%%%%%%%%%%%%%%%&#10;\item&#10;\footnotesize&#10;instances correspond to \nfmc ($\color{red}\pmb{f=2}$), &#10;$\color{red}\pmb{a=O(\sqrt{n}\,)}$, all $\color{red}\pmb{\chi\geq 2}$&#10;%%%%%%%%%%%%%%%%%%%%%%%%%%%%%%%%%%%%%%%%%%%%%%%%%%%%%%%%%%%%%%%%%%%%%%%%%%%%%%%%%%%%%%%%%%%%%%%%%%%%%%%&#10;\item&#10;\footnotesize&#10;$\color{red}\pmb{f=1}$, $\color{red}\pmb{a=3}$, $\color{red}\pmb{\chi=\nicefrac{n}{3}}$&#10;%%%%%%%%%%%%%%%%%%%%%%%%%%%%%%%%%%%%%%%%%%%%%%%%%%%%%%%%%%%%%%%%%%%%%%%%%%%%%%%%%%%%%%%%%%%%%%%%%%%%%%%&#10;\end{enumerate}&#10;%%%%%%%%%%%%%%%%%%%%%%%%%%%%%%%%%%%%%%%%%%%%%%%%%%%%%%%%%%%%%%%%%%%%%%%%%%%%%%%%%%%%%%%%%%%%%%%%%%%%%%%&#10;%&#10;%%%%%%%%%%%%%%%%%%%%%%%%%%%%%%%%%%%%%%%%%%%%%%%%%%%%%%%%%%%%%%%%%%%%%%%%%%%%%%%%%%%%%%%%%%%%%%%%%%%%%%%&#10;\end{enumerate}&#10;%%%%%%%%%%%%%%%%%%%%%%%%%%%%%%%%%%%%%%%%%%%%%%%%%%%%%%%%%%%%%%%%%%%%%%%%%%%%%%%%%%%%%%%%%%%%%%%%%%%%%%%&#10;\footnotesize&#10;Moreover, the following assertions also hold: &#10;%%%%%%%%%%%%%%%%%%%%%%%%%%%%%%%%%%%%%%%%%%%%%%%%%%%%%%%%%%%%%%%%%%%%%%%%%%%%%%%%%%%%%%%%%%%%%%%%%%%%%%%&#10;\begin{enumerate}[label=$\triangleright$]&#10;%%%%%%%%%%%%%%%%%%%%%%%%%%%%%%%%%%%%%%%%%%%%%%%%%%%%%%%%%%%%%%%%%%%%%%%%%%%%%%%%%%%%%%%%%%%%%%%%%%%%%%%&#10;\item &#10;\footnotesize&#10;instances in &#10;{(\emph{a})}&#10;and &#10;{(\emph{b})}&#10;are instances of &#10;\sfmc&#10;%%%%%%%%%%%%%%%%%%%%%%%%%%%%%%%%%%%%%%%%%%%%%%%%%%%%%%%%%%%%%%%%%%%%%%%%%%%%%%%%%%%%%%%%%%%%%%%%%%%%%%%&#10;\item &#10;\footnotesize&#10;For instances in {(\emph{c})}: &#10;\begin{enumerate}[label=$\circ$]&#10;\item&#10;\footnotesize&#10;$\color{red}\pmb{\nopt=\chi=\nicefrac{n}{3}}$&#10;\item&#10;\footnotesize&#10;assuming $\color{red}\pmb{P\neq\NP}$, no polynomial-time approximation that &#10;\begin{itemize}&#10;\item&#10;\footnotesize&#10;has a finite approximation ratio, or  &#10;\item&#10;\footnotesize&#10;satisfies the coloring constraints ``within any ratio''&#10;\end{itemize}&#10;\end{enumerate}&#10;%%%%%%%%%%%%%%%%%%%%%%%%%%%%%%%%%%%%%%%%%%%%%%%%%%%%%%%%%%%%%%%%%%%%%%%%%%%%%%%%%%%%%%%%%%%%%%%%%%%%%%%&#10;\end{enumerate}&#10;}&#10;%%%%%%%%%%%%%%%%%%%%%%%%%%%%%%%%%%%%%%%%%%%%%%%%%%%%%%%%%%%%%%%%%%%%%%%%%%%%%%%%%%%%%%%%%%%%%%%%%%%%%%%&#10;&#10;&#10;&#10;\junk{&#10;}&#10;&#10;\junk&#10;{&#10;\footnotesize&#10;{\color{lightgray}&#10;Core abstractions of many data-driven societal domain applications&#10;}&#10;\item&#10;{\color{lightgray}&#10;Three examples of \emph{diverse} categories of application&#10;}&#10;\footnotesize&#10;{\color{lightgray}&#10;Service/Facility Allocation&#10;}&#10;\junk{&#10;\begin{enumerate}[label=$\circ$]&#10;\item&#10;\footnotesize&#10;assign services/facilities across different places (\EG, schools, bus stops, police/fire stations)&#10;\tiny&#10;\grey{[Lee and Lubienski, 2017]}&#10;\item&#10;\footnotesize&#10;choosing a few hospitals for specific medical facilities or services &#10;\item&#10;\footnotesize&#10;deciding where to put cell-phone towers&#10;\item&#10;\footnotesize&#10;bike sharing&#10;\tiny&#10;\grey{[Yan and Howe, 2019]} &#10;\\&#10;%%\vspace*{-0.1in}&#10;\begin{adjustwidth}{0.1in}{}&#10;\tiny&#10;bike-sharing network at NYC neglects low-income neighborhoods and communities of color &#10;\\&#10;\tiny&#10;\grey{[C. Guse, New York Daily News, July 10, 2019]}&#10;\end{adjustwidth}&#10;\item&#10;\footnotesize&#10;delivery services for online shopping&#10;\\&#10;\vspace*{-0.1in}&#10;\begin{adjustwidth}{0.1in}{}&#10;\tiny&#10;Amazon failed to provide services for predominantly black communities&#10;\\&#10;\tiny&#10;\grey{&#10;[Ingold and Soper, Bloomberg, April 21, 2016], [Spencer, Bloomberg, April 26, 2016]&#10;}&#10;\end{adjustwidth}&#10;\end{enumerate}&#10;\footnotesize&#10;}&#10;%%%%%%%%%%%%%%%%%%%%%%%%%%%%%%%%%%%%%%%%%%%%%%%%%%%%%%%%%%%%%%%%%%%%%%%%%%%%%%%%%%%%%%%%%%%%%%%%%%%%%%%&#10;%%%%%%%%%%%%%%%%%%%%%%%%%%%%%%%%%%%%%%%%%%%%%%%%%%%%%%%%%%%%%%%%%%%%%%%%%%%%%%%%%%%%%%%%%%%%%%%%%%%%%%%&#10;\item&#10;\footnotesize&#10;{\color{lightgray}&#10;Targeted advertisement&#10;}&#10;%&#10;\junk{&#10;\begin{enumerate}[label=$\triangleright$]&#10;\item&#10;\footnotesize&#10;popular in social media&#10;\item&#10;\footnotesize&#10;company wants to target its ``potential customers''&#10;\item&#10;\footnotesize&#10;company selects features (\EG, ``single'' or ``college student'') for target groups of users&#10;\item&#10;\footnotesize&#10;solely optimizing for coverage may result in undesirable effects&#10;\begin{enumerate}[label=$\circ$]&#10;\item&#10;racism in Facebook advertisements&#10;\grey{&#10;[Angwin and Parris, Propublica, October 28, 2016]&#10;}&#10;\vspace*{-0.15in}&#10;\item&#10;sexism in job advertisements&#10;\grey{&#10;[Hunter, February 22, 2019] &#10;}&#10;\end{enumerate}&#10;%&#10;\end{enumerate}&#10;}&#10;%&#10;%%%%%%%%%%%%%%%%%%%%%%%%%%%%%%%%%%%%%%%%%%%%%%%%%%%%%%%%%%%%%%%%%%%%%%%%%%%%%%%%%%%%%%%%%%%%%%%%%%%%%%%&#10;%kkkkk&#10;%%%%%%%%%%%%%%%%%%%%%%%%%%%%%%%%%%%%%%%%%%%%%%%%%%%%%%%%%%%%%%%%%%%%%%%%%%%%%%%%%%%%%%%%%%%%%%%%%%%%%%%&#10;\item&#10;\footnotesize&#10;Data Integration&#10;(combining multiple data sources)&#10;%&#10;\begin{enumerate}[label=$\circ$]&#10;\item&#10;\footnotesize&#10;population bias: a major reason for model unfairness in training machine learning models&#10;\\&#10;\footnotesize&#10;\grey{&#10;[Olteanu, Castillo, Diaz and Kiciman, 2019], [Asudeh, Jin Jagadish, 2019]&#10;}&#10;\\&#10;\vspace*{-0.1in}&#10;\begin{adjustwidth}{0.3in}{}&#10;image recognition and motion detection services by Google and &#10;HP failed to tag/detect African Americans&#10;\\&#10;\footnotesize&#10;\grey{&#10;[Simon, December 23, 2009], [Mulshine, Business Insider, July 1, 2015]&#10;}&#10;\end{adjustwidth}&#10;%&#10;\end{enumerate}&#10;%%&#10;\end{enumerate}&#10;%%%%%%%%%%%%%%%%%%%%%%%%%%%%%%%%%%%%%%%%%%%%%%%%%%%%%%%%%%%%%%%%%%%%%%%%%%%%%%%%%%%%%%%%%%%%%%%%%%%%%%%&#10;%%%%%%%%%%%%%%%%%%%%%%%%%%%%%%%%%%%%%%%%%%%%%%%%%%%%%%%%%%%%%%%%%%%%%%%%%%%%%%%%%%%%%%%%%%%%%%%%%%%%%%%&#10;%%%%%%%%%%%%%%%%%%%%%%%%%%%%%%%%%%%%%%%%%%%%%%%%%%%%%%%%%%%%%%%%%%%%%%%%%%%%%%%%%%%%%%%%%%%%%%%%%%%%%%%&#10;%%%%%%%%%%%%%%%%%%%%%%%%%%%%%%%%%%%%%%%%%%%%%%%%%%%%%%%%%%%%%%%%%%%%%%%%%%%%%%%%%%%%%%%%%%%%%%%%%%%%%%%&#10;%%%%%%%%%%%%%%%%%%%%%%%%%%%%%%%%%%%%%%%%%%%%%%%%%%%%%%%%%%%%%%%%%%%%%%%%%%%%%%%%%%%%%%%%%%%%%%%%%%%%%%%&#10;%%%%%%%%%%%%%%%%%%%%%%%%%%%%%%%%%%%%%%%%%%%%%%%%%%%%%%%%%%%%%%%%%%%%%%%%%%%%%%%%%%%%%%%%%%%%%%%%%%%%%%%&#10;%%%%%%%%%%%%%%%%%%%%%%%%%%%%%%%%%%%%%%%%%%%%%%%%%%%%%%%%%%%%%%%%%%%%%%%%%%%%%%%%%%%%%%%%%%%%%%%%%%%%%%%&#10;\end{enumerate}&#10;%%%%%%%%%%%%%%%%%%%%%%%%%%%%%%%%%%%%%%%%%%%%%%%%%%%%%%%%%%%%%%%%%%%%%%%%%%%%%%%%%%%%%%%%%%%%%%%%%%%%%%%&#10;\end{minipage}&#10;}&#10;&#10;&#10;&#10;\junk{&#10;\medskip &#10;&#10;&#10;\Ovalbox&#10;{&#10;\begin{minipage}[c]{0.6\textwidth}&#10;\textbf{\emph{unweighted} ``geometric'' version of \fmc (\gfmc)} &#10;%%%%%%%%%%%%%%%%%%%%%%%%%%%%%%%%%%%%%%%%%%%%%%%%%%%%%%%%%%%%%%%%%%%%%%%%%%%%%%%%%%%%%%%%%%%%%%%%%%%%%%%&#10;\begin{enumerate}[label=$\Box$]&#10;%%%%%%%%%%%%%%%%%%%%%%%%%%%%%%%%%%%%%%%%%%%%%%%%%%%%%%%%%%%%%%%%%%%%%%%%%%%%%%%%%%%%%%%%%%%%%%%%%%%%%%%&#10;\item&#10;\small&#10;elements are points in $\color{red}\pmb{[0,\Delta]^d}$ (constant $\color{red}\pmb{d\geq 2}$)&#10;\item&#10;\small&#10;sets are \emph{unit radius} balls in $\color{red}\pmb{\R^d}$ &#10;\item&#10;\small&#10;distributions of points of $\color{red}\pmb{\chi}$ different colors &#10;are given by $\color{red}\pmb{\chi}$ Lipschitz-bounded measures&#10;\end{enumerate}&#10;%%%%%%%%%%%%%%%%%%%%%%%%%%%%%%%%%%%%%%%%%%%%%%%%%%%%%%%%%%%%%%%%%%%%%%%%%%%%%%%%%%%%%%%%%%%%%%%%%%%%%%%&#10;\end{minipage}&#10;\begin{minipage}[c]{0.3\textwidth}&#10;%%%%%%%%%%%%%%%%%%%%%%%%%%%%%%%%%%%%%%%%%%%%%%%%%%%%%%%%%%%%%%%%%%%%%%%%%%%%%%%%%%%%%%%%%%%%%%%%%%%%%%%&#10;\small&#10;admits an \emph{almost} optimal polynomial-time approximation algorithm &#10;\begin{enumerate}[label=$\triangleright$]&#10;%%%%%%%%%%%%%%%%%%%%%%%%%%%%%%%%%%%%%%%%%%%%%%%%%%%%%%%%%%%%%%%%%%%%%%%%%%%%%%%%%%%%%%%%%%%%%%%%%%%%%%%&#10;\item&#10;\footnotesize&#10;for \emph{fixed} $\color{red}\pmb{d}$&#10;\vspace*{-6pt}&#10;\item&#10;\footnotesize&#10;under \emph{mild} assumption on $\color{red}\pmb{\opt}$ &#10;\end{enumerate}&#10;%%%%%%%%%%%%%%%%%%%%%%%%%%%%%%%%%%%%%%%%%%%%%%%%%%%%%%%%%%%%%%%%%%%%%%%%%%%%%%%%%%%%%%%%%%%%%%%%%%%%%%%%&#10;\end{minipage}&#10;}&#10;&#10;\junk&#10;{&#10;%%\Ovalbox&#10;\begin{minipage}{0.9\textwidth}&#10;given &#10;%%%%%%%%%%%%%%%%%%%%%%%%%%%%%%%%%%%%%%%%%%%%%%%%%%%%%%%%%%%%%%%%%%%%%%%%%%%%%%%%%%%%%%%%%%%%%%%%%%%%%%%&#10;\begin{enumerate}[label=$\Box$]&#10;%%%%%%%%%%%%%%%%%%%%%%%%%%%%%%%%%%%%%%%%%%%%%%%%%%%%%%%%%%%%%%%%%%%%%%%%%%%%%%%%%%%%%%%%%%%%%%%%%%%%%%%&#10;\item&#10;\small&#10;universe $\color{red}\pmb{\cU=\{u_1,\dots,u_n\}}$&#10;%%%%%%%%%%%%%%%%%%%%%%%%%%%%%%%%%%%%%%%%%%%%%%%%%%%%%%%%%%%%%%%%%%%%%%%%%%%%%%%%%%%%%%%%%%%%%%%%%%%%%%%&#10;\item&#10;\small&#10;element weight function $\color{red}\pmb{w: \cU\mapsto \R^+}$ &#10;%%%%%%%%%%%%%%%%%%%%%%%%%%%%%%%%%%%%%%%%%%%%%%%%%%%%%%%%%%%%%%%%%%%%%%%%%%%%%%%%%%%%%%%%%%%%%%%%%%%%%%%&#10;\item&#10;\small&#10;element color function $\color{red}\pmb{\cC: \cU\mapsto \{1,\dots,\chi\}}$ &#10;%%%%%%%%%%%%%%%%%%%%%%%%%%%%%%%%%%%%%%%%%%%%%%%%%%%%%%%%%%%%%%%%%%%%%%%%%%%%%%%%%%%%%%%%%%%%%%%%%%%%%%%&#10;\item&#10;\small&#10;sets $\color{red}\pmb{\cS_1,\dots,\cS_m\subseteq \cU}$&#10;%%%%%%%%%%%%%%%%%%%%%%%%%%%%%%%%%%%%%%%%%%%%%%%%%%%%%%%%%%%%%%%%%%%%%%%%%%%%%%%%%%%%%%%%%%%%%%%%%%%%%%%&#10;\item&#10;\small&#10;integer $\color{red}\pmb{k\geq 1}$&#10;%%%%%%%%%%%%%%%%%%%%%%%%%%%%%%%%%%%%%%%%%%%%%%%%%%%%%%%%%%%%%%%%%%%%%%%%%%%%%%%%%%%%%%%%%%%%%%%%%%%%%%%&#10;\end{enumerate}&#10;%%%%%%%%%%%%%%%%%%%%%%%%%%%%%%%%%%%%%%%%%%%%%%%%%%%%%%%%%%%%%%%%%%%%%%%%%%%%%%%%%%%%%%%%%%%%%%%%%%%%%%%&#10;%%%%%%%%%%%%%%%%%%%%%%%%%%%%%%%%%%%%%%%%%%%%%%%%%%%%%%%%%%%%%%%%%%%%%%%%%%%%%%%%%%%%%%%%%%%%%%%%%%%%%%%&#10;valid solution &#10;%%%%%%%%%%%%%%%%%%%%%%%%%%%%%%%%%%%%%%%%%%%%%%%%%%%%%%%%%%%%%%%%%%%%%%%%%%%%%%%%%%%%%%%%%%%%%%%%%%%%%%%&#10;\begin{enumerate}[label=$\Box$]&#10;%%%%%%%%%%%%%%%%%%%%%%%%%%%%%%%%%%%%%%%%%%%%%%%%%%%%%%%%%%%%%%%%%%%%%%%%%%%%%%%%%%%%%%%%%%%%%%%%%%%%%%%&#10;\item&#10;\small&#10;$&#10;\color{red}\pmb{&#10;k&#10;}&#10;$ distinct subsets&#10;$&#10;\color{red}\pmb{&#10;\cS_{i_1},\dots,\cS_{i_k}&#10;}&#10;$, &#10;covering &#10;$&#10;\color{red}\pmb{&#10;p_i&#10;}&#10;$ &#10;elements of color &#10;$&#10;\color{red}\pmb{&#10;i&#10;}&#10;$ &#10;%%%%%%%%%%%%%%%%%%%%%%%%%%%%%%%%%%%%%%%%%%%%%%%%%%%%%%%%%%%%%%%%%%%%%%%%%%%%%%%%%%%%%%%%%%%%%%%%%%%%%%%&#10;\item&#10;\small&#10;$&#10;\color{red}\pmb{&#10;p_i=p_j&#10;}&#10;$ &#10;for all &#10;$&#10;\color{red}\pmb{&#10;i&#10;}&#10;$ and &#10;$&#10;\color{red}\pmb{&#10;j&#10;}&#10;$&#10;%%%%%%%%%%%%%%%%%%%%%%%%%%%%%%%%%%%%%%%%%%%%%%%%%%%%%%%%%%%%%%%%%%%%%%%%%%%%%%%%%%%%%%%%%%%%%%%%%%%%%%%&#10;\end{enumerate}&#10;%%%%%%%%%%%%%%%%%%%%%%%%%%%%%%%%%%%%%%%%%%%%%%%%%%%%%%%%%%%%%%%%%%%%%%%%%%%%%%%%%%%%%%%%%%%%%%%%%%%%%%%&#10;%%%%%%%%%%%%%%%%%%%%%%%%%%%%%%%%%%%%%%%%%%%%%%%%%%%%%%%%%%%%%%%%%%%%%%%%%%%%%%%%%%%%%%%%%%%%%%%%%%%%%%%&#10;objective &#10;%%%%%%%%%%%%%%%%%%%%%%%%%%%%%%%%%%%%%%%%%%%%%%%%%%%%%%%%%%%%%%%%%%%%%%%%%%%%%%%%%%%%%%%%%%%%%%%%%%%%%%%&#10;\begin{enumerate}[label=$\Box$]&#10;%%%%%%%%%%%%%%%%%%%%%%%%%%%%%%%%%%%%%%%%%%%%%%%%%%%%%%%%%%%%%%%%%%%%%%%%%%%%%%%%%%%%%%%%%%%%%%%%%%%%%%%&#10;\item&#10;\small&#10;\emph{maximize} sum of weights of covered elements &#10;%%%%%%%%%%%%%%%%%%%%%%%%%%%%%%%%%%%%%%%%%%%%%%%%%%%%%%%%%%%%%%%%%%%%%%%%%%%%%%%%%%%%%%%%%%%%%%%%%%%%%%%&#10;\end{enumerate}&#10;%%%%%%%%%%%%%%%%%%%%%%%%%%%%%%%%%%%%%%%%%%%%%%%%%%%%%%%%%%%%%%%%%%%%%%%%%%%%%%%%%%%%%%%%%%%%%%%%%%%%%%%&#10;&#10;&#10;&#10;&#10;&#10;\end{minipage}&#10;}&#10;&#10;}&#10;&#10;&#10;&#10;\junk{&#10;\begin{enumerate}[label=$\triangleright$]&#10;\item&#10;\begin{adjustwidth}{0.1in}{}&#10;{\footnotesize&#10;}&#10;\end{adjustwidth}&#10;}&#10;&#10;\junk{&#10;&#10;}&#10;&#10;\end{document}&#10;"/>
  <p:tag name="IGUANATEXSIZE" val="20"/>
  <p:tag name="IGUANATEXCURSOR" val="929"/>
  <p:tag name="TRANSPARENCY" val="True"/>
  <p:tag name="FILENAME" val=""/>
  <p:tag name="LATEXENGINEID" val="0"/>
  <p:tag name="TEMPFOLDER" val="c:\temp\"/>
  <p:tag name="LATEXFORMHEIGHT" val="312"/>
  <p:tag name="LATEXFORMWIDTH" val="384"/>
  <p:tag name="LATEXFORMWRAP" val="True"/>
  <p:tag name="BITMAPVECTOR" val="0"/>
</p:tagLst>
</file>

<file path=ppt/tags/tag5.xml><?xml version="1.0" encoding="utf-8"?>
<p:tagLst xmlns:a="http://schemas.openxmlformats.org/drawingml/2006/main" xmlns:r="http://schemas.openxmlformats.org/officeDocument/2006/relationships" xmlns:p="http://schemas.openxmlformats.org/presentationml/2006/main">
  <p:tag name="OUTPUTDPI" val="1200"/>
  <p:tag name="ORIGINALHEIGHT" val="507.6865"/>
  <p:tag name="ORIGINALWIDTH" val="5274.091"/>
  <p:tag name="LATEXADDIN" val="\documentclass[11pt]{article}&#10;&#10;%%%%%%%%%%%%%%%%%%%%%%%%%%%%%%%%%%%%%%%%%%%%%&#10;%\usepackage{fontspec} % use xelatex to pdf&#10;%\setmainfont{Times New Roman} % use xelatex to pdf&#10;%%%%%%%%%%%%%%%%%%%%%%%%%%%%%%%%%%%%%%%%%%%%%&#10;%%\usepackage{times}&#10;\usepackage{mathptmx}&#10;&#10;\usepackage{amsfonts}&#10;\usepackage{amsmath}&#10;\usepackage{amssymb}&#10;\usepackage{latexsym}&#10;\usepackage{graphicx}&#10;\usepackage{color}&#10;\usepackage{enumitem}&#10;\usepackage{setspace}&#10;\usepackage{changepage}   % for the adjustwidth environment&#10;\usepackage{fancybox}&#10;%%\usepackage[skins]{tcolorbox}&#10;&#10;\allowdisplaybreaks&#10;&#10;\setlength{\topmargin}{0in} % for home PC or office UNIX&#10;\setlength{\oddsidemargin}{-0.0in}&#10;\setlength{\evensidemargin}{-0.0in}&#10;\setlength{\headheight}{0in} % for home PC&#10;\setlength{\headsep}{0in} % for home PC&#10;\setlength{\textheight}{9in}&#10;\setlength{\textwidth}{6.5in}&#10;\renewcommand{\baselinestretch}{1}&#10;&#10;\newcommand{\aalpha}{{\mathsf{PartyA}}}&#10;\newcommand{\bbeta}{{\mathsf{PartyB}}}&#10;\newcommand{\eeta}{{\mathsf{Pop}}}&#10;\newcommand{\partya}{Party~\textbf{A}}&#10;\newcommand{\partyb}{Party~\textbf{B}}&#10;\newcommand{\cP}{\mathcal{P}}&#10;\newcommand{\EG}{{\em e.g.}, }&#10;%%\newcommand{\comment}[1]{}&#10;\newcommand{\junk}[1]{}&#10;\newcommand{\tx}{^{\rm th}}&#10;\definecolor{dgreyblue}{rgb}{0.26,0.3,0.46}&#10;\newcommand{\trueblue}[1]{{\textcolor{blue}{#1}}}&#10;\newcommand{\trueblack}[1]{{\textcolor{black}{#1}}}&#10;\newcommand{\truegreen}[1]{{\textcolor{green}{#1}}}&#10;\newcommand{\grey}[1]{{\textcolor{dgreyblue}{#1}}}&#10;\newcommand{\truered}[1]{{\textcolor{red}{#1}}}&#10;&#10;%%%%%%%%%%%%%%%%%%%%%%%%%%%%%%%%%%%%%%%%%%%%%%%%%%%%%%%%%%%%%%%%%%%%%%%%%%%%%%%%%%%%%%%%%%%&#10;\begin{document}&#10;\thispagestyle{empty}&#10;\color{black}&#10;\bf&#10;\mathversion{bold}&#10;%%%%%%%%%%%%%%%%%%%%%%%%%%%%%%%%%%%%%%%%%%%%%%%%%%%%%%%%%%%%%%%%%%%%%%%%%%%%%%%%%%%%%%%%%%%&#10;&#10;&#10;\junk{&#10;Consider the graph $G$ of $10$ nodes and $18$ edges as shown in  &#10;\FI{fig1} where each edge is colored from one of $\chi=3$ colors (red, blue or green) &#10;representing three different attributes.&#10;Suppose that we want to select \emph{exactly} $k=3$ nodes that maximizes the number of edges they ``cover'' &#10;subject to the ``fairness'' constraint that the proportion of red, blue and green edges in the selected edges &#10;are the \emph{same}. &#10;%%%&#10;An optimal solution is shown in \FI{fig1} by the solid black nodes $u_1, u_2, u_3$ covering $6$ edges;&#10;\FI{fig1} also shows that the solution &#10;is quite different from what it would have been &#10;(the yellow corner nodes $v_1, v_2, v_3$ covering $11$ edges) &#10;\emph{if} the fairness constraint&#10;was absent.&#10;%%%&#10;A simple consequence of the analysis of our algorithms for a more general setting is that, &#10;assuming that there exists \emph{at least} one feasible solution and assuming &#10;$k$ is large enough, &#10;we can find a randomized solution to this fair coverage problem for graphs &#10;where we select \emph{exactly} $k$ nodes, &#10;cover at least $63\%$ of the optimal number of edges on an average &#10;and, for \emph{every} pair of colors, &#10;with high probability &#10;the ratio of the number of edges of these two colors among the selected edges &#10;is $O(1)$.&#10;}&#10;&#10;&#10;%%\centerline{&#10;%%\shadowbox{\bf\color{blue}Ensuring ``fairness'' in computational problems}&#10;%%}&#10;&#10;\begin{center}&#10;{\Large\trueblue{Fair maximum coverage: our combinatorial optimization framework}}&#10;\end{center}&#10;&#10;\smallskip&#10;&#10;\centerline{\truered{A graph-theoretic illustration}}&#10;&#10;\junk{&#10;\Ovalbox&#10;{&#10;\medskip&#10;\medskip&#10;&#10;\begin{center}&#10;\truered{game theoretic frameworks}&#10;\end{center}&#10;&#10;\medskip&#10;&#10;%%%%%%%%%%%%%%%%%%%%%%%%%%%%%%%%%%%%%%%%%%%%%%%%%%%%%%%%%%%%%%%%%%%%%%%%%%%%%%%%%%%%%%%%%%%%%%%%%%%%%%%&#10;\begin{enumerate}[label=$\Box$]&#10;%%%%%%%%%%%%%%%%%%%%%%%%%%%%%%%%%%%%%%%%%%%%%%%%%%%%%%%%%%%%%%%%%%%%%%%%%%%%%%%%%%%%%%%%%%%%%%%%%%%%%%%&#10;\item&#10;\grey{fair ways of sharing transferable utilities in cooperative game-theoretic environments}&#10;%%%%%%%%%%%%%%%%%%%%%%%%%%%%%%%%%%%%%%%%%%%%%%%%%%%%%%%%%%%%%%%%%%%%%%%%%%%%%%%%%%%%%%%%%%%%%%%%%%%%%%%&#10;\vspace*{-0.2in}&#10;\begin{enumerate}[label=$\triangleright$]&#10;%%%%%%%%%%%%%%%%%%%%%%%%%%%%%%%%%%%%%%%%%%%%%%%%%%%%%%%%%%%%%%%%%%%%%%%%%%%%%%%%%%%%%%%%%%%%%%%%%%%%%%%&#10;\item&#10;Shapley values &#10;%%%%%%%%%%%%%%%%%%%%%%%%%%%%%%%%%%%%%%%%%%%%%%%%%%%%%%%%%%%%%%%%%%%%%%%%%%%%%%%%%%%%%%%%%%%%%%%%%%%%%%%&#10;\item&#10;Rabin's fairness model&#10;%%%%%%%%%%%%%%%%%%%%%%%%%%%%%%%%%%%%%%%%%%%%%%%%%%%%%%%%%%%%%%%%%%%%%%%%%%%%%%%%%%%%%%%%%%%%%%%%%%%%%%%&#10;\end{enumerate}&#10;%%%%%%%%%%%%%%%%%%%%%%%%%%%%%%%%%%%%%%%%%%%%%%%%%%%%%%%%%%%%%%%%%%%%%%%%%%%%%%%%%%%%%%%%%%%%%%%%%%%%%%%&#10;\item&#10;\grey{.....................}&#10;%%%%%%%%%%%%%%%%%%%%%%%%%%%%%%%%%%%%%%%%%%%%%%%%%%%%%%%%%%%%%%%%%%%%%%%%%%%%%%%%%%%%%%%%%%%%%%%%%%%%%%%&#10;\item&#10;\grey{.....................}&#10;&#10;\begin{adjustwidth}{0.1in}{}&#10;{\footnotesize&#10;\color{green}&#10;\begin{center}&#10;N. Nisan, T. Roughgarden, E. Tardos and V. V. Vazirani, \emph{Algorithmic Game Theory},&#10;Cambridge University Press, 2007&#10;\end{center}&#10;}&#10;\end{adjustwidth}&#10;%%%%%%%%%%%%%%%%%%%%%%%%%%%%%%%%%%%%%%%%%%%%%%%%%%%%%%%%%%%%%%%%%%%%%%%%%%%%%%%%%%%%%%%%%%%%%%%%%%%%%%%&#10;\end{enumerate}&#10;%%%%%%%%%%%%%%%%%%%%%%%%%%%%%%%%%%%%%%%%%%%%%%%%%%%%%%%%%%%%%%%%%%%%%%%%%%%%%%%%%%%%%%%%%%%%%%%%%%%%%%%&#10;\end{minipage}&#10;}&#10;&#10;}&#10;&#10;\end{document}&#10;"/>
  <p:tag name="IGUANATEXSIZE" val="20"/>
  <p:tag name="IGUANATEXCURSOR" val="626"/>
  <p:tag name="TRANSPARENCY" val="True"/>
  <p:tag name="FILENAME" val=""/>
  <p:tag name="LATEXENGINEID" val="0"/>
  <p:tag name="TEMPFOLDER" val="c:\temp\"/>
  <p:tag name="LATEXFORMHEIGHT" val="312"/>
  <p:tag name="LATEXFORMWIDTH" val="384"/>
  <p:tag name="LATEXFORMWRAP" val="True"/>
  <p:tag name="BITMAPVECTOR" val="0"/>
</p:tagLst>
</file>

<file path=ppt/tags/tag6.xml><?xml version="1.0" encoding="utf-8"?>
<p:tagLst xmlns:a="http://schemas.openxmlformats.org/drawingml/2006/main" xmlns:r="http://schemas.openxmlformats.org/officeDocument/2006/relationships" xmlns:p="http://schemas.openxmlformats.org/presentationml/2006/main">
  <p:tag name="OUTPUTDPI" val="1200"/>
  <p:tag name="ORIGINALHEIGHT" val="957.6303"/>
  <p:tag name="ORIGINALWIDTH" val="3087.364"/>
  <p:tag name="LATEXADDIN" val="\documentclass[11pt]{article}&#10;&#10;%%%%%%%%%%%%%%%%%%%%%%%%%%%%%%%%%%%%%%%%%%%%%&#10;%\usepackage{fontspec} % use xelatex to pdf&#10;%\setmainfont{Times New Roman} % use xelatex to pdf&#10;%%%%%%%%%%%%%%%%%%%%%%%%%%%%%%%%%%%%%%%%%%%%%&#10;%%\usepackage{times}&#10;\usepackage{mathptmx}&#10;&#10;\usepackage{amsfonts}&#10;\usepackage{amsmath}&#10;\usepackage{amssymb}&#10;\usepackage{latexsym}&#10;\usepackage{graphicx}&#10;\usepackage{color}&#10;\usepackage{enumitem}&#10;\usepackage{setspace}&#10;\usepackage{changepage}   % for the adjustwidth environment&#10;\usepackage{fancybox}&#10;%%\usepackage[skins]{tcolorbox}&#10;&#10;\allowdisplaybreaks&#10;&#10;\setlength{\topmargin}{0in} % for home PC or office UNIX&#10;\setlength{\oddsidemargin}{-0.0in}&#10;\setlength{\evensidemargin}{-0.0in}&#10;\setlength{\headheight}{0in} % for home PC&#10;\setlength{\headsep}{0in} % for home PC&#10;\setlength{\textheight}{9in}&#10;\setlength{\textwidth}{6.5in}&#10;\renewcommand{\baselinestretch}{1}&#10;&#10;\newcommand{\aalpha}{{\mathsf{PartyA}}}&#10;\newcommand{\bbeta}{{\mathsf{PartyB}}}&#10;\newcommand{\eeta}{{\mathsf{Pop}}}&#10;\newcommand{\partya}{Party~\textbf{A}}&#10;\newcommand{\partyb}{Party~\textbf{B}}&#10;\newcommand{\cP}{\mathcal{P}}&#10;\newcommand{\EG}{{\em e.g.}, }&#10;%%\newcommand{\comment}[1]{}&#10;\newcommand{\junk}[1]{}&#10;\newcommand{\tx}{^{\rm th}}&#10;\definecolor{dgreyblue}{rgb}{0.26,0.3,0.46}&#10;\newcommand{\trueblue}[1]{{\textcolor{blue}{#1}}}&#10;\newcommand{\trueblack}[1]{{\textcolor{black}{#1}}}&#10;\newcommand{\truegreen}[1]{{\textcolor{green}{#1}}}&#10;\newcommand{\grey}[1]{{\textcolor{dgreyblue}{#1}}}&#10;\newcommand{\truered}[1]{{\textcolor{red}{#1}}}&#10;&#10;%%%%%%%%%%%%%%%%%%%%%%%%%%%%%%%%%%%%%%%%%%%%%%%%%%%%%%%%%%%%%%%%%%%%%%%%%%%%%%%%%%%%%%%%%%%&#10;\begin{document}&#10;\thispagestyle{empty}&#10;\color{black}&#10;\bf&#10;\mathversion{bold}&#10;%%%%%%%%%%%%%%%%%%%%%%%%%%%%%%%%%%%%%%%%%%%%%%%%%%%%%%%%%%%%%%%%%%%%%%%%%%%%%%%%%%%%%%%%%%%&#10;&#10;&#10;\junk{&#10;An optimal solution is shown in \FI{fig1} by the solid black nodes $u_1, u_2, u_3$ covering $6$ edges;&#10;\FI{fig1} also shows that the solution &#10;is quite different from what it would have been &#10;(the yellow corner nodes $v_1, v_2, v_3$ covering $11$ edges) &#10;\emph{if} the fairness constraint&#10;was absent.&#10;%%%&#10;A simple consequence of the analysis of our algorithms for a more general setting is that, &#10;assuming that there exists \emph{at least} one feasible solution and assuming &#10;$k$ is large enough, &#10;we can find a randomized solution to this fair coverage problem for graphs &#10;where we select \emph{exactly} $k$ nodes, &#10;cover at least $63\%$ of the optimal number of edges on an average &#10;and, for \emph{every} pair of colors, &#10;with high probability &#10;the ratio of the number of edges of these two colors among the selected edges &#10;is $O(1)$.&#10;}&#10;&#10;\Ovalbox&#10;{&#10;\medskip&#10;\medskip&#10;\begin{minipage}{0.5\textwidth}&#10;%%%%%%%%%%%%%%%%%%%%%%%%%%%%%%%%%%%%%%%%%%%%%%%%%%%%%%%%%%%%%%%%%%%%%%%%%%%%%%%%%%%%%%%%%%%%%%%%%%%%%%%&#10;\begin{enumerate}[label=$\Box$]&#10;%%%%%%%%%%%%%%%%%%%%%%%%%%%%%%%%%%%%%%%%%%%%%%%%%%%%%%%%%%%%%%%%%%%%%%%%%%%%%%%%%%%%%%%%%%%%%%%%%%%%%%%&#10;\item&#10;\grey{select \emph{exactly} $\pmb{k=3}$ nodes} &#10;%%%%%%%%%%%%%%%%%%%%%%%%%%%%%%%%%%%%%%%%%%%%%%%%%%%%%%%%%%%%%%%%%%%%%%%%%%%%%%%%%%%%%%%%%%%%%%%%%%%%%%%&#10;\vspace*{-0.1in}&#10;\begin{enumerate}[label=$\triangleright$]&#10;%%%%%%%%%%%%%%%%%%%%%%%%%%%%%%%%%%%%%%%%%%%%%%%%%%%%%%%%%%%%%%%%%%%%%%%%%%%%%%%%%%%%%%%%%%%%%%%%%%%%%%%&#10;\item&#10;\grey{\emph{maximize} number of ``covered'' edges subject to ``fairness'' constraint:}&#10;&#10;%%\smallskip&#10;&#10;\begin{adjustwidth}{0.15in}{}&#10;\truered{proportion of red, blue and green edges in selected edges are \emph{same}}&#10;\end{adjustwidth}&#10;%%%%%%%%%%%%%%%%%%%%%%%%%%%%%%%%%%%%%%%%%%%%%%%%%%%%%%%%%%%%%%%%%%%%%%%%%%%%%%%%%%%%%%%%%%%%%%%%%%%%%%%&#10;\end{enumerate}&#10;%%%%%%%%%%%%%%%%%%%%%%%%%%%%%%%%%%%%%%%%%%%%%%%%%%%%%%%%%%%%%%%%%%%%%%%%%%%%%%%%%%%%%%%%%%%%%%%%%%%%%%%&#10;\end{enumerate}&#10;%%%%%%%%%%%%%%%%%%%%%%%%%%%%%%%%%%%%%%%%%%%%%%%%%%%%%%%%%%%%%%%%%%%%%%%%%%%%%%%%%%%%%%%%%%%%%%%%%%%%%%%&#10;\end{minipage}&#10;}&#10;&#10;%%\centerline{&#10;%%\shadowbox{\bf\color{blue}Ensuring ``fairness'' in computational problems}&#10;%%}&#10;\junk{&#10;\begin{center}&#10;\truered{game theoretic frameworks}&#10;\end{center}&#10;&#10;\medskip&#10;&#10;%%%%%%%%%%%%%%%%%%%%%%%%%%%%%%%%%%%%%%%%%%%%%%%%%%%%%%%%%%%%%%%%%%%%%%%%%%%%%%%%%%%%%%%%%%%%%%%%%%%%%%%&#10;\begin{enumerate}[label=$\Box$]&#10;%%%%%%%%%%%%%%%%%%%%%%%%%%%%%%%%%%%%%%%%%%%%%%%%%%%%%%%%%%%%%%%%%%%%%%%%%%%%%%%%%%%%%%%%%%%%%%%%%%%%%%%&#10;\item&#10;\grey{fair ways of sharing transferable utilities in cooperative game-theoretic environments}&#10;%%%%%%%%%%%%%%%%%%%%%%%%%%%%%%%%%%%%%%%%%%%%%%%%%%%%%%%%%%%%%%%%%%%%%%%%%%%%%%%%%%%%%%%%%%%%%%%%%%%%%%%&#10;\vspace*{-0.2in}&#10;\begin{enumerate}[label=$\triangleright$]&#10;%%%%%%%%%%%%%%%%%%%%%%%%%%%%%%%%%%%%%%%%%%%%%%%%%%%%%%%%%%%%%%%%%%%%%%%%%%%%%%%%%%%%%%%%%%%%%%%%%%%%%%%&#10;\item&#10;Shapley values &#10;%%%%%%%%%%%%%%%%%%%%%%%%%%%%%%%%%%%%%%%%%%%%%%%%%%%%%%%%%%%%%%%%%%%%%%%%%%%%%%%%%%%%%%%%%%%%%%%%%%%%%%%&#10;\item&#10;Rabin's fairness model&#10;%%%%%%%%%%%%%%%%%%%%%%%%%%%%%%%%%%%%%%%%%%%%%%%%%%%%%%%%%%%%%%%%%%%%%%%%%%%%%%%%%%%%%%%%%%%%%%%%%%%%%%%&#10;\end{enumerate}&#10;%%%%%%%%%%%%%%%%%%%%%%%%%%%%%%%%%%%%%%%%%%%%%%%%%%%%%%%%%%%%%%%%%%%%%%%%%%%%%%%%%%%%%%%%%%%%%%%%%%%%%%%&#10;\item&#10;\grey{.....................}&#10;%%%%%%%%%%%%%%%%%%%%%%%%%%%%%%%%%%%%%%%%%%%%%%%%%%%%%%%%%%%%%%%%%%%%%%%%%%%%%%%%%%%%%%%%%%%%%%%%%%%%%%%&#10;\item&#10;\grey{.....................}&#10;&#10;\begin{adjustwidth}{0.1in}{}&#10;{\footnotesize&#10;\color{green}&#10;\begin{center}&#10;N. Nisan, T. Roughgarden, E. Tardos and V. V. Vazirani, \emph{Algorithmic Game Theory},&#10;Cambridge University Press, 2007&#10;\end{center}&#10;}&#10;\end{adjustwidth}&#10;%%%%%%%%%%%%%%%%%%%%%%%%%%%%%%%%%%%%%%%%%%%%%%%%%%%%%%%%%%%%%%%%%%%%%%%%%%%%%%%%%%%%%%%%%%%%%%%%%%%%%%%&#10;\end{enumerate}&#10;%%%%%%%%%%%%%%%%%%%%%%%%%%%%%%%%%%%%%%%%%%%%%%%%%%%%%%%%%%%%%%%%%%%%%%%%%%%%%%%%%%%%%%%%%%%%%%%%%%%%%%%&#10;\end{minipage}&#10;}&#10;&#10;\end{document}&#10;"/>
  <p:tag name="IGUANATEXSIZE" val="20"/>
  <p:tag name="IGUANATEXCURSOR" val="626"/>
  <p:tag name="TRANSPARENCY" val="True"/>
  <p:tag name="FILENAME" val=""/>
  <p:tag name="LATEXENGINEID" val="0"/>
  <p:tag name="TEMPFOLDER" val="c:\temp\"/>
  <p:tag name="LATEXFORMHEIGHT" val="312"/>
  <p:tag name="LATEXFORMWIDTH" val="384"/>
  <p:tag name="LATEXFORMWRAP" val="True"/>
  <p:tag name="BITMAPVECTOR" val="0"/>
</p:tagLst>
</file>

<file path=ppt/tags/tag7.xml><?xml version="1.0" encoding="utf-8"?>
<p:tagLst xmlns:a="http://schemas.openxmlformats.org/drawingml/2006/main" xmlns:r="http://schemas.openxmlformats.org/officeDocument/2006/relationships" xmlns:p="http://schemas.openxmlformats.org/presentationml/2006/main">
  <p:tag name="OUTPUTDPI" val="1200"/>
  <p:tag name="ORIGINALHEIGHT" val="372.7034"/>
  <p:tag name="ORIGINALWIDTH" val="927.634"/>
  <p:tag name="LATEXADDIN" val="\documentclass[11pt]{article}&#10;&#10;%%%%%%%%%%%%%%%%%%%%%%%%%%%%%%%%%%%%%%%%%%%%%&#10;%\usepackage{fontspec} % use xelatex to pdf&#10;%\setmainfont{Times New Roman} % use xelatex to pdf&#10;%%%%%%%%%%%%%%%%%%%%%%%%%%%%%%%%%%%%%%%%%%%%%&#10;%%\usepackage{times}&#10;\usepackage{mathptmx}&#10;&#10;\usepackage{amsfonts}&#10;\usepackage{amsmath}&#10;\usepackage{amssymb}&#10;\usepackage{latexsym}&#10;\usepackage{graphicx}&#10;\usepackage{color}&#10;\usepackage{enumitem}&#10;\usepackage{setspace}&#10;\usepackage{changepage}   % for the adjustwidth environment&#10;\usepackage{fancybox}&#10;%%\usepackage[skins]{tcolorbox}&#10;&#10;\allowdisplaybreaks&#10;&#10;\setlength{\topmargin}{0in} % for home PC or office UNIX&#10;\setlength{\oddsidemargin}{-0.0in}&#10;\setlength{\evensidemargin}{-0.0in}&#10;\setlength{\headheight}{0in} % for home PC&#10;\setlength{\headsep}{0in} % for home PC&#10;\setlength{\textheight}{9in}&#10;\setlength{\textwidth}{6.5in}&#10;\renewcommand{\baselinestretch}{1}&#10;&#10;\newcommand{\aalpha}{{\mathsf{PartyA}}}&#10;\newcommand{\bbeta}{{\mathsf{PartyB}}}&#10;\newcommand{\eeta}{{\mathsf{Pop}}}&#10;\newcommand{\partya}{Party~\textbf{A}}&#10;\newcommand{\partyb}{Party~\textbf{B}}&#10;\newcommand{\cP}{\mathcal{P}}&#10;\newcommand{\EG}{{\em e.g.}, }&#10;%%\newcommand{\comment}[1]{}&#10;\newcommand{\junk}[1]{}&#10;\newcommand{\tx}{^{\rm th}}&#10;\definecolor{dgreyblue}{rgb}{0.26,0.3,0.46}&#10;\newcommand{\trueblue}[1]{{\textcolor{blue}{#1}}}&#10;\newcommand{\trueblack}[1]{{\textcolor{black}{#1}}}&#10;\newcommand{\truegreen}[1]{{\textcolor{green}{#1}}}&#10;\newcommand{\grey}[1]{{\textcolor{dgreyblue}{#1}}}&#10;\newcommand{\truered}[1]{{\textcolor{red}{#1}}}&#10;&#10;%%%%%%%%%%%%%%%%%%%%%%%%%%%%%%%%%%%%%%%%%%%%%%%%%%%%%%%%%%%%%%%%%%%%%%%%%%%%%%%%%%%%%%%%%%%&#10;\begin{document}&#10;\thispagestyle{empty}&#10;\color{black}&#10;\bf&#10;\mathversion{bold}&#10;%%%%%%%%%%%%%%%%%%%%%%%%%%%%%%%%%%%%%%%%%%%%%%%%%%%%%%%%%%%%%%%%%%%%%%%%%%%%%%%%%%%%%%%%%%%&#10;&#10;&#10;\junk{&#10;Consider the graph $G$ of $10$ nodes and $18$ edges as shown in  &#10;\FI{fig1} where each edge is colored from one of $\chi=3$ colors (red, blue or green) &#10;representing three different attributes.&#10;Suppose that we want to select \emph{exactly} $k=3$ nodes that maximizes the number of edges they ``cover'' &#10;subject to the ``fairness'' constraint that the proportion of red, blue and green edges in the selected edges &#10;are the \emph{same}. &#10;%%%&#10;An optimal solution is shown in \FI{fig1} by the solid black nodes $u_1, u_2, u_3$ covering $6$ edges;&#10;\FI{fig1} also shows that the solution &#10;is quite different from what it would have been &#10;(the yellow corner nodes $v_1, v_2, v_3$ covering $11$ edges) &#10;\emph{if} the fairness constraint&#10;was absent.&#10;%%%&#10;A simple consequence of the analysis of our algorithms for a more general setting is that, &#10;assuming that there exists \emph{at least} one feasible solution and assuming &#10;$k$ is large enough, &#10;we can find a randomized solution to this fair coverage problem for graphs &#10;where we select \emph{exactly} $k$ nodes, &#10;cover at least $63\%$ of the optimal number of edges on an average &#10;and, for \emph{every} pair of colors, &#10;with high probability &#10;the ratio of the number of edges of these two colors among the selected edges &#10;is $O(1)$.&#10;}&#10;&#10;&#10;%%\centerline{&#10;%%\shadowbox{\bf\color{blue}Ensuring ``fairness'' in computational problems}&#10;%%}&#10;&#10;{&#10;\footnotesize&#10;edge colors:  &#10;$&#10;\begin{array}{l}&#10;\text{\truered{red}}&#10;\\&#10;\text{\trueblue{blue}}&#10;\\&#10;\text{\truegreen{green}}&#10;\end{array}&#10;$&#10;}&#10;&#10;&#10;&#10;&#10;\junk{&#10;\Ovalbox&#10;{&#10;\medskip&#10;\medskip&#10;&#10;\begin{center}&#10;\truered{game theoretic frameworks}&#10;\end{center}&#10;&#10;\medskip&#10;&#10;%%%%%%%%%%%%%%%%%%%%%%%%%%%%%%%%%%%%%%%%%%%%%%%%%%%%%%%%%%%%%%%%%%%%%%%%%%%%%%%%%%%%%%%%%%%%%%%%%%%%%%%&#10;\begin{enumerate}[label=$\Box$]&#10;%%%%%%%%%%%%%%%%%%%%%%%%%%%%%%%%%%%%%%%%%%%%%%%%%%%%%%%%%%%%%%%%%%%%%%%%%%%%%%%%%%%%%%%%%%%%%%%%%%%%%%%&#10;\item&#10;\grey{fair ways of sharing transferable utilities in cooperative game-theoretic environments}&#10;%%%%%%%%%%%%%%%%%%%%%%%%%%%%%%%%%%%%%%%%%%%%%%%%%%%%%%%%%%%%%%%%%%%%%%%%%%%%%%%%%%%%%%%%%%%%%%%%%%%%%%%&#10;\vspace*{-0.2in}&#10;\begin{enumerate}[label=$\triangleright$]&#10;%%%%%%%%%%%%%%%%%%%%%%%%%%%%%%%%%%%%%%%%%%%%%%%%%%%%%%%%%%%%%%%%%%%%%%%%%%%%%%%%%%%%%%%%%%%%%%%%%%%%%%%&#10;\item&#10;Shapley values &#10;%%%%%%%%%%%%%%%%%%%%%%%%%%%%%%%%%%%%%%%%%%%%%%%%%%%%%%%%%%%%%%%%%%%%%%%%%%%%%%%%%%%%%%%%%%%%%%%%%%%%%%%&#10;\item&#10;Rabin's fairness model&#10;%%%%%%%%%%%%%%%%%%%%%%%%%%%%%%%%%%%%%%%%%%%%%%%%%%%%%%%%%%%%%%%%%%%%%%%%%%%%%%%%%%%%%%%%%%%%%%%%%%%%%%%&#10;\end{enumerate}&#10;%%%%%%%%%%%%%%%%%%%%%%%%%%%%%%%%%%%%%%%%%%%%%%%%%%%%%%%%%%%%%%%%%%%%%%%%%%%%%%%%%%%%%%%%%%%%%%%%%%%%%%%&#10;\item&#10;\grey{.....................}&#10;%%%%%%%%%%%%%%%%%%%%%%%%%%%%%%%%%%%%%%%%%%%%%%%%%%%%%%%%%%%%%%%%%%%%%%%%%%%%%%%%%%%%%%%%%%%%%%%%%%%%%%%&#10;\item&#10;\grey{.....................}&#10;&#10;\begin{adjustwidth}{0.1in}{}&#10;{\footnotesize&#10;\color{green}&#10;\begin{center}&#10;N. Nisan, T. Roughgarden, E. Tardos and V. V. Vazirani, \emph{Algorithmic Game Theory},&#10;Cambridge University Press, 2007&#10;\end{center}&#10;}&#10;\end{adjustwidth}&#10;%%%%%%%%%%%%%%%%%%%%%%%%%%%%%%%%%%%%%%%%%%%%%%%%%%%%%%%%%%%%%%%%%%%%%%%%%%%%%%%%%%%%%%%%%%%%%%%%%%%%%%%&#10;\end{enumerate}&#10;%%%%%%%%%%%%%%%%%%%%%%%%%%%%%%%%%%%%%%%%%%%%%%%%%%%%%%%%%%%%%%%%%%%%%%%%%%%%%%%%%%%%%%%%%%%%%%%%%%%%%%%&#10;\end{minipage}&#10;}&#10;&#10;}&#10;&#10;\end{document}&#10;"/>
  <p:tag name="IGUANATEXSIZE" val="20"/>
  <p:tag name="IGUANATEXCURSOR" val="626"/>
  <p:tag name="TRANSPARENCY" val="True"/>
  <p:tag name="FILENAME" val=""/>
  <p:tag name="LATEXENGINEID" val="0"/>
  <p:tag name="TEMPFOLDER" val="c:\temp\"/>
  <p:tag name="LATEXFORMHEIGHT" val="312"/>
  <p:tag name="LATEXFORMWIDTH" val="384"/>
  <p:tag name="LATEXFORMWRAP" val="True"/>
  <p:tag name="BITMAPVECTOR" val="0"/>
</p:tagLst>
</file>

<file path=ppt/tags/tag8.xml><?xml version="1.0" encoding="utf-8"?>
<p:tagLst xmlns:a="http://schemas.openxmlformats.org/drawingml/2006/main" xmlns:r="http://schemas.openxmlformats.org/officeDocument/2006/relationships" xmlns:p="http://schemas.openxmlformats.org/presentationml/2006/main">
  <p:tag name="OUTPUTDPI" val="1200"/>
  <p:tag name="ORIGINALHEIGHT" val="507.6865"/>
  <p:tag name="ORIGINALWIDTH" val="5274.091"/>
  <p:tag name="LATEXADDIN" val="\documentclass[11pt]{article}&#10;&#10;%%%%%%%%%%%%%%%%%%%%%%%%%%%%%%%%%%%%%%%%%%%%%&#10;%\usepackage{fontspec} % use xelatex to pdf&#10;%\setmainfont{Times New Roman} % use xelatex to pdf&#10;%%%%%%%%%%%%%%%%%%%%%%%%%%%%%%%%%%%%%%%%%%%%%&#10;%%\usepackage{times}&#10;\usepackage{mathptmx}&#10;&#10;\usepackage{amsfonts}&#10;\usepackage{amsmath}&#10;\usepackage{amssymb}&#10;\usepackage{latexsym}&#10;\usepackage{graphicx}&#10;\usepackage{color}&#10;\usepackage{enumitem}&#10;\usepackage{setspace}&#10;\usepackage{changepage}   % for the adjustwidth environment&#10;\usepackage{fancybox}&#10;%%\usepackage[skins]{tcolorbox}&#10;&#10;\allowdisplaybreaks&#10;&#10;\setlength{\topmargin}{0in} % for home PC or office UNIX&#10;\setlength{\oddsidemargin}{-0.0in}&#10;\setlength{\evensidemargin}{-0.0in}&#10;\setlength{\headheight}{0in} % for home PC&#10;\setlength{\headsep}{0in} % for home PC&#10;\setlength{\textheight}{9in}&#10;\setlength{\textwidth}{6.5in}&#10;\renewcommand{\baselinestretch}{1}&#10;&#10;\newcommand{\aalpha}{{\mathsf{PartyA}}}&#10;\newcommand{\bbeta}{{\mathsf{PartyB}}}&#10;\newcommand{\eeta}{{\mathsf{Pop}}}&#10;\newcommand{\partya}{Party~\textbf{A}}&#10;\newcommand{\partyb}{Party~\textbf{B}}&#10;\newcommand{\cP}{\mathcal{P}}&#10;\newcommand{\EG}{{\em e.g.}, }&#10;%%\newcommand{\comment}[1]{}&#10;\newcommand{\junk}[1]{}&#10;\newcommand{\tx}{^{\rm th}}&#10;\definecolor{dgreyblue}{rgb}{0.26,0.3,0.46}&#10;\newcommand{\trueblue}[1]{{\textcolor{blue}{#1}}}&#10;\newcommand{\trueblack}[1]{{\textcolor{black}{#1}}}&#10;\newcommand{\truegreen}[1]{{\textcolor{green}{#1}}}&#10;\newcommand{\grey}[1]{{\textcolor{dgreyblue}{#1}}}&#10;\newcommand{\truered}[1]{{\textcolor{red}{#1}}}&#10;&#10;%%%%%%%%%%%%%%%%%%%%%%%%%%%%%%%%%%%%%%%%%%%%%%%%%%%%%%%%%%%%%%%%%%%%%%%%%%%%%%%%%%%%%%%%%%%&#10;\begin{document}&#10;\thispagestyle{empty}&#10;\color{black}&#10;\bf&#10;\mathversion{bold}&#10;%%%%%%%%%%%%%%%%%%%%%%%%%%%%%%%%%%%%%%%%%%%%%%%%%%%%%%%%%%%%%%%%%%%%%%%%%%%%%%%%%%%%%%%%%%%&#10;&#10;&#10;\junk{&#10;Consider the graph $G$ of $10$ nodes and $18$ edges as shown in  &#10;\FI{fig1} where each edge is colored from one of $\chi=3$ colors (red, blue or green) &#10;representing three different attributes.&#10;Suppose that we want to select \emph{exactly} $k=3$ nodes that maximizes the number of edges they ``cover'' &#10;subject to the ``fairness'' constraint that the proportion of red, blue and green edges in the selected edges &#10;are the \emph{same}. &#10;%%%&#10;An optimal solution is shown in \FI{fig1} by the solid black nodes $u_1, u_2, u_3$ covering $6$ edges;&#10;\FI{fig1} also shows that the solution &#10;is quite different from what it would have been &#10;(the yellow corner nodes $v_1, v_2, v_3$ covering $11$ edges) &#10;\emph{if} the fairness constraint&#10;was absent.&#10;%%%&#10;A simple consequence of the analysis of our algorithms for a more general setting is that, &#10;assuming that there exists \emph{at least} one feasible solution and assuming &#10;$k$ is large enough, &#10;we can find a randomized solution to this fair coverage problem for graphs &#10;where we select \emph{exactly} $k$ nodes, &#10;cover at least $63\%$ of the optimal number of edges on an average &#10;and, for \emph{every} pair of colors, &#10;with high probability &#10;the ratio of the number of edges of these two colors among the selected edges &#10;is $O(1)$.&#10;}&#10;&#10;&#10;%%\centerline{&#10;%%\shadowbox{\bf\color{blue}Ensuring ``fairness'' in computational problems}&#10;%%}&#10;&#10;\begin{center}&#10;{\Large\trueblue{Fair maximum coverage: our combinatorial optimization framework}}&#10;\end{center}&#10;&#10;\smallskip&#10;&#10;\centerline{\truered{A graph-theoretic illustration}}&#10;&#10;\junk{&#10;\Ovalbox&#10;{&#10;\medskip&#10;\medskip&#10;&#10;\begin{center}&#10;\truered{game theoretic frameworks}&#10;\end{center}&#10;&#10;\medskip&#10;&#10;%%%%%%%%%%%%%%%%%%%%%%%%%%%%%%%%%%%%%%%%%%%%%%%%%%%%%%%%%%%%%%%%%%%%%%%%%%%%%%%%%%%%%%%%%%%%%%%%%%%%%%%&#10;\begin{enumerate}[label=$\Box$]&#10;%%%%%%%%%%%%%%%%%%%%%%%%%%%%%%%%%%%%%%%%%%%%%%%%%%%%%%%%%%%%%%%%%%%%%%%%%%%%%%%%%%%%%%%%%%%%%%%%%%%%%%%&#10;\item&#10;\grey{fair ways of sharing transferable utilities in cooperative game-theoretic environments}&#10;%%%%%%%%%%%%%%%%%%%%%%%%%%%%%%%%%%%%%%%%%%%%%%%%%%%%%%%%%%%%%%%%%%%%%%%%%%%%%%%%%%%%%%%%%%%%%%%%%%%%%%%&#10;\vspace*{-0.2in}&#10;\begin{enumerate}[label=$\triangleright$]&#10;%%%%%%%%%%%%%%%%%%%%%%%%%%%%%%%%%%%%%%%%%%%%%%%%%%%%%%%%%%%%%%%%%%%%%%%%%%%%%%%%%%%%%%%%%%%%%%%%%%%%%%%&#10;\item&#10;Shapley values &#10;%%%%%%%%%%%%%%%%%%%%%%%%%%%%%%%%%%%%%%%%%%%%%%%%%%%%%%%%%%%%%%%%%%%%%%%%%%%%%%%%%%%%%%%%%%%%%%%%%%%%%%%&#10;\item&#10;Rabin's fairness model&#10;%%%%%%%%%%%%%%%%%%%%%%%%%%%%%%%%%%%%%%%%%%%%%%%%%%%%%%%%%%%%%%%%%%%%%%%%%%%%%%%%%%%%%%%%%%%%%%%%%%%%%%%&#10;\end{enumerate}&#10;%%%%%%%%%%%%%%%%%%%%%%%%%%%%%%%%%%%%%%%%%%%%%%%%%%%%%%%%%%%%%%%%%%%%%%%%%%%%%%%%%%%%%%%%%%%%%%%%%%%%%%%&#10;\item&#10;\grey{.....................}&#10;%%%%%%%%%%%%%%%%%%%%%%%%%%%%%%%%%%%%%%%%%%%%%%%%%%%%%%%%%%%%%%%%%%%%%%%%%%%%%%%%%%%%%%%%%%%%%%%%%%%%%%%&#10;\item&#10;\grey{.....................}&#10;&#10;\begin{adjustwidth}{0.1in}{}&#10;{\footnotesize&#10;\color{green}&#10;\begin{center}&#10;N. Nisan, T. Roughgarden, E. Tardos and V. V. Vazirani, \emph{Algorithmic Game Theory},&#10;Cambridge University Press, 2007&#10;\end{center}&#10;}&#10;\end{adjustwidth}&#10;%%%%%%%%%%%%%%%%%%%%%%%%%%%%%%%%%%%%%%%%%%%%%%%%%%%%%%%%%%%%%%%%%%%%%%%%%%%%%%%%%%%%%%%%%%%%%%%%%%%%%%%&#10;\end{enumerate}&#10;%%%%%%%%%%%%%%%%%%%%%%%%%%%%%%%%%%%%%%%%%%%%%%%%%%%%%%%%%%%%%%%%%%%%%%%%%%%%%%%%%%%%%%%%%%%%%%%%%%%%%%%&#10;\end{minipage}&#10;}&#10;&#10;}&#10;&#10;\end{document}&#10;"/>
  <p:tag name="IGUANATEXSIZE" val="20"/>
  <p:tag name="IGUANATEXCURSOR" val="626"/>
  <p:tag name="TRANSPARENCY" val="True"/>
  <p:tag name="FILENAME" val=""/>
  <p:tag name="LATEXENGINEID" val="0"/>
  <p:tag name="TEMPFOLDER" val="c:\temp\"/>
  <p:tag name="LATEXFORMHEIGHT" val="312"/>
  <p:tag name="LATEXFORMWIDTH" val="384"/>
  <p:tag name="LATEXFORMWRAP" val="True"/>
  <p:tag name="BITMAPVECTOR" val="0"/>
</p:tagLst>
</file>

<file path=ppt/tags/tag9.xml><?xml version="1.0" encoding="utf-8"?>
<p:tagLst xmlns:a="http://schemas.openxmlformats.org/drawingml/2006/main" xmlns:r="http://schemas.openxmlformats.org/officeDocument/2006/relationships" xmlns:p="http://schemas.openxmlformats.org/presentationml/2006/main">
  <p:tag name="OUTPUTDPI" val="1200"/>
  <p:tag name="ORIGINALHEIGHT" val="957.6303"/>
  <p:tag name="ORIGINALWIDTH" val="3087.364"/>
  <p:tag name="LATEXADDIN" val="\documentclass[11pt]{article}&#10;&#10;%%%%%%%%%%%%%%%%%%%%%%%%%%%%%%%%%%%%%%%%%%%%%&#10;%\usepackage{fontspec} % use xelatex to pdf&#10;%\setmainfont{Times New Roman} % use xelatex to pdf&#10;%%%%%%%%%%%%%%%%%%%%%%%%%%%%%%%%%%%%%%%%%%%%%&#10;%%\usepackage{times}&#10;\usepackage{mathptmx}&#10;&#10;\usepackage{amsfonts}&#10;\usepackage{amsmath}&#10;\usepackage{amssymb}&#10;\usepackage{latexsym}&#10;\usepackage{graphicx}&#10;\usepackage{color}&#10;\usepackage{enumitem}&#10;\usepackage{setspace}&#10;\usepackage{changepage}   % for the adjustwidth environment&#10;\usepackage{fancybox}&#10;%%\usepackage[skins]{tcolorbox}&#10;&#10;\allowdisplaybreaks&#10;&#10;\setlength{\topmargin}{0in} % for home PC or office UNIX&#10;\setlength{\oddsidemargin}{-0.0in}&#10;\setlength{\evensidemargin}{-0.0in}&#10;\setlength{\headheight}{0in} % for home PC&#10;\setlength{\headsep}{0in} % for home PC&#10;\setlength{\textheight}{9in}&#10;\setlength{\textwidth}{6.5in}&#10;\renewcommand{\baselinestretch}{1}&#10;&#10;\newcommand{\aalpha}{{\mathsf{PartyA}}}&#10;\newcommand{\bbeta}{{\mathsf{PartyB}}}&#10;\newcommand{\eeta}{{\mathsf{Pop}}}&#10;\newcommand{\partya}{Party~\textbf{A}}&#10;\newcommand{\partyb}{Party~\textbf{B}}&#10;\newcommand{\cP}{\mathcal{P}}&#10;\newcommand{\EG}{{\em e.g.}, }&#10;%%\newcommand{\comment}[1]{}&#10;\newcommand{\junk}[1]{}&#10;\newcommand{\tx}{^{\rm th}}&#10;\definecolor{dgreyblue}{rgb}{0.26,0.3,0.46}&#10;\newcommand{\trueblue}[1]{{\textcolor{blue}{#1}}}&#10;\newcommand{\trueblack}[1]{{\textcolor{black}{#1}}}&#10;\newcommand{\truegreen}[1]{{\textcolor{green}{#1}}}&#10;\newcommand{\grey}[1]{{\textcolor{dgreyblue}{#1}}}&#10;\newcommand{\truered}[1]{{\textcolor{red}{#1}}}&#10;&#10;%%%%%%%%%%%%%%%%%%%%%%%%%%%%%%%%%%%%%%%%%%%%%%%%%%%%%%%%%%%%%%%%%%%%%%%%%%%%%%%%%%%%%%%%%%%&#10;\begin{document}&#10;\thispagestyle{empty}&#10;\color{black}&#10;\bf&#10;\mathversion{bold}&#10;%%%%%%%%%%%%%%%%%%%%%%%%%%%%%%%%%%%%%%%%%%%%%%%%%%%%%%%%%%%%%%%%%%%%%%%%%%%%%%%%%%%%%%%%%%%&#10;&#10;&#10;\junk{&#10;An optimal solution is shown in \FI{fig1} by the solid black nodes $u_1, u_2, u_3$ covering $6$ edges;&#10;\FI{fig1} also shows that the solution &#10;is quite different from what it would have been &#10;(the yellow corner nodes $v_1, v_2, v_3$ covering $11$ edges) &#10;\emph{if} the fairness constraint&#10;was absent.&#10;%%%&#10;A simple consequence of the analysis of our algorithms for a more general setting is that, &#10;assuming that there exists \emph{at least} one feasible solution and assuming &#10;$k$ is large enough, &#10;we can find a randomized solution to this fair coverage problem for graphs &#10;where we select \emph{exactly} $k$ nodes, &#10;cover at least $63\%$ of the optimal number of edges on an average &#10;and, for \emph{every} pair of colors, &#10;with high probability &#10;the ratio of the number of edges of these two colors among the selected edges &#10;is $O(1)$.&#10;}&#10;&#10;\Ovalbox&#10;{&#10;\medskip&#10;\medskip&#10;\begin{minipage}{0.5\textwidth}&#10;%%%%%%%%%%%%%%%%%%%%%%%%%%%%%%%%%%%%%%%%%%%%%%%%%%%%%%%%%%%%%%%%%%%%%%%%%%%%%%%%%%%%%%%%%%%%%%%%%%%%%%%&#10;\begin{enumerate}[label=$\Box$]&#10;%%%%%%%%%%%%%%%%%%%%%%%%%%%%%%%%%%%%%%%%%%%%%%%%%%%%%%%%%%%%%%%%%%%%%%%%%%%%%%%%%%%%%%%%%%%%%%%%%%%%%%%&#10;\item&#10;\grey{select \emph{exactly} $\pmb{k=3}$ nodes} &#10;%%%%%%%%%%%%%%%%%%%%%%%%%%%%%%%%%%%%%%%%%%%%%%%%%%%%%%%%%%%%%%%%%%%%%%%%%%%%%%%%%%%%%%%%%%%%%%%%%%%%%%%&#10;\vspace*{-0.1in}&#10;\begin{enumerate}[label=$\triangleright$]&#10;%%%%%%%%%%%%%%%%%%%%%%%%%%%%%%%%%%%%%%%%%%%%%%%%%%%%%%%%%%%%%%%%%%%%%%%%%%%%%%%%%%%%%%%%%%%%%%%%%%%%%%%&#10;\item&#10;\grey{\emph{maximize} number of ``covered'' edges subject to ``fairness'' constraint:}&#10;&#10;%%\smallskip&#10;&#10;\begin{adjustwidth}{0.15in}{}&#10;\truered{proportion of red, blue and green edges in selected edges are \emph{same}}&#10;\end{adjustwidth}&#10;%%%%%%%%%%%%%%%%%%%%%%%%%%%%%%%%%%%%%%%%%%%%%%%%%%%%%%%%%%%%%%%%%%%%%%%%%%%%%%%%%%%%%%%%%%%%%%%%%%%%%%%&#10;\end{enumerate}&#10;%%%%%%%%%%%%%%%%%%%%%%%%%%%%%%%%%%%%%%%%%%%%%%%%%%%%%%%%%%%%%%%%%%%%%%%%%%%%%%%%%%%%%%%%%%%%%%%%%%%%%%%&#10;\end{enumerate}&#10;%%%%%%%%%%%%%%%%%%%%%%%%%%%%%%%%%%%%%%%%%%%%%%%%%%%%%%%%%%%%%%%%%%%%%%%%%%%%%%%%%%%%%%%%%%%%%%%%%%%%%%%&#10;\end{minipage}&#10;}&#10;&#10;%%\centerline{&#10;%%\shadowbox{\bf\color{blue}Ensuring ``fairness'' in computational problems}&#10;%%}&#10;\junk{&#10;\begin{center}&#10;\truered{game theoretic frameworks}&#10;\end{center}&#10;&#10;\medskip&#10;&#10;%%%%%%%%%%%%%%%%%%%%%%%%%%%%%%%%%%%%%%%%%%%%%%%%%%%%%%%%%%%%%%%%%%%%%%%%%%%%%%%%%%%%%%%%%%%%%%%%%%%%%%%&#10;\begin{enumerate}[label=$\Box$]&#10;%%%%%%%%%%%%%%%%%%%%%%%%%%%%%%%%%%%%%%%%%%%%%%%%%%%%%%%%%%%%%%%%%%%%%%%%%%%%%%%%%%%%%%%%%%%%%%%%%%%%%%%&#10;\item&#10;\grey{fair ways of sharing transferable utilities in cooperative game-theoretic environments}&#10;%%%%%%%%%%%%%%%%%%%%%%%%%%%%%%%%%%%%%%%%%%%%%%%%%%%%%%%%%%%%%%%%%%%%%%%%%%%%%%%%%%%%%%%%%%%%%%%%%%%%%%%&#10;\vspace*{-0.2in}&#10;\begin{enumerate}[label=$\triangleright$]&#10;%%%%%%%%%%%%%%%%%%%%%%%%%%%%%%%%%%%%%%%%%%%%%%%%%%%%%%%%%%%%%%%%%%%%%%%%%%%%%%%%%%%%%%%%%%%%%%%%%%%%%%%&#10;\item&#10;Shapley values &#10;%%%%%%%%%%%%%%%%%%%%%%%%%%%%%%%%%%%%%%%%%%%%%%%%%%%%%%%%%%%%%%%%%%%%%%%%%%%%%%%%%%%%%%%%%%%%%%%%%%%%%%%&#10;\item&#10;Rabin's fairness model&#10;%%%%%%%%%%%%%%%%%%%%%%%%%%%%%%%%%%%%%%%%%%%%%%%%%%%%%%%%%%%%%%%%%%%%%%%%%%%%%%%%%%%%%%%%%%%%%%%%%%%%%%%&#10;\end{enumerate}&#10;%%%%%%%%%%%%%%%%%%%%%%%%%%%%%%%%%%%%%%%%%%%%%%%%%%%%%%%%%%%%%%%%%%%%%%%%%%%%%%%%%%%%%%%%%%%%%%%%%%%%%%%&#10;\item&#10;\grey{.....................}&#10;%%%%%%%%%%%%%%%%%%%%%%%%%%%%%%%%%%%%%%%%%%%%%%%%%%%%%%%%%%%%%%%%%%%%%%%%%%%%%%%%%%%%%%%%%%%%%%%%%%%%%%%&#10;\item&#10;\grey{.....................}&#10;&#10;\begin{adjustwidth}{0.1in}{}&#10;{\footnotesize&#10;\color{green}&#10;\begin{center}&#10;N. Nisan, T. Roughgarden, E. Tardos and V. V. Vazirani, \emph{Algorithmic Game Theory},&#10;Cambridge University Press, 2007&#10;\end{center}&#10;}&#10;\end{adjustwidth}&#10;%%%%%%%%%%%%%%%%%%%%%%%%%%%%%%%%%%%%%%%%%%%%%%%%%%%%%%%%%%%%%%%%%%%%%%%%%%%%%%%%%%%%%%%%%%%%%%%%%%%%%%%&#10;\end{enumerate}&#10;%%%%%%%%%%%%%%%%%%%%%%%%%%%%%%%%%%%%%%%%%%%%%%%%%%%%%%%%%%%%%%%%%%%%%%%%%%%%%%%%%%%%%%%%%%%%%%%%%%%%%%%&#10;\end{minipage}&#10;}&#10;&#10;\end{document}&#10;"/>
  <p:tag name="IGUANATEXSIZE" val="20"/>
  <p:tag name="IGUANATEXCURSOR" val="626"/>
  <p:tag name="TRANSPARENCY" val="True"/>
  <p:tag name="FILENAME" val=""/>
  <p:tag name="LATEXENGINEID" val="0"/>
  <p:tag name="TEMPFOLDER" val="c:\temp\"/>
  <p:tag name="LATEXFORMHEIGHT" val="312"/>
  <p:tag name="LATEXFORMWIDTH" val="384"/>
  <p:tag name="LATEXFORMWRAP" val="True"/>
  <p:tag name="BITMAPVECTOR" val="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dirty="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14067</TotalTime>
  <Words>347</Words>
  <Application>Microsoft Office PowerPoint</Application>
  <PresentationFormat>Widescreen</PresentationFormat>
  <Paragraphs>66</Paragraphs>
  <Slides>30</Slides>
  <Notes>8</Notes>
  <HiddenSlides>0</HiddenSlides>
  <MMClips>0</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1</vt:i4>
      </vt:variant>
      <vt:variant>
        <vt:lpstr>Slide Titles</vt:lpstr>
      </vt:variant>
      <vt:variant>
        <vt:i4>30</vt:i4>
      </vt:variant>
    </vt:vector>
  </HeadingPairs>
  <TitlesOfParts>
    <vt:vector size="36" baseType="lpstr">
      <vt:lpstr>Arial</vt:lpstr>
      <vt:lpstr>Calibri</vt:lpstr>
      <vt:lpstr>Calibri Light</vt:lpstr>
      <vt:lpstr>Times New Roman</vt:lpstr>
      <vt:lpstr>Office Theme</vt:lpstr>
      <vt:lpstr>Acrobat Document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Laura Palmieri</dc:creator>
  <cp:lastModifiedBy>DasGupta, Bhaskar</cp:lastModifiedBy>
  <cp:revision>352</cp:revision>
  <dcterms:created xsi:type="dcterms:W3CDTF">2018-04-18T17:55:37Z</dcterms:created>
  <dcterms:modified xsi:type="dcterms:W3CDTF">2021-03-29T23:46:53Z</dcterms:modified>
</cp:coreProperties>
</file>