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328" r:id="rId2"/>
    <p:sldId id="479" r:id="rId3"/>
    <p:sldId id="464" r:id="rId4"/>
    <p:sldId id="477" r:id="rId5"/>
    <p:sldId id="421" r:id="rId6"/>
    <p:sldId id="445" r:id="rId7"/>
    <p:sldId id="465" r:id="rId8"/>
    <p:sldId id="426" r:id="rId9"/>
    <p:sldId id="452" r:id="rId10"/>
    <p:sldId id="454" r:id="rId11"/>
    <p:sldId id="453" r:id="rId12"/>
    <p:sldId id="430" r:id="rId13"/>
    <p:sldId id="435" r:id="rId14"/>
    <p:sldId id="467" r:id="rId15"/>
    <p:sldId id="436" r:id="rId16"/>
    <p:sldId id="478" r:id="rId17"/>
    <p:sldId id="468" r:id="rId18"/>
    <p:sldId id="458" r:id="rId19"/>
    <p:sldId id="482" r:id="rId20"/>
    <p:sldId id="483" r:id="rId21"/>
    <p:sldId id="484" r:id="rId22"/>
    <p:sldId id="438" r:id="rId23"/>
    <p:sldId id="439" r:id="rId24"/>
    <p:sldId id="460" r:id="rId25"/>
    <p:sldId id="476" r:id="rId26"/>
    <p:sldId id="441" r:id="rId27"/>
    <p:sldId id="442" r:id="rId28"/>
    <p:sldId id="4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6E"/>
    <a:srgbClr val="DAE3F3"/>
    <a:srgbClr val="F5D6D8"/>
    <a:srgbClr val="FAFAFA"/>
    <a:srgbClr val="AB7942"/>
    <a:srgbClr val="FFACA5"/>
    <a:srgbClr val="C00000"/>
    <a:srgbClr val="F1C3D0"/>
    <a:srgbClr val="E3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2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3A8AD-E4A2-3B45-AB1D-DEF7EE8391FE}" type="datetimeFigureOut">
              <a:rPr lang="en-US" smtClean="0"/>
              <a:t>8/5/22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2D34-609B-2346-8E2C-8CB12BB20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44546A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2D34-609B-2346-8E2C-8CB12BB200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3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2D34-609B-2346-8E2C-8CB12BB200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9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2D34-609B-2346-8E2C-8CB12BB200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4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2D34-609B-2346-8E2C-8CB12BB200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84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2D34-609B-2346-8E2C-8CB12BB200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2D34-609B-2346-8E2C-8CB12BB200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1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2D34-609B-2346-8E2C-8CB12BB200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5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2D34-609B-2346-8E2C-8CB12BB200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6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Tcp</a:t>
            </a:r>
            <a:r>
              <a:rPr lang="en-US" dirty="0"/>
              <a:t> is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2D34-609B-2346-8E2C-8CB12BB200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4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9F41-79BA-E74D-9FD6-A4C752865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34F3C-5DA3-A444-8F41-2980BBCA0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3EDF3-E0E6-4B40-950A-D85F664C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7F9D-649B-BD4E-A321-4E2AFF9279A5}" type="datetime1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F3258-5F67-3C49-83C3-A8CE37D0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134C0-B5B4-D24D-91DC-32F7D066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4D74-0F8F-E841-8026-0BA292F0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9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84CF-2EEC-2B4A-B76D-878DA2BEA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46608-E6F2-B04C-AA75-9FDF86812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77DDF-82AF-E24E-9D7F-2316D2BA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C122-9469-D945-8413-AB5FABFB6449}" type="datetime1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9E505-82EA-274B-A4B8-621A6069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41E53-6ECF-EE4A-9A90-1FE73BA8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4D74-0F8F-E841-8026-0BA292F0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78F3B-E923-1C4C-86A6-8009C0385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DC6D1-E96D-D040-B84E-D8B28E3A7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6747C-7A8C-A14E-9683-DDAE37F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86A7-6CED-384D-86E0-31152709502B}" type="datetime1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4B5FA-AD33-1B4B-B026-CC668C24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C88D-57FC-8743-8FE2-3084BADF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4D74-0F8F-E841-8026-0BA292F0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5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7FC76-3234-164E-BEC4-8568E8C7BA63}"/>
              </a:ext>
            </a:extLst>
          </p:cNvPr>
          <p:cNvSpPr/>
          <p:nvPr userDrawn="1"/>
        </p:nvSpPr>
        <p:spPr>
          <a:xfrm>
            <a:off x="13063" y="0"/>
            <a:ext cx="12178937" cy="6858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0">
                <a:schemeClr val="accent1">
                  <a:alpha val="27000"/>
                </a:schemeClr>
              </a:gs>
              <a:gs pos="18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57242-A99D-424A-8743-77218C2A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45" y="312575"/>
            <a:ext cx="11298621" cy="7489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7BAAC-3ED7-584E-92FA-C396B96B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5" y="1240219"/>
            <a:ext cx="11298621" cy="4915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91DCD-F934-F04A-8A86-A2116063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945" y="6356350"/>
            <a:ext cx="2743200" cy="365125"/>
          </a:xfrm>
        </p:spPr>
        <p:txBody>
          <a:bodyPr/>
          <a:lstStyle/>
          <a:p>
            <a:fld id="{4D5A0C39-80DE-1047-B35E-1C89B1AC3237}" type="datetime1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C6F14-76D2-C242-A25B-E59F8BB6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A5DCD-26E0-504C-967F-2A2AE686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7366" y="6356350"/>
            <a:ext cx="2743200" cy="365125"/>
          </a:xfrm>
        </p:spPr>
        <p:txBody>
          <a:bodyPr/>
          <a:lstStyle/>
          <a:p>
            <a:fld id="{6E314D74-0F8F-E841-8026-0BA292F025C8}" type="slidenum">
              <a:rPr lang="en-US" smtClean="0"/>
              <a:t>‹#›</a:t>
            </a:fld>
            <a:r>
              <a:rPr lang="en-US" dirty="0"/>
              <a:t>/56</a:t>
            </a:r>
          </a:p>
        </p:txBody>
      </p:sp>
    </p:spTree>
    <p:extLst>
      <p:ext uri="{BB962C8B-B14F-4D97-AF65-F5344CB8AC3E}">
        <p14:creationId xmlns:p14="http://schemas.microsoft.com/office/powerpoint/2010/main" val="333744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52F1-B96E-6641-A548-12BDBB5E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DFECE-6224-A14A-8832-8474C40DC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50C26-9362-0C4B-8C5F-1C18E610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7EA9-71B3-324D-A60D-21F65E975FD1}" type="datetime1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09E3E-C409-4646-9A03-ACD837CA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2C5F5-3D1F-7B41-B26F-36A6B950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4D74-0F8F-E841-8026-0BA292F0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9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AD77-4413-2E41-A611-1664AAA0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7F9B8-9F23-6A4A-BEF2-3350B781E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E3483-1140-994F-8BB4-3FB1F1266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1B51F-FB9A-5740-A65F-627489A3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680A-38A9-4A45-9FA3-6F1B61065B5E}" type="datetime1">
              <a:rPr lang="en-US" smtClean="0"/>
              <a:t>8/5/22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7680D-8810-944A-B71C-27386DFA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D5417-C9DC-1943-B7B9-27D41D9B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4D74-0F8F-E841-8026-0BA292F0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1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D846-2CA4-0842-9708-ECEFA6D1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15736-C76D-4042-AEB9-555058BA7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62ECE-A77C-054F-A547-77DFD73C7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8DE54-9AE6-0D4F-8745-E234EF01A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DECCA-510E-014D-968F-0CC1FF403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7AD8C6-3460-D446-894E-489AEE57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FDE-3DBA-4A4B-8B26-CB203E18EE0D}" type="datetime1">
              <a:rPr lang="en-US" smtClean="0"/>
              <a:t>8/5/22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90359-587E-5947-841B-FFF7DF5D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7EACA5-4BDB-6B48-88BA-8CC68FCF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4D74-0F8F-E841-8026-0BA292F0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8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88EB-A534-7B4F-B0EB-0D6667D3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6A3A6-EA24-F24A-9498-8898C34D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05EE-CC01-2C40-96C0-FEE1D5F5EEE2}" type="datetime1">
              <a:rPr lang="en-US" smtClean="0"/>
              <a:t>8/5/22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36D96-7F7E-6041-9E1D-0D05AE0F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659C7-434C-2B4B-83CA-BA2A5CEB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4D74-0F8F-E841-8026-0BA292F0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79A17-7EF9-064B-8DD1-F1CAD834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70E1-CCF5-0A44-AC18-C5E2FDD779BE}" type="datetime1">
              <a:rPr lang="en-US" smtClean="0"/>
              <a:t>8/5/22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BE44C-D154-9F43-A2D9-361F6F3C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4EA6-3C60-BF4A-9500-CD52E113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4D74-0F8F-E841-8026-0BA292F0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1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0BA5-EE96-164E-A0F2-31C267EF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A5740-98FF-2B4D-813E-4AA77D6BD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9A2E1-29F3-154F-B528-A0A46420C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F75D1-AB45-BE4E-87E9-85C19D3C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4B3D-2251-8148-9062-731B631C3455}" type="datetime1">
              <a:rPr lang="en-US" smtClean="0"/>
              <a:t>8/5/22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FA2BA-8973-8B40-A3E1-0BE1148C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7DD9B-63DD-D949-9FED-D2B8570B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4D74-0F8F-E841-8026-0BA292F0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8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F745-BB9D-3440-A743-F0D5DD77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A06150-EC97-6946-B358-88494191A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8CD6F-E56C-154B-ADF7-8DE3DFF97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C2582-A7DE-FD4C-9A29-9AD358B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A5C2-A546-5443-94B8-4D657AD327D6}" type="datetime1">
              <a:rPr lang="en-US" smtClean="0"/>
              <a:t>8/5/22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3D0F9-846C-FC4B-943C-43DBAFDD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1966-642C-1947-BBD1-430638AD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4D74-0F8F-E841-8026-0BA292F0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1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3E7787-78A2-BF45-95C0-A2B3EA74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71AC5-6085-8441-B8B8-B09EDDEE5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82E86-873D-764B-A82D-57B544B54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0BC86-752D-DB4D-9A7F-E8941FDB8E43}" type="datetime1">
              <a:rPr lang="en-US" smtClean="0"/>
              <a:t>8/5/22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64AF-98E1-7E40-AFBC-B307E1D29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79B9E-DA40-8248-B099-8510ED11C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14D74-0F8F-E841-8026-0BA292F0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7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117.png"/><Relationship Id="rId26" Type="http://schemas.openxmlformats.org/officeDocument/2006/relationships/image" Target="../media/image127.png"/><Relationship Id="rId39" Type="http://schemas.openxmlformats.org/officeDocument/2006/relationships/image" Target="../media/image95.png"/><Relationship Id="rId21" Type="http://schemas.openxmlformats.org/officeDocument/2006/relationships/image" Target="../media/image122.png"/><Relationship Id="rId34" Type="http://schemas.openxmlformats.org/officeDocument/2006/relationships/image" Target="../media/image82.png"/><Relationship Id="rId42" Type="http://schemas.openxmlformats.org/officeDocument/2006/relationships/image" Target="../media/image98.png"/><Relationship Id="rId47" Type="http://schemas.openxmlformats.org/officeDocument/2006/relationships/image" Target="../media/image103.png"/><Relationship Id="rId50" Type="http://schemas.openxmlformats.org/officeDocument/2006/relationships/image" Target="../media/image106.png"/><Relationship Id="rId55" Type="http://schemas.openxmlformats.org/officeDocument/2006/relationships/image" Target="../media/image111.png"/><Relationship Id="rId63" Type="http://schemas.openxmlformats.org/officeDocument/2006/relationships/image" Target="../media/image16.png"/><Relationship Id="rId7" Type="http://schemas.openxmlformats.org/officeDocument/2006/relationships/image" Target="../media/image74.png"/><Relationship Id="rId2" Type="http://schemas.openxmlformats.org/officeDocument/2006/relationships/image" Target="../media/image18.png"/><Relationship Id="rId16" Type="http://schemas.openxmlformats.org/officeDocument/2006/relationships/image" Target="../media/image91.png"/><Relationship Id="rId29" Type="http://schemas.openxmlformats.org/officeDocument/2006/relationships/image" Target="../media/image77.png"/><Relationship Id="rId11" Type="http://schemas.openxmlformats.org/officeDocument/2006/relationships/image" Target="../media/image86.png"/><Relationship Id="rId24" Type="http://schemas.openxmlformats.org/officeDocument/2006/relationships/image" Target="../media/image125.png"/><Relationship Id="rId32" Type="http://schemas.openxmlformats.org/officeDocument/2006/relationships/image" Target="../media/image80.png"/><Relationship Id="rId37" Type="http://schemas.openxmlformats.org/officeDocument/2006/relationships/image" Target="../media/image93.png"/><Relationship Id="rId40" Type="http://schemas.openxmlformats.org/officeDocument/2006/relationships/image" Target="../media/image96.png"/><Relationship Id="rId45" Type="http://schemas.openxmlformats.org/officeDocument/2006/relationships/image" Target="../media/image101.png"/><Relationship Id="rId53" Type="http://schemas.openxmlformats.org/officeDocument/2006/relationships/image" Target="../media/image109.png"/><Relationship Id="rId58" Type="http://schemas.openxmlformats.org/officeDocument/2006/relationships/image" Target="../media/image114.png"/><Relationship Id="rId5" Type="http://schemas.openxmlformats.org/officeDocument/2006/relationships/image" Target="../media/image72.png"/><Relationship Id="rId61" Type="http://schemas.openxmlformats.org/officeDocument/2006/relationships/image" Target="../media/image118.png"/><Relationship Id="rId19" Type="http://schemas.openxmlformats.org/officeDocument/2006/relationships/image" Target="../media/image120.png"/><Relationship Id="rId14" Type="http://schemas.openxmlformats.org/officeDocument/2006/relationships/image" Target="../media/image89.png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Relationship Id="rId43" Type="http://schemas.openxmlformats.org/officeDocument/2006/relationships/image" Target="../media/image99.png"/><Relationship Id="rId48" Type="http://schemas.openxmlformats.org/officeDocument/2006/relationships/image" Target="../media/image104.png"/><Relationship Id="rId56" Type="http://schemas.openxmlformats.org/officeDocument/2006/relationships/image" Target="../media/image112.png"/><Relationship Id="rId8" Type="http://schemas.openxmlformats.org/officeDocument/2006/relationships/image" Target="../media/image75.png"/><Relationship Id="rId51" Type="http://schemas.openxmlformats.org/officeDocument/2006/relationships/image" Target="../media/image107.png"/><Relationship Id="rId3" Type="http://schemas.openxmlformats.org/officeDocument/2006/relationships/image" Target="../media/image70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26.png"/><Relationship Id="rId33" Type="http://schemas.openxmlformats.org/officeDocument/2006/relationships/image" Target="../media/image81.png"/><Relationship Id="rId38" Type="http://schemas.openxmlformats.org/officeDocument/2006/relationships/image" Target="../media/image94.png"/><Relationship Id="rId46" Type="http://schemas.openxmlformats.org/officeDocument/2006/relationships/image" Target="../media/image102.png"/><Relationship Id="rId59" Type="http://schemas.openxmlformats.org/officeDocument/2006/relationships/image" Target="../media/image115.png"/><Relationship Id="rId20" Type="http://schemas.openxmlformats.org/officeDocument/2006/relationships/image" Target="../media/image121.png"/><Relationship Id="rId41" Type="http://schemas.openxmlformats.org/officeDocument/2006/relationships/image" Target="../media/image97.png"/><Relationship Id="rId54" Type="http://schemas.openxmlformats.org/officeDocument/2006/relationships/image" Target="../media/image110.png"/><Relationship Id="rId6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5" Type="http://schemas.openxmlformats.org/officeDocument/2006/relationships/image" Target="../media/image90.png"/><Relationship Id="rId23" Type="http://schemas.openxmlformats.org/officeDocument/2006/relationships/image" Target="../media/image124.png"/><Relationship Id="rId36" Type="http://schemas.openxmlformats.org/officeDocument/2006/relationships/image" Target="../media/image84.png"/><Relationship Id="rId49" Type="http://schemas.openxmlformats.org/officeDocument/2006/relationships/image" Target="../media/image105.png"/><Relationship Id="rId57" Type="http://schemas.openxmlformats.org/officeDocument/2006/relationships/image" Target="../media/image113.png"/><Relationship Id="rId10" Type="http://schemas.openxmlformats.org/officeDocument/2006/relationships/image" Target="../media/image85.png"/><Relationship Id="rId31" Type="http://schemas.openxmlformats.org/officeDocument/2006/relationships/image" Target="../media/image79.png"/><Relationship Id="rId44" Type="http://schemas.openxmlformats.org/officeDocument/2006/relationships/image" Target="../media/image100.png"/><Relationship Id="rId52" Type="http://schemas.openxmlformats.org/officeDocument/2006/relationships/image" Target="../media/image108.png"/><Relationship Id="rId60" Type="http://schemas.openxmlformats.org/officeDocument/2006/relationships/image" Target="../media/image11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1.png"/><Relationship Id="rId117" Type="http://schemas.openxmlformats.org/officeDocument/2006/relationships/image" Target="../media/image205.png"/><Relationship Id="rId21" Type="http://schemas.openxmlformats.org/officeDocument/2006/relationships/image" Target="../media/image146.png"/><Relationship Id="rId84" Type="http://schemas.openxmlformats.org/officeDocument/2006/relationships/image" Target="../media/image172.png"/><Relationship Id="rId89" Type="http://schemas.openxmlformats.org/officeDocument/2006/relationships/image" Target="../media/image177.png"/><Relationship Id="rId112" Type="http://schemas.openxmlformats.org/officeDocument/2006/relationships/image" Target="../media/image200.png"/><Relationship Id="rId16" Type="http://schemas.openxmlformats.org/officeDocument/2006/relationships/image" Target="../media/image141.png"/><Relationship Id="rId107" Type="http://schemas.openxmlformats.org/officeDocument/2006/relationships/image" Target="../media/image195.png"/><Relationship Id="rId11" Type="http://schemas.openxmlformats.org/officeDocument/2006/relationships/image" Target="../media/image136.png"/><Relationship Id="rId32" Type="http://schemas.openxmlformats.org/officeDocument/2006/relationships/image" Target="../media/image157.png"/><Relationship Id="rId53" Type="http://schemas.openxmlformats.org/officeDocument/2006/relationships/image" Target="../media/image160.png"/><Relationship Id="rId58" Type="http://schemas.openxmlformats.org/officeDocument/2006/relationships/image" Target="../media/image164.png"/><Relationship Id="rId79" Type="http://schemas.openxmlformats.org/officeDocument/2006/relationships/image" Target="../media/image1471.png"/><Relationship Id="rId102" Type="http://schemas.openxmlformats.org/officeDocument/2006/relationships/image" Target="../media/image190.png"/><Relationship Id="rId123" Type="http://schemas.openxmlformats.org/officeDocument/2006/relationships/image" Target="../media/image211.png"/><Relationship Id="rId5" Type="http://schemas.openxmlformats.org/officeDocument/2006/relationships/image" Target="../media/image130.png"/><Relationship Id="rId90" Type="http://schemas.openxmlformats.org/officeDocument/2006/relationships/image" Target="../media/image178.png"/><Relationship Id="rId95" Type="http://schemas.openxmlformats.org/officeDocument/2006/relationships/image" Target="../media/image183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Relationship Id="rId113" Type="http://schemas.openxmlformats.org/officeDocument/2006/relationships/image" Target="../media/image201.png"/><Relationship Id="rId118" Type="http://schemas.openxmlformats.org/officeDocument/2006/relationships/image" Target="../media/image206.png"/><Relationship Id="rId8" Type="http://schemas.openxmlformats.org/officeDocument/2006/relationships/image" Target="../media/image133.png"/><Relationship Id="rId51" Type="http://schemas.openxmlformats.org/officeDocument/2006/relationships/image" Target="../media/image118.png"/><Relationship Id="rId80" Type="http://schemas.openxmlformats.org/officeDocument/2006/relationships/image" Target="../media/image1481.png"/><Relationship Id="rId85" Type="http://schemas.openxmlformats.org/officeDocument/2006/relationships/image" Target="../media/image173.png"/><Relationship Id="rId93" Type="http://schemas.openxmlformats.org/officeDocument/2006/relationships/image" Target="../media/image181.png"/><Relationship Id="rId98" Type="http://schemas.openxmlformats.org/officeDocument/2006/relationships/image" Target="../media/image186.png"/><Relationship Id="rId121" Type="http://schemas.openxmlformats.org/officeDocument/2006/relationships/image" Target="../media/image209.png"/><Relationship Id="rId3" Type="http://schemas.openxmlformats.org/officeDocument/2006/relationships/image" Target="../media/image17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33" Type="http://schemas.openxmlformats.org/officeDocument/2006/relationships/image" Target="../media/image158.png"/><Relationship Id="rId59" Type="http://schemas.openxmlformats.org/officeDocument/2006/relationships/image" Target="../media/image165.png"/><Relationship Id="rId103" Type="http://schemas.openxmlformats.org/officeDocument/2006/relationships/image" Target="../media/image191.png"/><Relationship Id="rId108" Type="http://schemas.openxmlformats.org/officeDocument/2006/relationships/image" Target="../media/image196.png"/><Relationship Id="rId116" Type="http://schemas.openxmlformats.org/officeDocument/2006/relationships/image" Target="../media/image204.png"/><Relationship Id="rId124" Type="http://schemas.openxmlformats.org/officeDocument/2006/relationships/image" Target="../media/image212.png"/><Relationship Id="rId20" Type="http://schemas.openxmlformats.org/officeDocument/2006/relationships/image" Target="../media/image145.png"/><Relationship Id="rId54" Type="http://schemas.openxmlformats.org/officeDocument/2006/relationships/image" Target="../media/image161.png"/><Relationship Id="rId62" Type="http://schemas.openxmlformats.org/officeDocument/2006/relationships/image" Target="../media/image168.png"/><Relationship Id="rId83" Type="http://schemas.openxmlformats.org/officeDocument/2006/relationships/image" Target="../media/image171.png"/><Relationship Id="rId88" Type="http://schemas.openxmlformats.org/officeDocument/2006/relationships/image" Target="../media/image176.png"/><Relationship Id="rId91" Type="http://schemas.openxmlformats.org/officeDocument/2006/relationships/image" Target="../media/image179.png"/><Relationship Id="rId96" Type="http://schemas.openxmlformats.org/officeDocument/2006/relationships/image" Target="../media/image184.png"/><Relationship Id="rId111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28" Type="http://schemas.openxmlformats.org/officeDocument/2006/relationships/image" Target="../media/image153.png"/><Relationship Id="rId57" Type="http://schemas.openxmlformats.org/officeDocument/2006/relationships/image" Target="../media/image124.png"/><Relationship Id="rId106" Type="http://schemas.openxmlformats.org/officeDocument/2006/relationships/image" Target="../media/image194.png"/><Relationship Id="rId114" Type="http://schemas.openxmlformats.org/officeDocument/2006/relationships/image" Target="../media/image202.png"/><Relationship Id="rId119" Type="http://schemas.openxmlformats.org/officeDocument/2006/relationships/image" Target="../media/image207.png"/><Relationship Id="rId10" Type="http://schemas.openxmlformats.org/officeDocument/2006/relationships/image" Target="../media/image135.png"/><Relationship Id="rId31" Type="http://schemas.openxmlformats.org/officeDocument/2006/relationships/image" Target="../media/image156.png"/><Relationship Id="rId52" Type="http://schemas.openxmlformats.org/officeDocument/2006/relationships/image" Target="../media/image119.png"/><Relationship Id="rId60" Type="http://schemas.openxmlformats.org/officeDocument/2006/relationships/image" Target="../media/image166.png"/><Relationship Id="rId81" Type="http://schemas.openxmlformats.org/officeDocument/2006/relationships/image" Target="../media/image169.png"/><Relationship Id="rId86" Type="http://schemas.openxmlformats.org/officeDocument/2006/relationships/image" Target="../media/image174.png"/><Relationship Id="rId94" Type="http://schemas.openxmlformats.org/officeDocument/2006/relationships/image" Target="../media/image182.png"/><Relationship Id="rId99" Type="http://schemas.openxmlformats.org/officeDocument/2006/relationships/image" Target="../media/image187.png"/><Relationship Id="rId101" Type="http://schemas.openxmlformats.org/officeDocument/2006/relationships/image" Target="../media/image189.png"/><Relationship Id="rId122" Type="http://schemas.openxmlformats.org/officeDocument/2006/relationships/image" Target="../media/image210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109" Type="http://schemas.openxmlformats.org/officeDocument/2006/relationships/image" Target="../media/image197.png"/><Relationship Id="rId34" Type="http://schemas.openxmlformats.org/officeDocument/2006/relationships/image" Target="../media/image159.png"/><Relationship Id="rId50" Type="http://schemas.openxmlformats.org/officeDocument/2006/relationships/image" Target="../media/image117.png"/><Relationship Id="rId55" Type="http://schemas.openxmlformats.org/officeDocument/2006/relationships/image" Target="../media/image162.png"/><Relationship Id="rId97" Type="http://schemas.openxmlformats.org/officeDocument/2006/relationships/image" Target="../media/image185.png"/><Relationship Id="rId104" Type="http://schemas.openxmlformats.org/officeDocument/2006/relationships/image" Target="../media/image192.png"/><Relationship Id="rId120" Type="http://schemas.openxmlformats.org/officeDocument/2006/relationships/image" Target="../media/image208.png"/><Relationship Id="rId125" Type="http://schemas.openxmlformats.org/officeDocument/2006/relationships/image" Target="../media/image213.png"/><Relationship Id="rId7" Type="http://schemas.openxmlformats.org/officeDocument/2006/relationships/image" Target="../media/image132.png"/><Relationship Id="rId92" Type="http://schemas.openxmlformats.org/officeDocument/2006/relationships/image" Target="../media/image180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54.png"/><Relationship Id="rId24" Type="http://schemas.openxmlformats.org/officeDocument/2006/relationships/image" Target="../media/image149.png"/><Relationship Id="rId87" Type="http://schemas.openxmlformats.org/officeDocument/2006/relationships/image" Target="../media/image175.png"/><Relationship Id="rId110" Type="http://schemas.openxmlformats.org/officeDocument/2006/relationships/image" Target="../media/image198.png"/><Relationship Id="rId115" Type="http://schemas.openxmlformats.org/officeDocument/2006/relationships/image" Target="../media/image203.png"/><Relationship Id="rId61" Type="http://schemas.openxmlformats.org/officeDocument/2006/relationships/image" Target="../media/image167.png"/><Relationship Id="rId82" Type="http://schemas.openxmlformats.org/officeDocument/2006/relationships/image" Target="../media/image170.png"/><Relationship Id="rId19" Type="http://schemas.openxmlformats.org/officeDocument/2006/relationships/image" Target="../media/image144.png"/><Relationship Id="rId14" Type="http://schemas.openxmlformats.org/officeDocument/2006/relationships/image" Target="../media/image139.png"/><Relationship Id="rId30" Type="http://schemas.openxmlformats.org/officeDocument/2006/relationships/image" Target="../media/image155.png"/><Relationship Id="rId56" Type="http://schemas.openxmlformats.org/officeDocument/2006/relationships/image" Target="../media/image163.png"/><Relationship Id="rId100" Type="http://schemas.openxmlformats.org/officeDocument/2006/relationships/image" Target="../media/image188.png"/><Relationship Id="rId105" Type="http://schemas.openxmlformats.org/officeDocument/2006/relationships/image" Target="../media/image1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10" Type="http://schemas.openxmlformats.org/officeDocument/2006/relationships/image" Target="../media/image222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0.png"/><Relationship Id="rId4" Type="http://schemas.openxmlformats.org/officeDocument/2006/relationships/image" Target="../media/image2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26" Type="http://schemas.openxmlformats.org/officeDocument/2006/relationships/image" Target="../media/image276.png"/><Relationship Id="rId3" Type="http://schemas.openxmlformats.org/officeDocument/2006/relationships/image" Target="../media/image2250.png"/><Relationship Id="rId7" Type="http://schemas.openxmlformats.org/officeDocument/2006/relationships/image" Target="../media/image2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png"/><Relationship Id="rId11" Type="http://schemas.openxmlformats.org/officeDocument/2006/relationships/image" Target="../media/image252.png"/><Relationship Id="rId5" Type="http://schemas.openxmlformats.org/officeDocument/2006/relationships/image" Target="../media/image246.png"/><Relationship Id="rId10" Type="http://schemas.openxmlformats.org/officeDocument/2006/relationships/image" Target="../media/image251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18" Type="http://schemas.openxmlformats.org/officeDocument/2006/relationships/image" Target="../media/image268.png"/><Relationship Id="rId3" Type="http://schemas.openxmlformats.org/officeDocument/2006/relationships/image" Target="../media/image2260.png"/><Relationship Id="rId21" Type="http://schemas.openxmlformats.org/officeDocument/2006/relationships/image" Target="../media/image271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25" Type="http://schemas.openxmlformats.org/officeDocument/2006/relationships/image" Target="../media/image275.png"/><Relationship Id="rId17" Type="http://schemas.openxmlformats.org/officeDocument/2006/relationships/image" Target="../media/image26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6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24" Type="http://schemas.openxmlformats.org/officeDocument/2006/relationships/image" Target="../media/image274.png"/><Relationship Id="rId5" Type="http://schemas.openxmlformats.org/officeDocument/2006/relationships/image" Target="../media/image2280.png"/><Relationship Id="rId23" Type="http://schemas.openxmlformats.org/officeDocument/2006/relationships/image" Target="../media/image273.png"/><Relationship Id="rId15" Type="http://schemas.openxmlformats.org/officeDocument/2006/relationships/image" Target="../media/image265.png"/><Relationship Id="rId10" Type="http://schemas.openxmlformats.org/officeDocument/2006/relationships/image" Target="../media/image233.png"/><Relationship Id="rId19" Type="http://schemas.openxmlformats.org/officeDocument/2006/relationships/image" Target="../media/image269.png"/><Relationship Id="rId4" Type="http://schemas.openxmlformats.org/officeDocument/2006/relationships/image" Target="../media/image2270.png"/><Relationship Id="rId9" Type="http://schemas.openxmlformats.org/officeDocument/2006/relationships/image" Target="../media/image232.png"/><Relationship Id="rId22" Type="http://schemas.openxmlformats.org/officeDocument/2006/relationships/image" Target="../media/image272.png"/><Relationship Id="rId14" Type="http://schemas.openxmlformats.org/officeDocument/2006/relationships/image" Target="../media/image2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55.png"/><Relationship Id="rId18" Type="http://schemas.openxmlformats.org/officeDocument/2006/relationships/image" Target="../media/image260.png"/><Relationship Id="rId26" Type="http://schemas.openxmlformats.org/officeDocument/2006/relationships/image" Target="../media/image272.png"/><Relationship Id="rId3" Type="http://schemas.openxmlformats.org/officeDocument/2006/relationships/image" Target="../media/image237.png"/><Relationship Id="rId21" Type="http://schemas.openxmlformats.org/officeDocument/2006/relationships/image" Target="../media/image263.png"/><Relationship Id="rId7" Type="http://schemas.openxmlformats.org/officeDocument/2006/relationships/image" Target="../media/image241.png"/><Relationship Id="rId12" Type="http://schemas.openxmlformats.org/officeDocument/2006/relationships/image" Target="../media/image254.png"/><Relationship Id="rId17" Type="http://schemas.openxmlformats.org/officeDocument/2006/relationships/image" Target="../media/image259.png"/><Relationship Id="rId25" Type="http://schemas.openxmlformats.org/officeDocument/2006/relationships/image" Target="../media/image28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8.png"/><Relationship Id="rId20" Type="http://schemas.openxmlformats.org/officeDocument/2006/relationships/image" Target="../media/image262.png"/><Relationship Id="rId29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53.png"/><Relationship Id="rId24" Type="http://schemas.openxmlformats.org/officeDocument/2006/relationships/image" Target="../media/image279.png"/><Relationship Id="rId5" Type="http://schemas.openxmlformats.org/officeDocument/2006/relationships/image" Target="../media/image239.png"/><Relationship Id="rId15" Type="http://schemas.openxmlformats.org/officeDocument/2006/relationships/image" Target="../media/image257.png"/><Relationship Id="rId23" Type="http://schemas.openxmlformats.org/officeDocument/2006/relationships/image" Target="../media/image278.png"/><Relationship Id="rId28" Type="http://schemas.openxmlformats.org/officeDocument/2006/relationships/image" Target="../media/image274.png"/><Relationship Id="rId10" Type="http://schemas.openxmlformats.org/officeDocument/2006/relationships/image" Target="../media/image244.png"/><Relationship Id="rId19" Type="http://schemas.openxmlformats.org/officeDocument/2006/relationships/image" Target="../media/image261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4" Type="http://schemas.openxmlformats.org/officeDocument/2006/relationships/image" Target="../media/image256.png"/><Relationship Id="rId22" Type="http://schemas.openxmlformats.org/officeDocument/2006/relationships/image" Target="../media/image277.png"/><Relationship Id="rId27" Type="http://schemas.openxmlformats.org/officeDocument/2006/relationships/image" Target="../media/image2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55.png"/><Relationship Id="rId18" Type="http://schemas.openxmlformats.org/officeDocument/2006/relationships/image" Target="../media/image260.png"/><Relationship Id="rId26" Type="http://schemas.openxmlformats.org/officeDocument/2006/relationships/image" Target="../media/image281.png"/><Relationship Id="rId3" Type="http://schemas.openxmlformats.org/officeDocument/2006/relationships/image" Target="../media/image237.png"/><Relationship Id="rId21" Type="http://schemas.openxmlformats.org/officeDocument/2006/relationships/image" Target="../media/image263.png"/><Relationship Id="rId7" Type="http://schemas.openxmlformats.org/officeDocument/2006/relationships/image" Target="../media/image241.png"/><Relationship Id="rId12" Type="http://schemas.openxmlformats.org/officeDocument/2006/relationships/image" Target="../media/image254.png"/><Relationship Id="rId17" Type="http://schemas.openxmlformats.org/officeDocument/2006/relationships/image" Target="../media/image259.png"/><Relationship Id="rId25" Type="http://schemas.openxmlformats.org/officeDocument/2006/relationships/image" Target="../media/image28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8.png"/><Relationship Id="rId20" Type="http://schemas.openxmlformats.org/officeDocument/2006/relationships/image" Target="../media/image262.png"/><Relationship Id="rId29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53.png"/><Relationship Id="rId24" Type="http://schemas.openxmlformats.org/officeDocument/2006/relationships/image" Target="../media/image279.png"/><Relationship Id="rId5" Type="http://schemas.openxmlformats.org/officeDocument/2006/relationships/image" Target="../media/image239.png"/><Relationship Id="rId15" Type="http://schemas.openxmlformats.org/officeDocument/2006/relationships/image" Target="../media/image257.png"/><Relationship Id="rId23" Type="http://schemas.openxmlformats.org/officeDocument/2006/relationships/image" Target="../media/image278.png"/><Relationship Id="rId28" Type="http://schemas.openxmlformats.org/officeDocument/2006/relationships/image" Target="../media/image283.png"/><Relationship Id="rId10" Type="http://schemas.openxmlformats.org/officeDocument/2006/relationships/image" Target="../media/image244.png"/><Relationship Id="rId19" Type="http://schemas.openxmlformats.org/officeDocument/2006/relationships/image" Target="../media/image261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4" Type="http://schemas.openxmlformats.org/officeDocument/2006/relationships/image" Target="../media/image256.png"/><Relationship Id="rId22" Type="http://schemas.openxmlformats.org/officeDocument/2006/relationships/image" Target="../media/image277.png"/><Relationship Id="rId27" Type="http://schemas.openxmlformats.org/officeDocument/2006/relationships/image" Target="../media/image2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55.png"/><Relationship Id="rId18" Type="http://schemas.openxmlformats.org/officeDocument/2006/relationships/image" Target="../media/image260.png"/><Relationship Id="rId26" Type="http://schemas.openxmlformats.org/officeDocument/2006/relationships/image" Target="../media/image285.png"/><Relationship Id="rId3" Type="http://schemas.openxmlformats.org/officeDocument/2006/relationships/image" Target="../media/image237.png"/><Relationship Id="rId21" Type="http://schemas.openxmlformats.org/officeDocument/2006/relationships/image" Target="../media/image263.png"/><Relationship Id="rId7" Type="http://schemas.openxmlformats.org/officeDocument/2006/relationships/image" Target="../media/image241.png"/><Relationship Id="rId12" Type="http://schemas.openxmlformats.org/officeDocument/2006/relationships/image" Target="../media/image254.png"/><Relationship Id="rId17" Type="http://schemas.openxmlformats.org/officeDocument/2006/relationships/image" Target="../media/image259.png"/><Relationship Id="rId25" Type="http://schemas.openxmlformats.org/officeDocument/2006/relationships/image" Target="../media/image28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8.png"/><Relationship Id="rId20" Type="http://schemas.openxmlformats.org/officeDocument/2006/relationships/image" Target="../media/image262.png"/><Relationship Id="rId29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53.png"/><Relationship Id="rId24" Type="http://schemas.openxmlformats.org/officeDocument/2006/relationships/image" Target="../media/image279.png"/><Relationship Id="rId5" Type="http://schemas.openxmlformats.org/officeDocument/2006/relationships/image" Target="../media/image239.png"/><Relationship Id="rId15" Type="http://schemas.openxmlformats.org/officeDocument/2006/relationships/image" Target="../media/image257.png"/><Relationship Id="rId23" Type="http://schemas.openxmlformats.org/officeDocument/2006/relationships/image" Target="../media/image278.png"/><Relationship Id="rId28" Type="http://schemas.openxmlformats.org/officeDocument/2006/relationships/image" Target="../media/image282.png"/><Relationship Id="rId10" Type="http://schemas.openxmlformats.org/officeDocument/2006/relationships/image" Target="../media/image244.png"/><Relationship Id="rId19" Type="http://schemas.openxmlformats.org/officeDocument/2006/relationships/image" Target="../media/image261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4" Type="http://schemas.openxmlformats.org/officeDocument/2006/relationships/image" Target="../media/image256.png"/><Relationship Id="rId22" Type="http://schemas.openxmlformats.org/officeDocument/2006/relationships/image" Target="../media/image277.png"/><Relationship Id="rId27" Type="http://schemas.openxmlformats.org/officeDocument/2006/relationships/image" Target="../media/image281.png"/><Relationship Id="rId30" Type="http://schemas.openxmlformats.org/officeDocument/2006/relationships/image" Target="../media/image28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8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9.png"/><Relationship Id="rId4" Type="http://schemas.openxmlformats.org/officeDocument/2006/relationships/image" Target="../media/image2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50" Type="http://schemas.openxmlformats.org/officeDocument/2006/relationships/image" Target="../media/image66.png"/><Relationship Id="rId7" Type="http://schemas.openxmlformats.org/officeDocument/2006/relationships/image" Target="../media/image23.png"/><Relationship Id="rId2" Type="http://schemas.openxmlformats.org/officeDocument/2006/relationships/image" Target="../media/image1511.png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06.png"/><Relationship Id="rId21" Type="http://schemas.openxmlformats.org/officeDocument/2006/relationships/image" Target="../media/image88.png"/><Relationship Id="rId34" Type="http://schemas.openxmlformats.org/officeDocument/2006/relationships/image" Target="../media/image101.png"/><Relationship Id="rId42" Type="http://schemas.openxmlformats.org/officeDocument/2006/relationships/image" Target="../media/image109.png"/><Relationship Id="rId47" Type="http://schemas.openxmlformats.org/officeDocument/2006/relationships/image" Target="../media/image114.png"/><Relationship Id="rId50" Type="http://schemas.openxmlformats.org/officeDocument/2006/relationships/image" Target="../media/image117.png"/><Relationship Id="rId7" Type="http://schemas.openxmlformats.org/officeDocument/2006/relationships/image" Target="../media/image74.png"/><Relationship Id="rId2" Type="http://schemas.openxmlformats.org/officeDocument/2006/relationships/image" Target="../media/image18.png"/><Relationship Id="rId16" Type="http://schemas.openxmlformats.org/officeDocument/2006/relationships/image" Target="../media/image83.png"/><Relationship Id="rId29" Type="http://schemas.openxmlformats.org/officeDocument/2006/relationships/image" Target="../media/image96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4.png"/><Relationship Id="rId40" Type="http://schemas.openxmlformats.org/officeDocument/2006/relationships/image" Target="../media/image107.png"/><Relationship Id="rId45" Type="http://schemas.openxmlformats.org/officeDocument/2006/relationships/image" Target="../media/image112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49" Type="http://schemas.openxmlformats.org/officeDocument/2006/relationships/image" Target="../media/image116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8.png"/><Relationship Id="rId44" Type="http://schemas.openxmlformats.org/officeDocument/2006/relationships/image" Target="../media/image111.png"/><Relationship Id="rId52" Type="http://schemas.openxmlformats.org/officeDocument/2006/relationships/image" Target="../media/image119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Relationship Id="rId43" Type="http://schemas.openxmlformats.org/officeDocument/2006/relationships/image" Target="../media/image110.png"/><Relationship Id="rId48" Type="http://schemas.openxmlformats.org/officeDocument/2006/relationships/image" Target="../media/image115.png"/><Relationship Id="rId8" Type="http://schemas.openxmlformats.org/officeDocument/2006/relationships/image" Target="../media/image75.png"/><Relationship Id="rId51" Type="http://schemas.openxmlformats.org/officeDocument/2006/relationships/image" Target="../media/image118.png"/><Relationship Id="rId3" Type="http://schemas.openxmlformats.org/officeDocument/2006/relationships/image" Target="../media/image70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38" Type="http://schemas.openxmlformats.org/officeDocument/2006/relationships/image" Target="../media/image105.png"/><Relationship Id="rId46" Type="http://schemas.openxmlformats.org/officeDocument/2006/relationships/image" Target="../media/image113.png"/><Relationship Id="rId20" Type="http://schemas.openxmlformats.org/officeDocument/2006/relationships/image" Target="../media/image87.png"/><Relationship Id="rId41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D8AC36D-4646-1442-9D1B-FD65B129083A}"/>
              </a:ext>
            </a:extLst>
          </p:cNvPr>
          <p:cNvSpPr/>
          <p:nvPr/>
        </p:nvSpPr>
        <p:spPr>
          <a:xfrm flipV="1">
            <a:off x="0" y="5768057"/>
            <a:ext cx="12192000" cy="110022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2055"/>
                </a:schemeClr>
              </a:gs>
              <a:gs pos="50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40FC18-373C-E642-9B40-F9EB63FB6DC3}"/>
              </a:ext>
            </a:extLst>
          </p:cNvPr>
          <p:cNvSpPr/>
          <p:nvPr/>
        </p:nvSpPr>
        <p:spPr>
          <a:xfrm>
            <a:off x="0" y="0"/>
            <a:ext cx="12192000" cy="576805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2055"/>
                </a:schemeClr>
              </a:gs>
              <a:gs pos="50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5CB1D-22D6-664C-BA1B-E10650F20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684" y="161733"/>
            <a:ext cx="10392631" cy="1655763"/>
          </a:xfrm>
        </p:spPr>
        <p:txBody>
          <a:bodyPr>
            <a:normAutofit/>
          </a:bodyPr>
          <a:lstStyle/>
          <a:p>
            <a:r>
              <a:rPr lang="en-US" sz="4000" i="1" dirty="0">
                <a:latin typeface="NimbusRomNo9L"/>
              </a:rPr>
              <a:t>ADA</a:t>
            </a:r>
            <a:r>
              <a:rPr lang="en-US" sz="4000" dirty="0">
                <a:latin typeface="NimbusRomNo9L"/>
              </a:rPr>
              <a:t>: Arithmetic Operations with Adaptive TCAM Population in Programmable Switches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8E40D-3851-B54C-A03D-D3EE173F5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684" y="2365510"/>
            <a:ext cx="9208285" cy="170764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Mojtaba Malekpourshahraki</a:t>
            </a:r>
            <a:r>
              <a:rPr lang="en-US" baseline="30000" dirty="0"/>
              <a:t>1</a:t>
            </a:r>
            <a:r>
              <a:rPr lang="en-US" dirty="0"/>
              <a:t>  </a:t>
            </a:r>
          </a:p>
          <a:p>
            <a:pPr algn="l"/>
            <a:r>
              <a:rPr lang="en-US" dirty="0">
                <a:sym typeface="Calibri"/>
              </a:rPr>
              <a:t>Brent E. Stephens</a:t>
            </a:r>
            <a:r>
              <a:rPr lang="en-US" baseline="30000" dirty="0">
                <a:sym typeface="Calibri"/>
              </a:rPr>
              <a:t>2</a:t>
            </a:r>
          </a:p>
          <a:p>
            <a:pPr algn="l"/>
            <a:r>
              <a:rPr lang="en-US" dirty="0"/>
              <a:t>Balajee Vamanan</a:t>
            </a:r>
            <a:r>
              <a:rPr lang="en-US" baseline="30000" dirty="0"/>
              <a:t>1</a:t>
            </a:r>
          </a:p>
        </p:txBody>
      </p:sp>
      <p:pic>
        <p:nvPicPr>
          <p:cNvPr id="1026" name="Picture 2" descr="University of Illinois Chicago - Wikipedia">
            <a:extLst>
              <a:ext uri="{FF2B5EF4-FFF2-40B4-BE49-F238E27FC236}">
                <a16:creationId xmlns:a16="http://schemas.microsoft.com/office/drawing/2014/main" id="{200F6D18-B14C-BE43-8603-3BF017DD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00" y="4060417"/>
            <a:ext cx="1258745" cy="12587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111;p17">
            <a:extLst>
              <a:ext uri="{FF2B5EF4-FFF2-40B4-BE49-F238E27FC236}">
                <a16:creationId xmlns:a16="http://schemas.microsoft.com/office/drawing/2014/main" id="{D64A1A74-56D1-7B4B-A185-7EE59F4627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653" y="4138092"/>
            <a:ext cx="1258744" cy="11707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61263-8BFF-ED4E-B709-64B8B2490BEA}"/>
              </a:ext>
            </a:extLst>
          </p:cNvPr>
          <p:cNvSpPr txBox="1"/>
          <p:nvPr/>
        </p:nvSpPr>
        <p:spPr>
          <a:xfrm>
            <a:off x="2006819" y="5389453"/>
            <a:ext cx="340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1: University of Illinois at Chicago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59F53-8AB8-D846-8675-B277546C3FED}"/>
              </a:ext>
            </a:extLst>
          </p:cNvPr>
          <p:cNvSpPr txBox="1"/>
          <p:nvPr/>
        </p:nvSpPr>
        <p:spPr>
          <a:xfrm>
            <a:off x="7356387" y="5383330"/>
            <a:ext cx="256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2: The University of Utah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55FE5-5813-E840-B086-942FB2AD03EC}"/>
              </a:ext>
            </a:extLst>
          </p:cNvPr>
          <p:cNvSpPr txBox="1"/>
          <p:nvPr/>
        </p:nvSpPr>
        <p:spPr>
          <a:xfrm>
            <a:off x="4676965" y="6133501"/>
            <a:ext cx="283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Email: mmalek3@uic.edu</a:t>
            </a:r>
          </a:p>
        </p:txBody>
      </p:sp>
    </p:spTree>
    <p:extLst>
      <p:ext uri="{BB962C8B-B14F-4D97-AF65-F5344CB8AC3E}">
        <p14:creationId xmlns:p14="http://schemas.microsoft.com/office/powerpoint/2010/main" val="243284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5AFC-A62A-604F-A6D0-2D7D521F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Slightly improved solution: longest prefix match (LPM)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521FB-F247-6347-B579-2775A5B93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longest prefix match to group entries </a:t>
            </a:r>
          </a:p>
          <a:p>
            <a:pPr lvl="1"/>
            <a:r>
              <a:rPr lang="en-US" dirty="0"/>
              <a:t>Less entries is needed</a:t>
            </a:r>
          </a:p>
          <a:p>
            <a:pPr lvl="1"/>
            <a:r>
              <a:rPr lang="en-US" dirty="0"/>
              <a:t>No flexibility in adjusting error rate and </a:t>
            </a:r>
          </a:p>
          <a:p>
            <a:pPr marL="457200" lvl="1" indent="0">
              <a:buNone/>
            </a:pPr>
            <a:r>
              <a:rPr lang="en-US" dirty="0"/>
              <a:t>    number of entries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4BABB-82B8-454E-98CD-C2EEEF571F45}"/>
              </a:ext>
            </a:extLst>
          </p:cNvPr>
          <p:cNvSpPr/>
          <p:nvPr/>
        </p:nvSpPr>
        <p:spPr>
          <a:xfrm>
            <a:off x="7844805" y="1738599"/>
            <a:ext cx="943747" cy="4533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1B371A-5CEB-5C49-BCED-9A7391CB7CAE}"/>
                  </a:ext>
                </a:extLst>
              </p:cNvPr>
              <p:cNvSpPr/>
              <p:nvPr/>
            </p:nvSpPr>
            <p:spPr>
              <a:xfrm>
                <a:off x="7964636" y="239274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1B371A-5CEB-5C49-BCED-9A7391CB7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392743"/>
                <a:ext cx="704088" cy="192024"/>
              </a:xfrm>
              <a:prstGeom prst="rect">
                <a:avLst/>
              </a:prstGeom>
              <a:blipFill>
                <a:blip r:embed="rId2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DF35CF-69A2-4C46-8113-7331043E1E25}"/>
                  </a:ext>
                </a:extLst>
              </p:cNvPr>
              <p:cNvSpPr/>
              <p:nvPr/>
            </p:nvSpPr>
            <p:spPr>
              <a:xfrm>
                <a:off x="7964635" y="182871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DF35CF-69A2-4C46-8113-7331043E1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1828710"/>
                <a:ext cx="704088" cy="192024"/>
              </a:xfrm>
              <a:prstGeom prst="rect">
                <a:avLst/>
              </a:prstGeom>
              <a:blipFill>
                <a:blip r:embed="rId3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DBCC06-0F5A-5A43-AF70-1DD036ACA4F6}"/>
                  </a:ext>
                </a:extLst>
              </p:cNvPr>
              <p:cNvSpPr/>
              <p:nvPr/>
            </p:nvSpPr>
            <p:spPr>
              <a:xfrm>
                <a:off x="7964636" y="201672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DBCC06-0F5A-5A43-AF70-1DD036ACA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016721"/>
                <a:ext cx="704088" cy="192024"/>
              </a:xfrm>
              <a:prstGeom prst="rect">
                <a:avLst/>
              </a:prstGeom>
              <a:blipFill>
                <a:blip r:embed="rId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44DD1C-9DCE-F04F-B56F-8495D3AF005D}"/>
                  </a:ext>
                </a:extLst>
              </p:cNvPr>
              <p:cNvSpPr/>
              <p:nvPr/>
            </p:nvSpPr>
            <p:spPr>
              <a:xfrm>
                <a:off x="7964636" y="220473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44DD1C-9DCE-F04F-B56F-8495D3AF0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204732"/>
                <a:ext cx="704088" cy="192024"/>
              </a:xfrm>
              <a:prstGeom prst="rect">
                <a:avLst/>
              </a:prstGeom>
              <a:blipFill>
                <a:blip r:embed="rId5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6A99D67-8F41-094E-A07C-6DA7425C15A4}"/>
                  </a:ext>
                </a:extLst>
              </p:cNvPr>
              <p:cNvSpPr/>
              <p:nvPr/>
            </p:nvSpPr>
            <p:spPr>
              <a:xfrm>
                <a:off x="7964636" y="2580754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6A99D67-8F41-094E-A07C-6DA7425C1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580754"/>
                <a:ext cx="704088" cy="192024"/>
              </a:xfrm>
              <a:prstGeom prst="rect">
                <a:avLst/>
              </a:prstGeom>
              <a:blipFill>
                <a:blip r:embed="rId6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02C9079-A7C3-9A41-A83F-3137C8108271}"/>
                  </a:ext>
                </a:extLst>
              </p:cNvPr>
              <p:cNvSpPr/>
              <p:nvPr/>
            </p:nvSpPr>
            <p:spPr>
              <a:xfrm>
                <a:off x="7964636" y="276876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02C9079-A7C3-9A41-A83F-3137C8108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768765"/>
                <a:ext cx="704088" cy="192024"/>
              </a:xfrm>
              <a:prstGeom prst="rect">
                <a:avLst/>
              </a:prstGeom>
              <a:blipFill>
                <a:blip r:embed="rId7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2D4845-B502-264F-B6D0-93BEFFFF6F13}"/>
                  </a:ext>
                </a:extLst>
              </p:cNvPr>
              <p:cNvSpPr/>
              <p:nvPr/>
            </p:nvSpPr>
            <p:spPr>
              <a:xfrm>
                <a:off x="7964636" y="295677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2D4845-B502-264F-B6D0-93BEFFFF6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956776"/>
                <a:ext cx="704088" cy="192024"/>
              </a:xfrm>
              <a:prstGeom prst="rect">
                <a:avLst/>
              </a:prstGeom>
              <a:blipFill>
                <a:blip r:embed="rId8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19B7FA4-B9ED-F447-B486-FC6887922EDF}"/>
                  </a:ext>
                </a:extLst>
              </p:cNvPr>
              <p:cNvSpPr/>
              <p:nvPr/>
            </p:nvSpPr>
            <p:spPr>
              <a:xfrm>
                <a:off x="7964635" y="314479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19B7FA4-B9ED-F447-B486-FC6887922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3144790"/>
                <a:ext cx="704088" cy="192024"/>
              </a:xfrm>
              <a:prstGeom prst="rect">
                <a:avLst/>
              </a:prstGeom>
              <a:blipFill>
                <a:blip r:embed="rId9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E02F817-B9F3-5B49-B635-CD7B6476A67B}"/>
                  </a:ext>
                </a:extLst>
              </p:cNvPr>
              <p:cNvSpPr/>
              <p:nvPr/>
            </p:nvSpPr>
            <p:spPr>
              <a:xfrm>
                <a:off x="7964636" y="407896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E02F817-B9F3-5B49-B635-CD7B6476A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078963"/>
                <a:ext cx="704088" cy="192024"/>
              </a:xfrm>
              <a:prstGeom prst="rect">
                <a:avLst/>
              </a:prstGeom>
              <a:blipFill>
                <a:blip r:embed="rId10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695EA30-01C3-D04F-BB31-ACFF5EE80AEB}"/>
                  </a:ext>
                </a:extLst>
              </p:cNvPr>
              <p:cNvSpPr/>
              <p:nvPr/>
            </p:nvSpPr>
            <p:spPr>
              <a:xfrm>
                <a:off x="7964635" y="351493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695EA30-01C3-D04F-BB31-ACFF5EE80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3514930"/>
                <a:ext cx="704088" cy="192024"/>
              </a:xfrm>
              <a:prstGeom prst="rect">
                <a:avLst/>
              </a:prstGeom>
              <a:blipFill>
                <a:blip r:embed="rId11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376A49-6BFA-5749-B1AF-BDB004877A26}"/>
                  </a:ext>
                </a:extLst>
              </p:cNvPr>
              <p:cNvSpPr/>
              <p:nvPr/>
            </p:nvSpPr>
            <p:spPr>
              <a:xfrm>
                <a:off x="7964636" y="370294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376A49-6BFA-5749-B1AF-BDB004877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3702941"/>
                <a:ext cx="704088" cy="192024"/>
              </a:xfrm>
              <a:prstGeom prst="rect">
                <a:avLst/>
              </a:prstGeom>
              <a:blipFill>
                <a:blip r:embed="rId12"/>
                <a:stretch>
                  <a:fillRect t="-11111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B09148-E6EC-C04A-A773-2E8D05DB6D29}"/>
                  </a:ext>
                </a:extLst>
              </p:cNvPr>
              <p:cNvSpPr/>
              <p:nvPr/>
            </p:nvSpPr>
            <p:spPr>
              <a:xfrm>
                <a:off x="7964636" y="389095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B09148-E6EC-C04A-A773-2E8D05DB6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3890952"/>
                <a:ext cx="704088" cy="192024"/>
              </a:xfrm>
              <a:prstGeom prst="rect">
                <a:avLst/>
              </a:prstGeom>
              <a:blipFill>
                <a:blip r:embed="rId13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700C2C8-30AC-B94A-81DF-86B267FF4C5D}"/>
                  </a:ext>
                </a:extLst>
              </p:cNvPr>
              <p:cNvSpPr/>
              <p:nvPr/>
            </p:nvSpPr>
            <p:spPr>
              <a:xfrm>
                <a:off x="7964636" y="4266974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700C2C8-30AC-B94A-81DF-86B267FF4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266974"/>
                <a:ext cx="704088" cy="192024"/>
              </a:xfrm>
              <a:prstGeom prst="rect">
                <a:avLst/>
              </a:prstGeom>
              <a:blipFill>
                <a:blip r:embed="rId1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44AE0EF-51AF-CE45-937B-83C7998DE9F9}"/>
                  </a:ext>
                </a:extLst>
              </p:cNvPr>
              <p:cNvSpPr/>
              <p:nvPr/>
            </p:nvSpPr>
            <p:spPr>
              <a:xfrm>
                <a:off x="7964636" y="445498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44AE0EF-51AF-CE45-937B-83C7998DE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454985"/>
                <a:ext cx="704088" cy="192024"/>
              </a:xfrm>
              <a:prstGeom prst="rect">
                <a:avLst/>
              </a:prstGeom>
              <a:blipFill>
                <a:blip r:embed="rId15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C6B8C16-03C4-1C44-B29C-1A3B6BFEF4D0}"/>
                  </a:ext>
                </a:extLst>
              </p:cNvPr>
              <p:cNvSpPr/>
              <p:nvPr/>
            </p:nvSpPr>
            <p:spPr>
              <a:xfrm>
                <a:off x="7964636" y="464299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C6B8C16-03C4-1C44-B29C-1A3B6BFEF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642996"/>
                <a:ext cx="704088" cy="192024"/>
              </a:xfrm>
              <a:prstGeom prst="rect">
                <a:avLst/>
              </a:prstGeom>
              <a:blipFill>
                <a:blip r:embed="rId16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84BAA3B-CF05-D14B-8279-D5606BDCBE67}"/>
                  </a:ext>
                </a:extLst>
              </p:cNvPr>
              <p:cNvSpPr/>
              <p:nvPr/>
            </p:nvSpPr>
            <p:spPr>
              <a:xfrm>
                <a:off x="7964635" y="483101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84BAA3B-CF05-D14B-8279-D5606BDCB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4831010"/>
                <a:ext cx="704088" cy="192024"/>
              </a:xfrm>
              <a:prstGeom prst="rect">
                <a:avLst/>
              </a:prstGeom>
              <a:blipFill>
                <a:blip r:embed="rId17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418F4CC-2BB9-CD42-8307-4A2189492DDC}"/>
              </a:ext>
            </a:extLst>
          </p:cNvPr>
          <p:cNvCxnSpPr/>
          <p:nvPr/>
        </p:nvCxnSpPr>
        <p:spPr>
          <a:xfrm>
            <a:off x="8349489" y="5215547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40DF74B-7E7F-BC43-BD31-9CE5FEEA1812}"/>
                  </a:ext>
                </a:extLst>
              </p:cNvPr>
              <p:cNvSpPr/>
              <p:nvPr/>
            </p:nvSpPr>
            <p:spPr>
              <a:xfrm>
                <a:off x="8114924" y="1367927"/>
                <a:ext cx="40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40DF74B-7E7F-BC43-BD31-9CE5FEEA1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924" y="1367927"/>
                <a:ext cx="40350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F9CAB32E-9E3A-CA43-B3DC-F0935DF86E05}"/>
              </a:ext>
            </a:extLst>
          </p:cNvPr>
          <p:cNvSpPr/>
          <p:nvPr/>
        </p:nvSpPr>
        <p:spPr>
          <a:xfrm>
            <a:off x="7723861" y="2014874"/>
            <a:ext cx="1197151" cy="1958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5586572-587A-1C43-9519-B3BA9307F57D}"/>
              </a:ext>
            </a:extLst>
          </p:cNvPr>
          <p:cNvSpPr/>
          <p:nvPr/>
        </p:nvSpPr>
        <p:spPr>
          <a:xfrm>
            <a:off x="7723861" y="2210618"/>
            <a:ext cx="1197151" cy="3672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457D73B-65B6-C345-BCFD-9A057BFB9FB8}"/>
              </a:ext>
            </a:extLst>
          </p:cNvPr>
          <p:cNvSpPr/>
          <p:nvPr/>
        </p:nvSpPr>
        <p:spPr>
          <a:xfrm>
            <a:off x="7723861" y="2577913"/>
            <a:ext cx="1197151" cy="759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CA9DE5-C34B-7646-AE17-AA126AF6BFC6}"/>
              </a:ext>
            </a:extLst>
          </p:cNvPr>
          <p:cNvSpPr/>
          <p:nvPr/>
        </p:nvSpPr>
        <p:spPr>
          <a:xfrm>
            <a:off x="7723861" y="1817454"/>
            <a:ext cx="1197151" cy="1958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9797358-9F11-184D-A603-C00CBD846C87}"/>
              </a:ext>
            </a:extLst>
          </p:cNvPr>
          <p:cNvSpPr/>
          <p:nvPr/>
        </p:nvSpPr>
        <p:spPr>
          <a:xfrm>
            <a:off x="7723861" y="3711907"/>
            <a:ext cx="1197151" cy="1958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2060198-5089-4F43-B15C-8761F008CC21}"/>
              </a:ext>
            </a:extLst>
          </p:cNvPr>
          <p:cNvSpPr/>
          <p:nvPr/>
        </p:nvSpPr>
        <p:spPr>
          <a:xfrm>
            <a:off x="7723861" y="3907651"/>
            <a:ext cx="1197151" cy="3672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147DE10-674A-D14E-B446-21DEED4EAB1E}"/>
              </a:ext>
            </a:extLst>
          </p:cNvPr>
          <p:cNvSpPr/>
          <p:nvPr/>
        </p:nvSpPr>
        <p:spPr>
          <a:xfrm>
            <a:off x="7723861" y="4274946"/>
            <a:ext cx="1197151" cy="759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9014837-FD2F-E34F-BC9A-3C6307FEA304}"/>
              </a:ext>
            </a:extLst>
          </p:cNvPr>
          <p:cNvSpPr/>
          <p:nvPr/>
        </p:nvSpPr>
        <p:spPr>
          <a:xfrm>
            <a:off x="7723861" y="3514487"/>
            <a:ext cx="1197151" cy="1958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8FB921-52D8-FB46-9C08-98D12BD54C37}"/>
              </a:ext>
            </a:extLst>
          </p:cNvPr>
          <p:cNvSpPr/>
          <p:nvPr/>
        </p:nvSpPr>
        <p:spPr>
          <a:xfrm>
            <a:off x="6554651" y="1743297"/>
            <a:ext cx="943747" cy="4533678"/>
          </a:xfrm>
          <a:prstGeom prst="rect">
            <a:avLst/>
          </a:prstGeom>
          <a:solidFill>
            <a:srgbClr val="F6F0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397ACB4-65C4-BC48-8915-73A299504F9A}"/>
                  </a:ext>
                </a:extLst>
              </p:cNvPr>
              <p:cNvSpPr/>
              <p:nvPr/>
            </p:nvSpPr>
            <p:spPr>
              <a:xfrm>
                <a:off x="6661797" y="182156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397ACB4-65C4-BC48-8915-73A299504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97" y="1821567"/>
                <a:ext cx="704088" cy="192024"/>
              </a:xfrm>
              <a:prstGeom prst="rect">
                <a:avLst/>
              </a:prstGeom>
              <a:blipFill>
                <a:blip r:embed="rId19"/>
                <a:stretch>
                  <a:fillRect t="-25000" b="-56250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4AA6179-B9CC-C946-AA7B-ACB0581A8FEA}"/>
                  </a:ext>
                </a:extLst>
              </p:cNvPr>
              <p:cNvSpPr/>
              <p:nvPr/>
            </p:nvSpPr>
            <p:spPr>
              <a:xfrm>
                <a:off x="6661797" y="201161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4AA6179-B9CC-C946-AA7B-ACB0581A8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97" y="2011613"/>
                <a:ext cx="704088" cy="192024"/>
              </a:xfrm>
              <a:prstGeom prst="rect">
                <a:avLst/>
              </a:prstGeom>
              <a:blipFill>
                <a:blip r:embed="rId20"/>
                <a:stretch>
                  <a:fillRect t="-17647" b="-58824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A30B0EA-FABC-0442-9290-A115B4620C0D}"/>
                  </a:ext>
                </a:extLst>
              </p:cNvPr>
              <p:cNvSpPr/>
              <p:nvPr/>
            </p:nvSpPr>
            <p:spPr>
              <a:xfrm>
                <a:off x="6661797" y="229595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A30B0EA-FABC-0442-9290-A115B4620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97" y="2295956"/>
                <a:ext cx="704088" cy="192024"/>
              </a:xfrm>
              <a:prstGeom prst="rect">
                <a:avLst/>
              </a:prstGeom>
              <a:blipFill>
                <a:blip r:embed="rId21"/>
                <a:stretch>
                  <a:fillRect t="-17647" b="-52941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5A1DD8D-CA41-7B48-9C73-310E1283BBA4}"/>
                  </a:ext>
                </a:extLst>
              </p:cNvPr>
              <p:cNvSpPr/>
              <p:nvPr/>
            </p:nvSpPr>
            <p:spPr>
              <a:xfrm>
                <a:off x="6661797" y="286102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5A1DD8D-CA41-7B48-9C73-310E1283B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97" y="2861022"/>
                <a:ext cx="704088" cy="192024"/>
              </a:xfrm>
              <a:prstGeom prst="rect">
                <a:avLst/>
              </a:prstGeom>
              <a:blipFill>
                <a:blip r:embed="rId22"/>
                <a:stretch>
                  <a:fillRect t="-17647" b="-58824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0DB95AB-369E-A843-AEEF-C737B708062E}"/>
                  </a:ext>
                </a:extLst>
              </p:cNvPr>
              <p:cNvSpPr/>
              <p:nvPr/>
            </p:nvSpPr>
            <p:spPr>
              <a:xfrm>
                <a:off x="6638917" y="1413634"/>
                <a:ext cx="8207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0DB95AB-369E-A843-AEEF-C737B7080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17" y="1413634"/>
                <a:ext cx="820738" cy="369332"/>
              </a:xfrm>
              <a:prstGeom prst="rect">
                <a:avLst/>
              </a:prstGeom>
              <a:blipFill>
                <a:blip r:embed="rId23"/>
                <a:stretch>
                  <a:fillRect l="-606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1641013-C897-F74E-A27E-8A4E2C144755}"/>
                  </a:ext>
                </a:extLst>
              </p:cNvPr>
              <p:cNvSpPr/>
              <p:nvPr/>
            </p:nvSpPr>
            <p:spPr>
              <a:xfrm>
                <a:off x="6656544" y="352762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1641013-C897-F74E-A27E-8A4E2C144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44" y="3527625"/>
                <a:ext cx="704088" cy="192024"/>
              </a:xfrm>
              <a:prstGeom prst="rect">
                <a:avLst/>
              </a:prstGeom>
              <a:blipFill>
                <a:blip r:embed="rId24"/>
                <a:stretch>
                  <a:fillRect t="-17647" b="-52941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D2D9FE0-1F4E-B54F-9B61-E5FD1CF8AD7F}"/>
                  </a:ext>
                </a:extLst>
              </p:cNvPr>
              <p:cNvSpPr/>
              <p:nvPr/>
            </p:nvSpPr>
            <p:spPr>
              <a:xfrm>
                <a:off x="6656544" y="371529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D2D9FE0-1F4E-B54F-9B61-E5FD1CF8A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44" y="3715290"/>
                <a:ext cx="704088" cy="192024"/>
              </a:xfrm>
              <a:prstGeom prst="rect">
                <a:avLst/>
              </a:prstGeom>
              <a:blipFill>
                <a:blip r:embed="rId25"/>
                <a:stretch>
                  <a:fillRect t="-16667" b="-50000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C0B5525-BE81-F244-972F-029995D1DAA5}"/>
                  </a:ext>
                </a:extLst>
              </p:cNvPr>
              <p:cNvSpPr/>
              <p:nvPr/>
            </p:nvSpPr>
            <p:spPr>
              <a:xfrm>
                <a:off x="6656544" y="4002014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C0B5525-BE81-F244-972F-029995D1D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44" y="4002014"/>
                <a:ext cx="704088" cy="192024"/>
              </a:xfrm>
              <a:prstGeom prst="rect">
                <a:avLst/>
              </a:prstGeom>
              <a:blipFill>
                <a:blip r:embed="rId26"/>
                <a:stretch>
                  <a:fillRect t="-17647" b="-52941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23BB4EB-7B0A-9345-8ABD-2BD9BB598635}"/>
                  </a:ext>
                </a:extLst>
              </p:cNvPr>
              <p:cNvSpPr/>
              <p:nvPr/>
            </p:nvSpPr>
            <p:spPr>
              <a:xfrm>
                <a:off x="6656544" y="456470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23BB4EB-7B0A-9345-8ABD-2BD9BB598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44" y="4564700"/>
                <a:ext cx="704088" cy="192024"/>
              </a:xfrm>
              <a:prstGeom prst="rect">
                <a:avLst/>
              </a:prstGeom>
              <a:blipFill>
                <a:blip r:embed="rId27"/>
                <a:stretch>
                  <a:fillRect t="-25000" b="-56250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12700B8-BB0A-D546-909E-F1C45647AFA5}"/>
              </a:ext>
            </a:extLst>
          </p:cNvPr>
          <p:cNvCxnSpPr/>
          <p:nvPr/>
        </p:nvCxnSpPr>
        <p:spPr>
          <a:xfrm>
            <a:off x="7002421" y="5271695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ight Brace 82">
            <a:extLst>
              <a:ext uri="{FF2B5EF4-FFF2-40B4-BE49-F238E27FC236}">
                <a16:creationId xmlns:a16="http://schemas.microsoft.com/office/drawing/2014/main" id="{AD82FFD5-AFE2-1E45-9F14-BE1797445B96}"/>
              </a:ext>
            </a:extLst>
          </p:cNvPr>
          <p:cNvSpPr/>
          <p:nvPr/>
        </p:nvSpPr>
        <p:spPr>
          <a:xfrm flipH="1">
            <a:off x="6105781" y="1799543"/>
            <a:ext cx="385185" cy="4472734"/>
          </a:xfrm>
          <a:prstGeom prst="rightBrace">
            <a:avLst>
              <a:gd name="adj1" fmla="val 1399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D3967A3-C09C-314D-9C22-ECF26A060F04}"/>
              </a:ext>
            </a:extLst>
          </p:cNvPr>
          <p:cNvSpPr/>
          <p:nvPr/>
        </p:nvSpPr>
        <p:spPr>
          <a:xfrm>
            <a:off x="10336595" y="1754611"/>
            <a:ext cx="943747" cy="4533678"/>
          </a:xfrm>
          <a:prstGeom prst="rect">
            <a:avLst/>
          </a:prstGeom>
          <a:solidFill>
            <a:srgbClr val="F0F4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9C04D8-6999-EF4C-9E1B-C8BE9E43BC1F}"/>
              </a:ext>
            </a:extLst>
          </p:cNvPr>
          <p:cNvSpPr/>
          <p:nvPr/>
        </p:nvSpPr>
        <p:spPr>
          <a:xfrm>
            <a:off x="8997179" y="1743297"/>
            <a:ext cx="943747" cy="4533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0791038-960B-4948-A7E8-ED7FFABC2673}"/>
                  </a:ext>
                </a:extLst>
              </p:cNvPr>
              <p:cNvSpPr/>
              <p:nvPr/>
            </p:nvSpPr>
            <p:spPr>
              <a:xfrm>
                <a:off x="9114853" y="183069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0791038-960B-4948-A7E8-ED7FFABC2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1830691"/>
                <a:ext cx="704088" cy="192024"/>
              </a:xfrm>
              <a:prstGeom prst="rect">
                <a:avLst/>
              </a:prstGeom>
              <a:blipFill>
                <a:blip r:embed="rId29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E1296DC-F577-4C4D-BF99-431B9D6E3AB6}"/>
                  </a:ext>
                </a:extLst>
              </p:cNvPr>
              <p:cNvSpPr/>
              <p:nvPr/>
            </p:nvSpPr>
            <p:spPr>
              <a:xfrm>
                <a:off x="9114853" y="201835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E1296DC-F577-4C4D-BF99-431B9D6E3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018356"/>
                <a:ext cx="704088" cy="192024"/>
              </a:xfrm>
              <a:prstGeom prst="rect">
                <a:avLst/>
              </a:prstGeom>
              <a:blipFill>
                <a:blip r:embed="rId30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B33D3CB-BEDA-1B49-B9FC-A76BD21454EA}"/>
                  </a:ext>
                </a:extLst>
              </p:cNvPr>
              <p:cNvSpPr/>
              <p:nvPr/>
            </p:nvSpPr>
            <p:spPr>
              <a:xfrm>
                <a:off x="9114853" y="220602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B33D3CB-BEDA-1B49-B9FC-A76BD21454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206021"/>
                <a:ext cx="704088" cy="192024"/>
              </a:xfrm>
              <a:prstGeom prst="rect">
                <a:avLst/>
              </a:prstGeom>
              <a:blipFill>
                <a:blip r:embed="rId31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C748920-D86C-5745-9780-1D7AF99B15E2}"/>
                  </a:ext>
                </a:extLst>
              </p:cNvPr>
              <p:cNvSpPr/>
              <p:nvPr/>
            </p:nvSpPr>
            <p:spPr>
              <a:xfrm>
                <a:off x="9114853" y="239368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C748920-D86C-5745-9780-1D7AF99B1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393686"/>
                <a:ext cx="704088" cy="192024"/>
              </a:xfrm>
              <a:prstGeom prst="rect">
                <a:avLst/>
              </a:prstGeom>
              <a:blipFill>
                <a:blip r:embed="rId32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F7C757E-3924-654D-926E-EB1FA8242C05}"/>
                  </a:ext>
                </a:extLst>
              </p:cNvPr>
              <p:cNvSpPr/>
              <p:nvPr/>
            </p:nvSpPr>
            <p:spPr>
              <a:xfrm>
                <a:off x="9114853" y="258135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F7C757E-3924-654D-926E-EB1FA8242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581351"/>
                <a:ext cx="704088" cy="192024"/>
              </a:xfrm>
              <a:prstGeom prst="rect">
                <a:avLst/>
              </a:prstGeom>
              <a:blipFill>
                <a:blip r:embed="rId33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B2DA8C4-58D3-3A44-99D8-29F862A4A280}"/>
                  </a:ext>
                </a:extLst>
              </p:cNvPr>
              <p:cNvSpPr/>
              <p:nvPr/>
            </p:nvSpPr>
            <p:spPr>
              <a:xfrm>
                <a:off x="9114853" y="276901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B2DA8C4-58D3-3A44-99D8-29F862A4A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769016"/>
                <a:ext cx="704088" cy="192024"/>
              </a:xfrm>
              <a:prstGeom prst="rect">
                <a:avLst/>
              </a:prstGeom>
              <a:blipFill>
                <a:blip r:embed="rId3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9111030-6FD5-A04B-A070-6A5A59924B70}"/>
                  </a:ext>
                </a:extLst>
              </p:cNvPr>
              <p:cNvSpPr/>
              <p:nvPr/>
            </p:nvSpPr>
            <p:spPr>
              <a:xfrm>
                <a:off x="9114853" y="295668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9111030-6FD5-A04B-A070-6A5A59924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956681"/>
                <a:ext cx="704088" cy="192024"/>
              </a:xfrm>
              <a:prstGeom prst="rect">
                <a:avLst/>
              </a:prstGeom>
              <a:blipFill>
                <a:blip r:embed="rId35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35C7996-146E-804A-9626-2BA9FF82196B}"/>
                  </a:ext>
                </a:extLst>
              </p:cNvPr>
              <p:cNvSpPr/>
              <p:nvPr/>
            </p:nvSpPr>
            <p:spPr>
              <a:xfrm>
                <a:off x="9114853" y="3144349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35C7996-146E-804A-9626-2BA9FF821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144349"/>
                <a:ext cx="704088" cy="192024"/>
              </a:xfrm>
              <a:prstGeom prst="rect">
                <a:avLst/>
              </a:prstGeom>
              <a:blipFill>
                <a:blip r:embed="rId36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CA5BF49-760B-DB4A-9D86-052D2A3E1C68}"/>
                  </a:ext>
                </a:extLst>
              </p:cNvPr>
              <p:cNvSpPr/>
              <p:nvPr/>
            </p:nvSpPr>
            <p:spPr>
              <a:xfrm>
                <a:off x="9114853" y="351691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CA5BF49-760B-DB4A-9D86-052D2A3E1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516911"/>
                <a:ext cx="704088" cy="192024"/>
              </a:xfrm>
              <a:prstGeom prst="rect">
                <a:avLst/>
              </a:prstGeom>
              <a:blipFill>
                <a:blip r:embed="rId37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34BD0D0-8342-E744-ADBE-E8498F05459E}"/>
                  </a:ext>
                </a:extLst>
              </p:cNvPr>
              <p:cNvSpPr/>
              <p:nvPr/>
            </p:nvSpPr>
            <p:spPr>
              <a:xfrm>
                <a:off x="9114853" y="370457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34BD0D0-8342-E744-ADBE-E8498F054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704576"/>
                <a:ext cx="704088" cy="192024"/>
              </a:xfrm>
              <a:prstGeom prst="rect">
                <a:avLst/>
              </a:prstGeom>
              <a:blipFill>
                <a:blip r:embed="rId38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C9DE3E7-9782-784E-8099-F552C84A8EE0}"/>
                  </a:ext>
                </a:extLst>
              </p:cNvPr>
              <p:cNvSpPr/>
              <p:nvPr/>
            </p:nvSpPr>
            <p:spPr>
              <a:xfrm>
                <a:off x="9114853" y="389224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C9DE3E7-9782-784E-8099-F552C84A8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892241"/>
                <a:ext cx="704088" cy="192024"/>
              </a:xfrm>
              <a:prstGeom prst="rect">
                <a:avLst/>
              </a:prstGeom>
              <a:blipFill>
                <a:blip r:embed="rId39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121AB14-C746-884E-855E-6FFC8326CE23}"/>
                  </a:ext>
                </a:extLst>
              </p:cNvPr>
              <p:cNvSpPr/>
              <p:nvPr/>
            </p:nvSpPr>
            <p:spPr>
              <a:xfrm>
                <a:off x="9114853" y="407990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121AB14-C746-884E-855E-6FFC8326C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079906"/>
                <a:ext cx="704088" cy="192024"/>
              </a:xfrm>
              <a:prstGeom prst="rect">
                <a:avLst/>
              </a:prstGeom>
              <a:blipFill>
                <a:blip r:embed="rId40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0BE6D27-B2BA-8E4C-955F-72E2164435D7}"/>
                  </a:ext>
                </a:extLst>
              </p:cNvPr>
              <p:cNvSpPr/>
              <p:nvPr/>
            </p:nvSpPr>
            <p:spPr>
              <a:xfrm>
                <a:off x="9114853" y="426757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0BE6D27-B2BA-8E4C-955F-72E216443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267571"/>
                <a:ext cx="704088" cy="192024"/>
              </a:xfrm>
              <a:prstGeom prst="rect">
                <a:avLst/>
              </a:prstGeom>
              <a:blipFill>
                <a:blip r:embed="rId41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D7B7FDC-1DC9-5E4C-A285-9B68D4E050A4}"/>
                  </a:ext>
                </a:extLst>
              </p:cNvPr>
              <p:cNvSpPr/>
              <p:nvPr/>
            </p:nvSpPr>
            <p:spPr>
              <a:xfrm>
                <a:off x="9114853" y="445523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D7B7FDC-1DC9-5E4C-A285-9B68D4E05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455236"/>
                <a:ext cx="704088" cy="192024"/>
              </a:xfrm>
              <a:prstGeom prst="rect">
                <a:avLst/>
              </a:prstGeom>
              <a:blipFill>
                <a:blip r:embed="rId42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41AF525-1E0C-F44A-AD9A-EFE0F6AB07A8}"/>
                  </a:ext>
                </a:extLst>
              </p:cNvPr>
              <p:cNvSpPr/>
              <p:nvPr/>
            </p:nvSpPr>
            <p:spPr>
              <a:xfrm>
                <a:off x="9114853" y="464290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41AF525-1E0C-F44A-AD9A-EFE0F6AB0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642901"/>
                <a:ext cx="704088" cy="192024"/>
              </a:xfrm>
              <a:prstGeom prst="rect">
                <a:avLst/>
              </a:prstGeom>
              <a:blipFill>
                <a:blip r:embed="rId43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D5160A7-4A82-D442-8863-E3C41E44EACF}"/>
                  </a:ext>
                </a:extLst>
              </p:cNvPr>
              <p:cNvSpPr/>
              <p:nvPr/>
            </p:nvSpPr>
            <p:spPr>
              <a:xfrm>
                <a:off x="9114853" y="4830569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D5160A7-4A82-D442-8863-E3C41E44E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830569"/>
                <a:ext cx="704088" cy="192024"/>
              </a:xfrm>
              <a:prstGeom prst="rect">
                <a:avLst/>
              </a:prstGeom>
              <a:blipFill>
                <a:blip r:embed="rId44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C583AD6-1E1C-2F49-8886-A82CC43DF077}"/>
                  </a:ext>
                </a:extLst>
              </p:cNvPr>
              <p:cNvSpPr/>
              <p:nvPr/>
            </p:nvSpPr>
            <p:spPr>
              <a:xfrm>
                <a:off x="10456886" y="182489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C583AD6-1E1C-2F49-8886-A82CC43D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1824897"/>
                <a:ext cx="704088" cy="192024"/>
              </a:xfrm>
              <a:prstGeom prst="rect">
                <a:avLst/>
              </a:prstGeom>
              <a:blipFill>
                <a:blip r:embed="rId45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C51ED0B-6A65-9646-9968-4E2736FC2BC1}"/>
                  </a:ext>
                </a:extLst>
              </p:cNvPr>
              <p:cNvSpPr/>
              <p:nvPr/>
            </p:nvSpPr>
            <p:spPr>
              <a:xfrm>
                <a:off x="10456886" y="201256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C51ED0B-6A65-9646-9968-4E2736FC2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012562"/>
                <a:ext cx="704088" cy="192024"/>
              </a:xfrm>
              <a:prstGeom prst="rect">
                <a:avLst/>
              </a:prstGeom>
              <a:blipFill>
                <a:blip r:embed="rId46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1A66DBC-0999-104E-B1EE-6C8148EC77CC}"/>
                  </a:ext>
                </a:extLst>
              </p:cNvPr>
              <p:cNvSpPr/>
              <p:nvPr/>
            </p:nvSpPr>
            <p:spPr>
              <a:xfrm>
                <a:off x="10456886" y="220022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1A66DBC-0999-104E-B1EE-6C8148EC7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200227"/>
                <a:ext cx="704088" cy="192024"/>
              </a:xfrm>
              <a:prstGeom prst="rect">
                <a:avLst/>
              </a:prstGeom>
              <a:blipFill>
                <a:blip r:embed="rId47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237AF79-36F9-3043-A07C-5A6593B9E68E}"/>
                  </a:ext>
                </a:extLst>
              </p:cNvPr>
              <p:cNvSpPr/>
              <p:nvPr/>
            </p:nvSpPr>
            <p:spPr>
              <a:xfrm>
                <a:off x="10456886" y="238789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8237AF79-36F9-3043-A07C-5A6593B9E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387892"/>
                <a:ext cx="704088" cy="192024"/>
              </a:xfrm>
              <a:prstGeom prst="rect">
                <a:avLst/>
              </a:prstGeom>
              <a:blipFill>
                <a:blip r:embed="rId48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55C008A-CEF7-5F40-92B0-31D337F5F994}"/>
                  </a:ext>
                </a:extLst>
              </p:cNvPr>
              <p:cNvSpPr/>
              <p:nvPr/>
            </p:nvSpPr>
            <p:spPr>
              <a:xfrm>
                <a:off x="10456886" y="257555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55C008A-CEF7-5F40-92B0-31D337F5F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575557"/>
                <a:ext cx="704088" cy="192024"/>
              </a:xfrm>
              <a:prstGeom prst="rect">
                <a:avLst/>
              </a:prstGeom>
              <a:blipFill>
                <a:blip r:embed="rId49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E5FD64A-02FE-BE46-8904-D0C24FF2E7CE}"/>
                  </a:ext>
                </a:extLst>
              </p:cNvPr>
              <p:cNvSpPr/>
              <p:nvPr/>
            </p:nvSpPr>
            <p:spPr>
              <a:xfrm>
                <a:off x="10456886" y="276322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E5FD64A-02FE-BE46-8904-D0C24FF2E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763222"/>
                <a:ext cx="704088" cy="192024"/>
              </a:xfrm>
              <a:prstGeom prst="rect">
                <a:avLst/>
              </a:prstGeom>
              <a:blipFill>
                <a:blip r:embed="rId50"/>
                <a:stretch>
                  <a:fillRect t="-11111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7560E435-160A-EB44-ABDF-D28C6CDFDBAD}"/>
                  </a:ext>
                </a:extLst>
              </p:cNvPr>
              <p:cNvSpPr/>
              <p:nvPr/>
            </p:nvSpPr>
            <p:spPr>
              <a:xfrm>
                <a:off x="10456886" y="295088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7560E435-160A-EB44-ABDF-D28C6CDFD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950887"/>
                <a:ext cx="704088" cy="192024"/>
              </a:xfrm>
              <a:prstGeom prst="rect">
                <a:avLst/>
              </a:prstGeom>
              <a:blipFill>
                <a:blip r:embed="rId51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4B0910F-741A-204D-842E-0B6CB1E31CF1}"/>
                  </a:ext>
                </a:extLst>
              </p:cNvPr>
              <p:cNvSpPr/>
              <p:nvPr/>
            </p:nvSpPr>
            <p:spPr>
              <a:xfrm>
                <a:off x="10456886" y="313855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4B0910F-741A-204D-842E-0B6CB1E31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3138555"/>
                <a:ext cx="704088" cy="192024"/>
              </a:xfrm>
              <a:prstGeom prst="rect">
                <a:avLst/>
              </a:prstGeom>
              <a:blipFill>
                <a:blip r:embed="rId52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546CB30-FF58-B447-8624-0E3016ECCF5E}"/>
                  </a:ext>
                </a:extLst>
              </p:cNvPr>
              <p:cNvSpPr/>
              <p:nvPr/>
            </p:nvSpPr>
            <p:spPr>
              <a:xfrm>
                <a:off x="10456887" y="407852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546CB30-FF58-B447-8624-0E3016ECC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078520"/>
                <a:ext cx="704088" cy="192024"/>
              </a:xfrm>
              <a:prstGeom prst="rect">
                <a:avLst/>
              </a:prstGeom>
              <a:blipFill>
                <a:blip r:embed="rId53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CA3E27C-3EBD-E34D-A281-6AD8F95EECD5}"/>
                  </a:ext>
                </a:extLst>
              </p:cNvPr>
              <p:cNvSpPr/>
              <p:nvPr/>
            </p:nvSpPr>
            <p:spPr>
              <a:xfrm>
                <a:off x="10456886" y="351448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CA3E27C-3EBD-E34D-A281-6AD8F95EE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3514487"/>
                <a:ext cx="704088" cy="192024"/>
              </a:xfrm>
              <a:prstGeom prst="rect">
                <a:avLst/>
              </a:prstGeom>
              <a:blipFill>
                <a:blip r:embed="rId5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A650CBD-3ADC-6948-8FCC-70AC354B5F63}"/>
                  </a:ext>
                </a:extLst>
              </p:cNvPr>
              <p:cNvSpPr/>
              <p:nvPr/>
            </p:nvSpPr>
            <p:spPr>
              <a:xfrm>
                <a:off x="10456887" y="3702498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A650CBD-3ADC-6948-8FCC-70AC354B5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3702498"/>
                <a:ext cx="704088" cy="192024"/>
              </a:xfrm>
              <a:prstGeom prst="rect">
                <a:avLst/>
              </a:prstGeom>
              <a:blipFill>
                <a:blip r:embed="rId55"/>
                <a:stretch>
                  <a:fillRect t="-11111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9BB13957-0F53-C447-88EA-44387521FC14}"/>
                  </a:ext>
                </a:extLst>
              </p:cNvPr>
              <p:cNvSpPr/>
              <p:nvPr/>
            </p:nvSpPr>
            <p:spPr>
              <a:xfrm>
                <a:off x="10456887" y="3890509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9BB13957-0F53-C447-88EA-44387521FC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3890509"/>
                <a:ext cx="704088" cy="192024"/>
              </a:xfrm>
              <a:prstGeom prst="rect">
                <a:avLst/>
              </a:prstGeom>
              <a:blipFill>
                <a:blip r:embed="rId56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9AF6804-80FA-3247-A029-C8579FC8A5EC}"/>
                  </a:ext>
                </a:extLst>
              </p:cNvPr>
              <p:cNvSpPr/>
              <p:nvPr/>
            </p:nvSpPr>
            <p:spPr>
              <a:xfrm>
                <a:off x="10456887" y="426653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9AF6804-80FA-3247-A029-C8579FC8A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266531"/>
                <a:ext cx="704088" cy="192024"/>
              </a:xfrm>
              <a:prstGeom prst="rect">
                <a:avLst/>
              </a:prstGeom>
              <a:blipFill>
                <a:blip r:embed="rId57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971B774-C9A7-8F40-8139-58F7ABCEAA1C}"/>
                  </a:ext>
                </a:extLst>
              </p:cNvPr>
              <p:cNvSpPr/>
              <p:nvPr/>
            </p:nvSpPr>
            <p:spPr>
              <a:xfrm>
                <a:off x="10456887" y="445454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971B774-C9A7-8F40-8139-58F7ABCEA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454542"/>
                <a:ext cx="704088" cy="192024"/>
              </a:xfrm>
              <a:prstGeom prst="rect">
                <a:avLst/>
              </a:prstGeom>
              <a:blipFill>
                <a:blip r:embed="rId58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702BA49-F418-8E47-ACF9-4A2B0C234F41}"/>
                  </a:ext>
                </a:extLst>
              </p:cNvPr>
              <p:cNvSpPr/>
              <p:nvPr/>
            </p:nvSpPr>
            <p:spPr>
              <a:xfrm>
                <a:off x="10456887" y="464255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702BA49-F418-8E47-ACF9-4A2B0C234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642553"/>
                <a:ext cx="704088" cy="192024"/>
              </a:xfrm>
              <a:prstGeom prst="rect">
                <a:avLst/>
              </a:prstGeom>
              <a:blipFill>
                <a:blip r:embed="rId59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555FDA9-886F-F247-A9B6-68CD4E9FC419}"/>
                  </a:ext>
                </a:extLst>
              </p:cNvPr>
              <p:cNvSpPr/>
              <p:nvPr/>
            </p:nvSpPr>
            <p:spPr>
              <a:xfrm>
                <a:off x="10456886" y="483056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555FDA9-886F-F247-A9B6-68CD4E9FC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4830567"/>
                <a:ext cx="704088" cy="192024"/>
              </a:xfrm>
              <a:prstGeom prst="rect">
                <a:avLst/>
              </a:prstGeom>
              <a:blipFill>
                <a:blip r:embed="rId60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5889846-5BEA-484A-85EF-9B3EF4F78605}"/>
              </a:ext>
            </a:extLst>
          </p:cNvPr>
          <p:cNvCxnSpPr/>
          <p:nvPr/>
        </p:nvCxnSpPr>
        <p:spPr>
          <a:xfrm>
            <a:off x="10808469" y="5215547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BFD5FBA-6D5D-9F4D-A9A4-72ECC24D99FB}"/>
              </a:ext>
            </a:extLst>
          </p:cNvPr>
          <p:cNvCxnSpPr/>
          <p:nvPr/>
        </p:nvCxnSpPr>
        <p:spPr>
          <a:xfrm>
            <a:off x="9485947" y="5215547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17571C-829C-4341-AC87-D846DAD6EF84}"/>
                  </a:ext>
                </a:extLst>
              </p:cNvPr>
              <p:cNvSpPr/>
              <p:nvPr/>
            </p:nvSpPr>
            <p:spPr>
              <a:xfrm>
                <a:off x="9289853" y="1367927"/>
                <a:ext cx="40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17571C-829C-4341-AC87-D846DAD6E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853" y="1367927"/>
                <a:ext cx="403507" cy="369332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443A86C-F7CA-6A48-93A7-26044E071377}"/>
                  </a:ext>
                </a:extLst>
              </p:cNvPr>
              <p:cNvSpPr/>
              <p:nvPr/>
            </p:nvSpPr>
            <p:spPr>
              <a:xfrm>
                <a:off x="10606715" y="1362086"/>
                <a:ext cx="411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443A86C-F7CA-6A48-93A7-26044E071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15" y="1362086"/>
                <a:ext cx="411010" cy="369332"/>
              </a:xfrm>
              <a:prstGeom prst="rect">
                <a:avLst/>
              </a:prstGeom>
              <a:blipFill>
                <a:blip r:embed="rId6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2444462-7A2D-984F-8679-BD6C3E213853}"/>
                  </a:ext>
                </a:extLst>
              </p:cNvPr>
              <p:cNvSpPr txBox="1"/>
              <p:nvPr/>
            </p:nvSpPr>
            <p:spPr>
              <a:xfrm>
                <a:off x="4736488" y="3873929"/>
                <a:ext cx="13692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Entries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2444462-7A2D-984F-8679-BD6C3E213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88" y="3873929"/>
                <a:ext cx="1369293" cy="307777"/>
              </a:xfrm>
              <a:prstGeom prst="rect">
                <a:avLst/>
              </a:prstGeom>
              <a:blipFill>
                <a:blip r:embed="rId63"/>
                <a:stretch>
                  <a:fillRect l="-91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10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5AFC-A62A-604F-A6D0-2D7D521F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LPM with adjustable significant bit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4BABB-82B8-454E-98CD-C2EEEF571F45}"/>
              </a:ext>
            </a:extLst>
          </p:cNvPr>
          <p:cNvSpPr/>
          <p:nvPr/>
        </p:nvSpPr>
        <p:spPr>
          <a:xfrm>
            <a:off x="7844805" y="1819879"/>
            <a:ext cx="943747" cy="4543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5C66C1-213F-8840-834B-B44915428134}"/>
              </a:ext>
            </a:extLst>
          </p:cNvPr>
          <p:cNvSpPr/>
          <p:nvPr/>
        </p:nvSpPr>
        <p:spPr>
          <a:xfrm>
            <a:off x="10336595" y="1835891"/>
            <a:ext cx="943747" cy="4543214"/>
          </a:xfrm>
          <a:prstGeom prst="rect">
            <a:avLst/>
          </a:prstGeom>
          <a:solidFill>
            <a:srgbClr val="F0F4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6B8D15-0CC3-5F45-B300-B466C4A57BD9}"/>
              </a:ext>
            </a:extLst>
          </p:cNvPr>
          <p:cNvSpPr/>
          <p:nvPr/>
        </p:nvSpPr>
        <p:spPr>
          <a:xfrm>
            <a:off x="8997179" y="1824577"/>
            <a:ext cx="943747" cy="4543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DC5BD9-C4C6-9D4B-8AB3-CF089FB40DAA}"/>
                  </a:ext>
                </a:extLst>
              </p:cNvPr>
              <p:cNvSpPr/>
              <p:nvPr/>
            </p:nvSpPr>
            <p:spPr>
              <a:xfrm>
                <a:off x="9114853" y="204405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DC5BD9-C4C6-9D4B-8AB3-CF089FB40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044051"/>
                <a:ext cx="704088" cy="192024"/>
              </a:xfrm>
              <a:prstGeom prst="rect">
                <a:avLst/>
              </a:prstGeom>
              <a:blipFill>
                <a:blip r:embed="rId3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6B6AA1-AE4D-E946-AF4D-DD9034C22844}"/>
                  </a:ext>
                </a:extLst>
              </p:cNvPr>
              <p:cNvSpPr/>
              <p:nvPr/>
            </p:nvSpPr>
            <p:spPr>
              <a:xfrm>
                <a:off x="9114853" y="223171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6B6AA1-AE4D-E946-AF4D-DD9034C22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231716"/>
                <a:ext cx="704088" cy="192024"/>
              </a:xfrm>
              <a:prstGeom prst="rect">
                <a:avLst/>
              </a:prstGeom>
              <a:blipFill>
                <a:blip r:embed="rId4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19FA51-0D52-7547-932F-9AFA8FBFD7B9}"/>
                  </a:ext>
                </a:extLst>
              </p:cNvPr>
              <p:cNvSpPr/>
              <p:nvPr/>
            </p:nvSpPr>
            <p:spPr>
              <a:xfrm>
                <a:off x="9114853" y="241938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19FA51-0D52-7547-932F-9AFA8FBFD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419381"/>
                <a:ext cx="704088" cy="192024"/>
              </a:xfrm>
              <a:prstGeom prst="rect">
                <a:avLst/>
              </a:prstGeom>
              <a:blipFill>
                <a:blip r:embed="rId5"/>
                <a:stretch>
                  <a:fillRect t="-25000" b="-625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CEBB8EE-2D64-BE48-8E1B-D5327DAB13BA}"/>
                  </a:ext>
                </a:extLst>
              </p:cNvPr>
              <p:cNvSpPr/>
              <p:nvPr/>
            </p:nvSpPr>
            <p:spPr>
              <a:xfrm>
                <a:off x="9114853" y="260704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CEBB8EE-2D64-BE48-8E1B-D5327DAB1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607046"/>
                <a:ext cx="704088" cy="192024"/>
              </a:xfrm>
              <a:prstGeom prst="rect">
                <a:avLst/>
              </a:prstGeom>
              <a:blipFill>
                <a:blip r:embed="rId6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361116F-E81A-2140-8DF5-6DBF88A62A34}"/>
                  </a:ext>
                </a:extLst>
              </p:cNvPr>
              <p:cNvSpPr/>
              <p:nvPr/>
            </p:nvSpPr>
            <p:spPr>
              <a:xfrm>
                <a:off x="9114853" y="279471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361116F-E81A-2140-8DF5-6DBF88A62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794711"/>
                <a:ext cx="704088" cy="192024"/>
              </a:xfrm>
              <a:prstGeom prst="rect">
                <a:avLst/>
              </a:prstGeom>
              <a:blipFill>
                <a:blip r:embed="rId7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7BF7FEB-1B46-6040-A1AB-D030EC1D6D6C}"/>
                  </a:ext>
                </a:extLst>
              </p:cNvPr>
              <p:cNvSpPr/>
              <p:nvPr/>
            </p:nvSpPr>
            <p:spPr>
              <a:xfrm>
                <a:off x="9114853" y="298237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7BF7FEB-1B46-6040-A1AB-D030EC1D6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982376"/>
                <a:ext cx="704088" cy="192024"/>
              </a:xfrm>
              <a:prstGeom prst="rect">
                <a:avLst/>
              </a:prstGeom>
              <a:blipFill>
                <a:blip r:embed="rId8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009E77-F61B-A045-B08C-0FE3EF693465}"/>
                  </a:ext>
                </a:extLst>
              </p:cNvPr>
              <p:cNvSpPr/>
              <p:nvPr/>
            </p:nvSpPr>
            <p:spPr>
              <a:xfrm>
                <a:off x="9114853" y="317004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009E77-F61B-A045-B08C-0FE3EF693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170041"/>
                <a:ext cx="704088" cy="192024"/>
              </a:xfrm>
              <a:prstGeom prst="rect">
                <a:avLst/>
              </a:prstGeom>
              <a:blipFill>
                <a:blip r:embed="rId9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B7E5CC-AE6F-5A4F-9222-75A6ECD4CCE9}"/>
                  </a:ext>
                </a:extLst>
              </p:cNvPr>
              <p:cNvSpPr/>
              <p:nvPr/>
            </p:nvSpPr>
            <p:spPr>
              <a:xfrm>
                <a:off x="9114853" y="3357709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B7E5CC-AE6F-5A4F-9222-75A6ECD4C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357709"/>
                <a:ext cx="704088" cy="192024"/>
              </a:xfrm>
              <a:prstGeom prst="rect">
                <a:avLst/>
              </a:prstGeom>
              <a:blipFill>
                <a:blip r:embed="rId10"/>
                <a:stretch>
                  <a:fillRect t="-25000" b="-5625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CC0CA3F-740D-2746-9CAD-6AD60D85D786}"/>
                  </a:ext>
                </a:extLst>
              </p:cNvPr>
              <p:cNvSpPr/>
              <p:nvPr/>
            </p:nvSpPr>
            <p:spPr>
              <a:xfrm>
                <a:off x="9114853" y="373027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CC0CA3F-740D-2746-9CAD-6AD60D85D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730271"/>
                <a:ext cx="704088" cy="192024"/>
              </a:xfrm>
              <a:prstGeom prst="rect">
                <a:avLst/>
              </a:prstGeom>
              <a:blipFill>
                <a:blip r:embed="rId11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081FD7-AED1-D848-B6E9-CAEB6D49881B}"/>
                  </a:ext>
                </a:extLst>
              </p:cNvPr>
              <p:cNvSpPr/>
              <p:nvPr/>
            </p:nvSpPr>
            <p:spPr>
              <a:xfrm>
                <a:off x="9114853" y="391793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081FD7-AED1-D848-B6E9-CAEB6D498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917936"/>
                <a:ext cx="704088" cy="192024"/>
              </a:xfrm>
              <a:prstGeom prst="rect">
                <a:avLst/>
              </a:prstGeom>
              <a:blipFill>
                <a:blip r:embed="rId12"/>
                <a:stretch>
                  <a:fillRect t="-25000" b="-625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9AE5B9A-9311-5E42-973D-220D338870D3}"/>
                  </a:ext>
                </a:extLst>
              </p:cNvPr>
              <p:cNvSpPr/>
              <p:nvPr/>
            </p:nvSpPr>
            <p:spPr>
              <a:xfrm>
                <a:off x="9114853" y="410560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9AE5B9A-9311-5E42-973D-220D33887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105601"/>
                <a:ext cx="704088" cy="192024"/>
              </a:xfrm>
              <a:prstGeom prst="rect">
                <a:avLst/>
              </a:prstGeom>
              <a:blipFill>
                <a:blip r:embed="rId13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3811135-967D-7F4B-BFB7-1AC46A3B0C0D}"/>
                  </a:ext>
                </a:extLst>
              </p:cNvPr>
              <p:cNvSpPr/>
              <p:nvPr/>
            </p:nvSpPr>
            <p:spPr>
              <a:xfrm>
                <a:off x="9114853" y="429326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3811135-967D-7F4B-BFB7-1AC46A3B0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293266"/>
                <a:ext cx="704088" cy="192024"/>
              </a:xfrm>
              <a:prstGeom prst="rect">
                <a:avLst/>
              </a:prstGeom>
              <a:blipFill>
                <a:blip r:embed="rId1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2581E13-4C34-E34C-9E4D-9B0CC4B7AE41}"/>
                  </a:ext>
                </a:extLst>
              </p:cNvPr>
              <p:cNvSpPr/>
              <p:nvPr/>
            </p:nvSpPr>
            <p:spPr>
              <a:xfrm>
                <a:off x="9114853" y="448093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2581E13-4C34-E34C-9E4D-9B0CC4B7A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480931"/>
                <a:ext cx="704088" cy="192024"/>
              </a:xfrm>
              <a:prstGeom prst="rect">
                <a:avLst/>
              </a:prstGeom>
              <a:blipFill>
                <a:blip r:embed="rId15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4AB5BF7-8AA2-AA4A-863A-FADA85CC7845}"/>
                  </a:ext>
                </a:extLst>
              </p:cNvPr>
              <p:cNvSpPr/>
              <p:nvPr/>
            </p:nvSpPr>
            <p:spPr>
              <a:xfrm>
                <a:off x="9114853" y="466859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4AB5BF7-8AA2-AA4A-863A-FADA85CC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668596"/>
                <a:ext cx="704088" cy="192024"/>
              </a:xfrm>
              <a:prstGeom prst="rect">
                <a:avLst/>
              </a:prstGeom>
              <a:blipFill>
                <a:blip r:embed="rId16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EBD952-7DEF-5844-B092-E9C7B6B6753C}"/>
                  </a:ext>
                </a:extLst>
              </p:cNvPr>
              <p:cNvSpPr/>
              <p:nvPr/>
            </p:nvSpPr>
            <p:spPr>
              <a:xfrm>
                <a:off x="9114853" y="485626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EBD952-7DEF-5844-B092-E9C7B6B67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856261"/>
                <a:ext cx="704088" cy="192024"/>
              </a:xfrm>
              <a:prstGeom prst="rect">
                <a:avLst/>
              </a:prstGeom>
              <a:blipFill>
                <a:blip r:embed="rId17"/>
                <a:stretch>
                  <a:fillRect t="-25000" b="-625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1C9FD9-47BC-A044-B20A-8819A0FA4912}"/>
                  </a:ext>
                </a:extLst>
              </p:cNvPr>
              <p:cNvSpPr/>
              <p:nvPr/>
            </p:nvSpPr>
            <p:spPr>
              <a:xfrm>
                <a:off x="9114853" y="5043929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1C9FD9-47BC-A044-B20A-8819A0FA4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5043929"/>
                <a:ext cx="704088" cy="192024"/>
              </a:xfrm>
              <a:prstGeom prst="rect">
                <a:avLst/>
              </a:prstGeom>
              <a:blipFill>
                <a:blip r:embed="rId18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43178FE-E5FC-F140-A5E3-50475AE6A20D}"/>
                  </a:ext>
                </a:extLst>
              </p:cNvPr>
              <p:cNvSpPr/>
              <p:nvPr/>
            </p:nvSpPr>
            <p:spPr>
              <a:xfrm>
                <a:off x="10456886" y="203825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43178FE-E5FC-F140-A5E3-50475AE6A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038257"/>
                <a:ext cx="704088" cy="192024"/>
              </a:xfrm>
              <a:prstGeom prst="rect">
                <a:avLst/>
              </a:prstGeom>
              <a:blipFill>
                <a:blip r:embed="rId19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8731C8-B979-B84D-A93B-4BD9607B49CE}"/>
                  </a:ext>
                </a:extLst>
              </p:cNvPr>
              <p:cNvSpPr/>
              <p:nvPr/>
            </p:nvSpPr>
            <p:spPr>
              <a:xfrm>
                <a:off x="10456886" y="222592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8731C8-B979-B84D-A93B-4BD9607B4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225922"/>
                <a:ext cx="704088" cy="192024"/>
              </a:xfrm>
              <a:prstGeom prst="rect">
                <a:avLst/>
              </a:prstGeom>
              <a:blipFill>
                <a:blip r:embed="rId20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A86C36D-AFD7-9940-8B4E-F70566757ACA}"/>
                  </a:ext>
                </a:extLst>
              </p:cNvPr>
              <p:cNvSpPr/>
              <p:nvPr/>
            </p:nvSpPr>
            <p:spPr>
              <a:xfrm>
                <a:off x="10456886" y="241358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A86C36D-AFD7-9940-8B4E-F70566757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413587"/>
                <a:ext cx="704088" cy="192024"/>
              </a:xfrm>
              <a:prstGeom prst="rect">
                <a:avLst/>
              </a:prstGeom>
              <a:blipFill>
                <a:blip r:embed="rId21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F51CED-F238-0C4C-90F8-74F249A66145}"/>
                  </a:ext>
                </a:extLst>
              </p:cNvPr>
              <p:cNvSpPr/>
              <p:nvPr/>
            </p:nvSpPr>
            <p:spPr>
              <a:xfrm>
                <a:off x="10456886" y="260125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F51CED-F238-0C4C-90F8-74F249A66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601252"/>
                <a:ext cx="704088" cy="192024"/>
              </a:xfrm>
              <a:prstGeom prst="rect">
                <a:avLst/>
              </a:prstGeom>
              <a:blipFill>
                <a:blip r:embed="rId22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571C76-B5CE-5C4C-B8FD-5B46B97FA152}"/>
                  </a:ext>
                </a:extLst>
              </p:cNvPr>
              <p:cNvSpPr/>
              <p:nvPr/>
            </p:nvSpPr>
            <p:spPr>
              <a:xfrm>
                <a:off x="10456886" y="278891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571C76-B5CE-5C4C-B8FD-5B46B97FA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788917"/>
                <a:ext cx="704088" cy="192024"/>
              </a:xfrm>
              <a:prstGeom prst="rect">
                <a:avLst/>
              </a:prstGeom>
              <a:blipFill>
                <a:blip r:embed="rId23"/>
                <a:stretch>
                  <a:fillRect t="-11111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AE3FA06-C609-B842-BDF7-D2D60CF79B52}"/>
                  </a:ext>
                </a:extLst>
              </p:cNvPr>
              <p:cNvSpPr/>
              <p:nvPr/>
            </p:nvSpPr>
            <p:spPr>
              <a:xfrm>
                <a:off x="10456886" y="297658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AE3FA06-C609-B842-BDF7-D2D60CF79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976582"/>
                <a:ext cx="704088" cy="192024"/>
              </a:xfrm>
              <a:prstGeom prst="rect">
                <a:avLst/>
              </a:prstGeom>
              <a:blipFill>
                <a:blip r:embed="rId24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28291DA-F8FD-1A47-8449-BCE3BD00BB45}"/>
                  </a:ext>
                </a:extLst>
              </p:cNvPr>
              <p:cNvSpPr/>
              <p:nvPr/>
            </p:nvSpPr>
            <p:spPr>
              <a:xfrm>
                <a:off x="10456886" y="316424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28291DA-F8FD-1A47-8449-BCE3BD00BB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3164247"/>
                <a:ext cx="704088" cy="192024"/>
              </a:xfrm>
              <a:prstGeom prst="rect">
                <a:avLst/>
              </a:prstGeom>
              <a:blipFill>
                <a:blip r:embed="rId25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ABC928-51C7-924E-9149-BC2307924801}"/>
                  </a:ext>
                </a:extLst>
              </p:cNvPr>
              <p:cNvSpPr/>
              <p:nvPr/>
            </p:nvSpPr>
            <p:spPr>
              <a:xfrm>
                <a:off x="10456886" y="335191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ABC928-51C7-924E-9149-BC2307924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3351915"/>
                <a:ext cx="704088" cy="192024"/>
              </a:xfrm>
              <a:prstGeom prst="rect">
                <a:avLst/>
              </a:prstGeom>
              <a:blipFill>
                <a:blip r:embed="rId26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D738311-D0DD-6149-80CC-915E2D66033F}"/>
                  </a:ext>
                </a:extLst>
              </p:cNvPr>
              <p:cNvSpPr/>
              <p:nvPr/>
            </p:nvSpPr>
            <p:spPr>
              <a:xfrm>
                <a:off x="10456887" y="429188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D738311-D0DD-6149-80CC-915E2D660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291880"/>
                <a:ext cx="704088" cy="192024"/>
              </a:xfrm>
              <a:prstGeom prst="rect">
                <a:avLst/>
              </a:prstGeom>
              <a:blipFill>
                <a:blip r:embed="rId27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03925F2-E6BF-3941-A0F8-0A0A46B7BEA9}"/>
                  </a:ext>
                </a:extLst>
              </p:cNvPr>
              <p:cNvSpPr/>
              <p:nvPr/>
            </p:nvSpPr>
            <p:spPr>
              <a:xfrm>
                <a:off x="10456886" y="372784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03925F2-E6BF-3941-A0F8-0A0A46B7B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3727847"/>
                <a:ext cx="704088" cy="192024"/>
              </a:xfrm>
              <a:prstGeom prst="rect">
                <a:avLst/>
              </a:prstGeom>
              <a:blipFill>
                <a:blip r:embed="rId28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0E1D392-54D7-294D-AE68-CFFA980B8564}"/>
                  </a:ext>
                </a:extLst>
              </p:cNvPr>
              <p:cNvSpPr/>
              <p:nvPr/>
            </p:nvSpPr>
            <p:spPr>
              <a:xfrm>
                <a:off x="10456887" y="3915858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0E1D392-54D7-294D-AE68-CFFA980B8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3915858"/>
                <a:ext cx="704088" cy="192024"/>
              </a:xfrm>
              <a:prstGeom prst="rect">
                <a:avLst/>
              </a:prstGeom>
              <a:blipFill>
                <a:blip r:embed="rId29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9FE005A-13A3-4743-BC76-4A54673D0636}"/>
                  </a:ext>
                </a:extLst>
              </p:cNvPr>
              <p:cNvSpPr/>
              <p:nvPr/>
            </p:nvSpPr>
            <p:spPr>
              <a:xfrm>
                <a:off x="10456887" y="4103869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9FE005A-13A3-4743-BC76-4A54673D0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103869"/>
                <a:ext cx="704088" cy="192024"/>
              </a:xfrm>
              <a:prstGeom prst="rect">
                <a:avLst/>
              </a:prstGeom>
              <a:blipFill>
                <a:blip r:embed="rId30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C698E2-426C-5D4A-9148-E6EA8F987F52}"/>
                  </a:ext>
                </a:extLst>
              </p:cNvPr>
              <p:cNvSpPr/>
              <p:nvPr/>
            </p:nvSpPr>
            <p:spPr>
              <a:xfrm>
                <a:off x="10456887" y="447989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C698E2-426C-5D4A-9148-E6EA8F987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479891"/>
                <a:ext cx="704088" cy="192024"/>
              </a:xfrm>
              <a:prstGeom prst="rect">
                <a:avLst/>
              </a:prstGeom>
              <a:blipFill>
                <a:blip r:embed="rId31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E8047AC-9AAF-5441-830A-258B4EE6EF18}"/>
                  </a:ext>
                </a:extLst>
              </p:cNvPr>
              <p:cNvSpPr/>
              <p:nvPr/>
            </p:nvSpPr>
            <p:spPr>
              <a:xfrm>
                <a:off x="10456887" y="466790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E8047AC-9AAF-5441-830A-258B4EE6E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667902"/>
                <a:ext cx="704088" cy="192024"/>
              </a:xfrm>
              <a:prstGeom prst="rect">
                <a:avLst/>
              </a:prstGeom>
              <a:blipFill>
                <a:blip r:embed="rId32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9763E58-081F-4044-8EA9-7A4E3021F22D}"/>
                  </a:ext>
                </a:extLst>
              </p:cNvPr>
              <p:cNvSpPr/>
              <p:nvPr/>
            </p:nvSpPr>
            <p:spPr>
              <a:xfrm>
                <a:off x="10456887" y="485591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9763E58-081F-4044-8EA9-7A4E3021F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855913"/>
                <a:ext cx="704088" cy="192024"/>
              </a:xfrm>
              <a:prstGeom prst="rect">
                <a:avLst/>
              </a:prstGeom>
              <a:blipFill>
                <a:blip r:embed="rId33"/>
                <a:stretch>
                  <a:fillRect t="-25000" b="-625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C97CA58-BA59-EF4F-8BBF-9441878C06BA}"/>
                  </a:ext>
                </a:extLst>
              </p:cNvPr>
              <p:cNvSpPr/>
              <p:nvPr/>
            </p:nvSpPr>
            <p:spPr>
              <a:xfrm>
                <a:off x="10456886" y="504392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C97CA58-BA59-EF4F-8BBF-9441878C0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5043927"/>
                <a:ext cx="704088" cy="192024"/>
              </a:xfrm>
              <a:prstGeom prst="rect">
                <a:avLst/>
              </a:prstGeom>
              <a:blipFill>
                <a:blip r:embed="rId3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40DF74B-7E7F-BC43-BD31-9CE5FEEA1812}"/>
                  </a:ext>
                </a:extLst>
              </p:cNvPr>
              <p:cNvSpPr/>
              <p:nvPr/>
            </p:nvSpPr>
            <p:spPr>
              <a:xfrm>
                <a:off x="8114924" y="1367927"/>
                <a:ext cx="40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40DF74B-7E7F-BC43-BD31-9CE5FEEA1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924" y="1367927"/>
                <a:ext cx="403507" cy="36933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EB2DD38-001F-CA4F-9D06-39540D12151F}"/>
                  </a:ext>
                </a:extLst>
              </p:cNvPr>
              <p:cNvSpPr/>
              <p:nvPr/>
            </p:nvSpPr>
            <p:spPr>
              <a:xfrm>
                <a:off x="9289853" y="1367927"/>
                <a:ext cx="40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EB2DD38-001F-CA4F-9D06-39540D121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853" y="1367927"/>
                <a:ext cx="403507" cy="369332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50CC829-4F66-304B-8597-3E04F7F16870}"/>
                  </a:ext>
                </a:extLst>
              </p:cNvPr>
              <p:cNvSpPr/>
              <p:nvPr/>
            </p:nvSpPr>
            <p:spPr>
              <a:xfrm>
                <a:off x="10606715" y="1362086"/>
                <a:ext cx="411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50CC829-4F66-304B-8597-3E04F7F16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15" y="1362086"/>
                <a:ext cx="411010" cy="369332"/>
              </a:xfrm>
              <a:prstGeom prst="rect">
                <a:avLst/>
              </a:prstGeom>
              <a:blipFill>
                <a:blip r:embed="rId5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516C07A1-49BB-2649-A4AF-69F9E928A9FC}"/>
              </a:ext>
            </a:extLst>
          </p:cNvPr>
          <p:cNvSpPr/>
          <p:nvPr/>
        </p:nvSpPr>
        <p:spPr>
          <a:xfrm>
            <a:off x="6554651" y="1824577"/>
            <a:ext cx="943747" cy="4543214"/>
          </a:xfrm>
          <a:prstGeom prst="rect">
            <a:avLst/>
          </a:prstGeom>
          <a:solidFill>
            <a:srgbClr val="F6F0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5BEBDF8-346F-DA44-AF50-CF1D89623F9E}"/>
                  </a:ext>
                </a:extLst>
              </p:cNvPr>
              <p:cNvSpPr/>
              <p:nvPr/>
            </p:nvSpPr>
            <p:spPr>
              <a:xfrm>
                <a:off x="6661797" y="203492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5BEBDF8-346F-DA44-AF50-CF1D89623F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97" y="2034927"/>
                <a:ext cx="704088" cy="192024"/>
              </a:xfrm>
              <a:prstGeom prst="rect">
                <a:avLst/>
              </a:prstGeom>
              <a:blipFill>
                <a:blip r:embed="rId53"/>
                <a:stretch>
                  <a:fillRect t="-17647" b="-52941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5E492F9-2D63-E343-8FF1-FD877636192A}"/>
                  </a:ext>
                </a:extLst>
              </p:cNvPr>
              <p:cNvSpPr/>
              <p:nvPr/>
            </p:nvSpPr>
            <p:spPr>
              <a:xfrm>
                <a:off x="6661797" y="222497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5E492F9-2D63-E343-8FF1-FD87763619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97" y="2224973"/>
                <a:ext cx="704088" cy="192024"/>
              </a:xfrm>
              <a:prstGeom prst="rect">
                <a:avLst/>
              </a:prstGeom>
              <a:blipFill>
                <a:blip r:embed="rId54"/>
                <a:stretch>
                  <a:fillRect t="-17647" b="-58824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316452A-A403-9C45-8832-510B27E61159}"/>
                  </a:ext>
                </a:extLst>
              </p:cNvPr>
              <p:cNvSpPr/>
              <p:nvPr/>
            </p:nvSpPr>
            <p:spPr>
              <a:xfrm>
                <a:off x="6661797" y="250931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316452A-A403-9C45-8832-510B27E61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97" y="2509316"/>
                <a:ext cx="704088" cy="192024"/>
              </a:xfrm>
              <a:prstGeom prst="rect">
                <a:avLst/>
              </a:prstGeom>
              <a:blipFill>
                <a:blip r:embed="rId55"/>
                <a:stretch>
                  <a:fillRect t="-23529" b="-52941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4BFEF37-9347-F84E-92B8-8CEEAB2EB199}"/>
                  </a:ext>
                </a:extLst>
              </p:cNvPr>
              <p:cNvSpPr/>
              <p:nvPr/>
            </p:nvSpPr>
            <p:spPr>
              <a:xfrm>
                <a:off x="6661797" y="307438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4BFEF37-9347-F84E-92B8-8CEEAB2EB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97" y="3074382"/>
                <a:ext cx="704088" cy="192024"/>
              </a:xfrm>
              <a:prstGeom prst="rect">
                <a:avLst/>
              </a:prstGeom>
              <a:blipFill>
                <a:blip r:embed="rId56"/>
                <a:stretch>
                  <a:fillRect t="-17647" b="-52941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4C114AD-0213-7548-AB9F-B829E32D33D2}"/>
                  </a:ext>
                </a:extLst>
              </p:cNvPr>
              <p:cNvSpPr/>
              <p:nvPr/>
            </p:nvSpPr>
            <p:spPr>
              <a:xfrm>
                <a:off x="6638917" y="1413634"/>
                <a:ext cx="8207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4C114AD-0213-7548-AB9F-B829E32D3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17" y="1413634"/>
                <a:ext cx="820738" cy="369332"/>
              </a:xfrm>
              <a:prstGeom prst="rect">
                <a:avLst/>
              </a:prstGeom>
              <a:blipFill>
                <a:blip r:embed="rId57"/>
                <a:stretch>
                  <a:fillRect l="-606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A54539D-0C5C-064B-A740-0483391F64B5}"/>
                  </a:ext>
                </a:extLst>
              </p:cNvPr>
              <p:cNvSpPr/>
              <p:nvPr/>
            </p:nvSpPr>
            <p:spPr>
              <a:xfrm>
                <a:off x="6656544" y="374098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A54539D-0C5C-064B-A740-0483391F6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44" y="3740985"/>
                <a:ext cx="704088" cy="192024"/>
              </a:xfrm>
              <a:prstGeom prst="rect">
                <a:avLst/>
              </a:prstGeom>
              <a:blipFill>
                <a:blip r:embed="rId58"/>
                <a:stretch>
                  <a:fillRect t="-23529" b="-52941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1A50CE-35B5-2C40-BEDA-208F9791307F}"/>
                  </a:ext>
                </a:extLst>
              </p:cNvPr>
              <p:cNvSpPr/>
              <p:nvPr/>
            </p:nvSpPr>
            <p:spPr>
              <a:xfrm>
                <a:off x="6656544" y="392865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1A50CE-35B5-2C40-BEDA-208F97913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44" y="3928650"/>
                <a:ext cx="704088" cy="192024"/>
              </a:xfrm>
              <a:prstGeom prst="rect">
                <a:avLst/>
              </a:prstGeom>
              <a:blipFill>
                <a:blip r:embed="rId59"/>
                <a:stretch>
                  <a:fillRect t="-17647" b="-58824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073AC77-1BD6-A848-869F-89FB3C441AFE}"/>
                  </a:ext>
                </a:extLst>
              </p:cNvPr>
              <p:cNvSpPr/>
              <p:nvPr/>
            </p:nvSpPr>
            <p:spPr>
              <a:xfrm>
                <a:off x="6656544" y="4215374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073AC77-1BD6-A848-869F-89FB3C441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44" y="4215374"/>
                <a:ext cx="704088" cy="192024"/>
              </a:xfrm>
              <a:prstGeom prst="rect">
                <a:avLst/>
              </a:prstGeom>
              <a:blipFill>
                <a:blip r:embed="rId60"/>
                <a:stretch>
                  <a:fillRect t="-17647" b="-52941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1AF3E57-5205-C249-BF96-AB477E9C565C}"/>
                  </a:ext>
                </a:extLst>
              </p:cNvPr>
              <p:cNvSpPr/>
              <p:nvPr/>
            </p:nvSpPr>
            <p:spPr>
              <a:xfrm>
                <a:off x="6656544" y="477806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1AF3E57-5205-C249-BF96-AB477E9C5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44" y="4778060"/>
                <a:ext cx="704088" cy="192024"/>
              </a:xfrm>
              <a:prstGeom prst="rect">
                <a:avLst/>
              </a:prstGeom>
              <a:blipFill>
                <a:blip r:embed="rId61"/>
                <a:stretch>
                  <a:fillRect t="-17647" b="-52941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ight Brace 82">
            <a:extLst>
              <a:ext uri="{FF2B5EF4-FFF2-40B4-BE49-F238E27FC236}">
                <a16:creationId xmlns:a16="http://schemas.microsoft.com/office/drawing/2014/main" id="{0D38DB56-6C88-1D41-B29F-B83CA7A8AABE}"/>
              </a:ext>
            </a:extLst>
          </p:cNvPr>
          <p:cNvSpPr/>
          <p:nvPr/>
        </p:nvSpPr>
        <p:spPr>
          <a:xfrm flipH="1">
            <a:off x="6105926" y="1846844"/>
            <a:ext cx="385185" cy="3620000"/>
          </a:xfrm>
          <a:prstGeom prst="rightBrace">
            <a:avLst>
              <a:gd name="adj1" fmla="val 1399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D1E47B9-AB97-4C49-B361-1048D25AF4BD}"/>
                  </a:ext>
                </a:extLst>
              </p:cNvPr>
              <p:cNvSpPr txBox="1"/>
              <p:nvPr/>
            </p:nvSpPr>
            <p:spPr>
              <a:xfrm>
                <a:off x="4775149" y="3519224"/>
                <a:ext cx="14039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Entries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D1E47B9-AB97-4C49-B361-1048D25AF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49" y="3519224"/>
                <a:ext cx="1403993" cy="307777"/>
              </a:xfrm>
              <a:prstGeom prst="rect">
                <a:avLst/>
              </a:prstGeom>
              <a:blipFill>
                <a:blip r:embed="rId62"/>
                <a:stretch>
                  <a:fillRect l="-893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AC81AECF-DC74-F541-A843-2B8BFFF9DD87}"/>
              </a:ext>
            </a:extLst>
          </p:cNvPr>
          <p:cNvSpPr/>
          <p:nvPr/>
        </p:nvSpPr>
        <p:spPr>
          <a:xfrm>
            <a:off x="3426483" y="1815181"/>
            <a:ext cx="943747" cy="4543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35D2442-10EC-3D4A-8B75-7CEE10B03C01}"/>
                  </a:ext>
                </a:extLst>
              </p:cNvPr>
              <p:cNvSpPr/>
              <p:nvPr/>
            </p:nvSpPr>
            <p:spPr>
              <a:xfrm>
                <a:off x="3696602" y="1363229"/>
                <a:ext cx="40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35D2442-10EC-3D4A-8B75-7CEE10B03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602" y="1363229"/>
                <a:ext cx="403507" cy="369332"/>
              </a:xfrm>
              <a:prstGeom prst="rect">
                <a:avLst/>
              </a:prstGeom>
              <a:blipFill>
                <a:blip r:embed="rId7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>
            <a:extLst>
              <a:ext uri="{FF2B5EF4-FFF2-40B4-BE49-F238E27FC236}">
                <a16:creationId xmlns:a16="http://schemas.microsoft.com/office/drawing/2014/main" id="{AB8DA0D9-00D9-3643-B8E4-27E0958B0D66}"/>
              </a:ext>
            </a:extLst>
          </p:cNvPr>
          <p:cNvSpPr/>
          <p:nvPr/>
        </p:nvSpPr>
        <p:spPr>
          <a:xfrm>
            <a:off x="2136329" y="1819879"/>
            <a:ext cx="943747" cy="4543214"/>
          </a:xfrm>
          <a:prstGeom prst="rect">
            <a:avLst/>
          </a:prstGeom>
          <a:solidFill>
            <a:srgbClr val="F6F0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FBB90F3-3D7D-FF43-A7E0-648DFECEF766}"/>
                  </a:ext>
                </a:extLst>
              </p:cNvPr>
              <p:cNvSpPr/>
              <p:nvPr/>
            </p:nvSpPr>
            <p:spPr>
              <a:xfrm>
                <a:off x="2220595" y="1408936"/>
                <a:ext cx="8207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FBB90F3-3D7D-FF43-A7E0-648DFECEF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595" y="1408936"/>
                <a:ext cx="820738" cy="369332"/>
              </a:xfrm>
              <a:prstGeom prst="rect">
                <a:avLst/>
              </a:prstGeom>
              <a:blipFill>
                <a:blip r:embed="rId80"/>
                <a:stretch>
                  <a:fillRect l="-6061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ight Brace 122">
            <a:extLst>
              <a:ext uri="{FF2B5EF4-FFF2-40B4-BE49-F238E27FC236}">
                <a16:creationId xmlns:a16="http://schemas.microsoft.com/office/drawing/2014/main" id="{A8C8D96F-839E-CC44-B8BC-F5016B7D0B95}"/>
              </a:ext>
            </a:extLst>
          </p:cNvPr>
          <p:cNvSpPr/>
          <p:nvPr/>
        </p:nvSpPr>
        <p:spPr>
          <a:xfrm flipH="1">
            <a:off x="1687604" y="1842146"/>
            <a:ext cx="385185" cy="3620000"/>
          </a:xfrm>
          <a:prstGeom prst="rightBrace">
            <a:avLst>
              <a:gd name="adj1" fmla="val 1399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F385F23-E33C-3942-8647-5DFF3F21E6FF}"/>
                  </a:ext>
                </a:extLst>
              </p:cNvPr>
              <p:cNvSpPr txBox="1"/>
              <p:nvPr/>
            </p:nvSpPr>
            <p:spPr>
              <a:xfrm>
                <a:off x="288701" y="3487123"/>
                <a:ext cx="14427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dirty="0"/>
                        <m:t>Entries</m:t>
                      </m:r>
                      <m:r>
                        <m:rPr>
                          <m:nor/>
                        </m:rPr>
                        <a:rPr lang="en-US" sz="1400" dirty="0"/>
                        <m:t>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400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F385F23-E33C-3942-8647-5DFF3F21E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1" y="3487123"/>
                <a:ext cx="1442709" cy="307777"/>
              </a:xfrm>
              <a:prstGeom prst="rect">
                <a:avLst/>
              </a:prstGeom>
              <a:blipFill>
                <a:blip r:embed="rId81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4C1D2CC-CC00-3A4B-99C2-DE1BA97BBE44}"/>
                  </a:ext>
                </a:extLst>
              </p:cNvPr>
              <p:cNvSpPr/>
              <p:nvPr/>
            </p:nvSpPr>
            <p:spPr>
              <a:xfrm>
                <a:off x="2238223" y="259896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4C1D2CC-CC00-3A4B-99C2-DE1BA97BB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23" y="2598960"/>
                <a:ext cx="704088" cy="192024"/>
              </a:xfrm>
              <a:prstGeom prst="rect">
                <a:avLst/>
              </a:prstGeom>
              <a:blipFill>
                <a:blip r:embed="rId82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66FA4170-CF22-B745-A8CD-4211DA570AAD}"/>
                  </a:ext>
                </a:extLst>
              </p:cNvPr>
              <p:cNvSpPr/>
              <p:nvPr/>
            </p:nvSpPr>
            <p:spPr>
              <a:xfrm>
                <a:off x="2238222" y="203492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66FA4170-CF22-B745-A8CD-4211DA570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22" y="2034927"/>
                <a:ext cx="704088" cy="192024"/>
              </a:xfrm>
              <a:prstGeom prst="rect">
                <a:avLst/>
              </a:prstGeom>
              <a:blipFill>
                <a:blip r:embed="rId83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B3DF738-7D97-2443-B742-AC239C3A670A}"/>
                  </a:ext>
                </a:extLst>
              </p:cNvPr>
              <p:cNvSpPr/>
              <p:nvPr/>
            </p:nvSpPr>
            <p:spPr>
              <a:xfrm>
                <a:off x="2238223" y="2222938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B3DF738-7D97-2443-B742-AC239C3A6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23" y="2222938"/>
                <a:ext cx="704088" cy="192024"/>
              </a:xfrm>
              <a:prstGeom prst="rect">
                <a:avLst/>
              </a:prstGeom>
              <a:blipFill>
                <a:blip r:embed="rId8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627C0A1-853C-7447-983A-90AA3257BE35}"/>
                  </a:ext>
                </a:extLst>
              </p:cNvPr>
              <p:cNvSpPr/>
              <p:nvPr/>
            </p:nvSpPr>
            <p:spPr>
              <a:xfrm>
                <a:off x="2238223" y="2410949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627C0A1-853C-7447-983A-90AA3257B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23" y="2410949"/>
                <a:ext cx="704088" cy="192024"/>
              </a:xfrm>
              <a:prstGeom prst="rect">
                <a:avLst/>
              </a:prstGeom>
              <a:blipFill>
                <a:blip r:embed="rId85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2D643B0-022F-9E4C-9179-556D48D33BD6}"/>
                  </a:ext>
                </a:extLst>
              </p:cNvPr>
              <p:cNvSpPr/>
              <p:nvPr/>
            </p:nvSpPr>
            <p:spPr>
              <a:xfrm>
                <a:off x="2238223" y="290127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</m:t>
                      </m:r>
                      <m:r>
                        <a:rPr lang="en-U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2D643B0-022F-9E4C-9179-556D48D33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23" y="2901273"/>
                <a:ext cx="704088" cy="192024"/>
              </a:xfrm>
              <a:prstGeom prst="rect">
                <a:avLst/>
              </a:prstGeom>
              <a:blipFill>
                <a:blip r:embed="rId86"/>
                <a:stretch>
                  <a:fillRect t="-25000" b="-625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33CEF75-75C7-434F-BD5B-E3A12A062D7A}"/>
                  </a:ext>
                </a:extLst>
              </p:cNvPr>
              <p:cNvSpPr/>
              <p:nvPr/>
            </p:nvSpPr>
            <p:spPr>
              <a:xfrm>
                <a:off x="2238223" y="327729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</m:t>
                      </m:r>
                      <m:r>
                        <a:rPr lang="en-U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33CEF75-75C7-434F-BD5B-E3A12A062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23" y="3277295"/>
                <a:ext cx="704088" cy="192024"/>
              </a:xfrm>
              <a:prstGeom prst="rect">
                <a:avLst/>
              </a:prstGeom>
              <a:blipFill>
                <a:blip r:embed="rId87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428C955-5FD8-754E-B9D7-B67A8E8DA770}"/>
                  </a:ext>
                </a:extLst>
              </p:cNvPr>
              <p:cNvSpPr/>
              <p:nvPr/>
            </p:nvSpPr>
            <p:spPr>
              <a:xfrm>
                <a:off x="2238223" y="4288288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428C955-5FD8-754E-B9D7-B67A8E8DA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23" y="4288288"/>
                <a:ext cx="704088" cy="192024"/>
              </a:xfrm>
              <a:prstGeom prst="rect">
                <a:avLst/>
              </a:prstGeom>
              <a:blipFill>
                <a:blip r:embed="rId88"/>
                <a:stretch>
                  <a:fillRect t="-11111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4E46485-EEF1-0E49-BDB3-504030758298}"/>
                  </a:ext>
                </a:extLst>
              </p:cNvPr>
              <p:cNvSpPr/>
              <p:nvPr/>
            </p:nvSpPr>
            <p:spPr>
              <a:xfrm>
                <a:off x="2238222" y="372425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4E46485-EEF1-0E49-BDB3-504030758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22" y="3724255"/>
                <a:ext cx="704088" cy="192024"/>
              </a:xfrm>
              <a:prstGeom prst="rect">
                <a:avLst/>
              </a:prstGeom>
              <a:blipFill>
                <a:blip r:embed="rId89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7AF9AD8-2AD8-1541-A7E7-0D3C1ADDB72A}"/>
                  </a:ext>
                </a:extLst>
              </p:cNvPr>
              <p:cNvSpPr/>
              <p:nvPr/>
            </p:nvSpPr>
            <p:spPr>
              <a:xfrm>
                <a:off x="2238223" y="391226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7AF9AD8-2AD8-1541-A7E7-0D3C1ADDB7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23" y="3912266"/>
                <a:ext cx="704088" cy="192024"/>
              </a:xfrm>
              <a:prstGeom prst="rect">
                <a:avLst/>
              </a:prstGeom>
              <a:blipFill>
                <a:blip r:embed="rId90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E29F356E-8E75-5848-AE02-28F14A487400}"/>
                  </a:ext>
                </a:extLst>
              </p:cNvPr>
              <p:cNvSpPr/>
              <p:nvPr/>
            </p:nvSpPr>
            <p:spPr>
              <a:xfrm>
                <a:off x="2238223" y="410027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E29F356E-8E75-5848-AE02-28F14A487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23" y="4100277"/>
                <a:ext cx="704088" cy="192024"/>
              </a:xfrm>
              <a:prstGeom prst="rect">
                <a:avLst/>
              </a:prstGeom>
              <a:blipFill>
                <a:blip r:embed="rId91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C56A743F-5CAD-1843-9465-A981D5F45EBD}"/>
                  </a:ext>
                </a:extLst>
              </p:cNvPr>
              <p:cNvSpPr/>
              <p:nvPr/>
            </p:nvSpPr>
            <p:spPr>
              <a:xfrm>
                <a:off x="2238223" y="459060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</m:t>
                      </m:r>
                      <m:r>
                        <a:rPr lang="en-U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C56A743F-5CAD-1843-9465-A981D5F45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23" y="4590601"/>
                <a:ext cx="704088" cy="192024"/>
              </a:xfrm>
              <a:prstGeom prst="rect">
                <a:avLst/>
              </a:prstGeom>
              <a:blipFill>
                <a:blip r:embed="rId92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3A56420-A392-F947-85FE-AF32E0763DF9}"/>
                  </a:ext>
                </a:extLst>
              </p:cNvPr>
              <p:cNvSpPr/>
              <p:nvPr/>
            </p:nvSpPr>
            <p:spPr>
              <a:xfrm>
                <a:off x="2238223" y="496662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</m:t>
                      </m:r>
                      <m:r>
                        <a:rPr lang="en-U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3A56420-A392-F947-85FE-AF32E0763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23" y="4966623"/>
                <a:ext cx="704088" cy="192024"/>
              </a:xfrm>
              <a:prstGeom prst="rect">
                <a:avLst/>
              </a:prstGeom>
              <a:blipFill>
                <a:blip r:embed="rId93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ED552DE-A187-0144-B157-B61649F31DF4}"/>
              </a:ext>
            </a:extLst>
          </p:cNvPr>
          <p:cNvSpPr txBox="1"/>
          <p:nvPr/>
        </p:nvSpPr>
        <p:spPr>
          <a:xfrm>
            <a:off x="1465327" y="1090493"/>
            <a:ext cx="2096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Significant bits (b=2)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AE11A35-2C44-BE46-BF98-FBFCFB553FB2}"/>
              </a:ext>
            </a:extLst>
          </p:cNvPr>
          <p:cNvSpPr txBox="1"/>
          <p:nvPr/>
        </p:nvSpPr>
        <p:spPr>
          <a:xfrm>
            <a:off x="5954313" y="1078383"/>
            <a:ext cx="2096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Significant bits (b=1)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B375A0FE-34F1-DB45-A31E-25053C0100F5}"/>
              </a:ext>
            </a:extLst>
          </p:cNvPr>
          <p:cNvSpPr/>
          <p:nvPr/>
        </p:nvSpPr>
        <p:spPr>
          <a:xfrm>
            <a:off x="8045366" y="4495040"/>
            <a:ext cx="171269" cy="741308"/>
          </a:xfrm>
          <a:prstGeom prst="roundRect">
            <a:avLst>
              <a:gd name="adj" fmla="val 9152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6CBF57A8-FFFC-844C-B1A9-5FDF897FFA13}"/>
              </a:ext>
            </a:extLst>
          </p:cNvPr>
          <p:cNvSpPr/>
          <p:nvPr/>
        </p:nvSpPr>
        <p:spPr>
          <a:xfrm>
            <a:off x="8045366" y="2801521"/>
            <a:ext cx="171269" cy="753540"/>
          </a:xfrm>
          <a:prstGeom prst="roundRect">
            <a:avLst>
              <a:gd name="adj" fmla="val 9152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73F2D684-29DC-844B-9A3A-B0F0FE09260C}"/>
              </a:ext>
            </a:extLst>
          </p:cNvPr>
          <p:cNvSpPr/>
          <p:nvPr/>
        </p:nvSpPr>
        <p:spPr>
          <a:xfrm>
            <a:off x="8209674" y="2422105"/>
            <a:ext cx="171269" cy="379672"/>
          </a:xfrm>
          <a:prstGeom prst="roundRect">
            <a:avLst>
              <a:gd name="adj" fmla="val 9152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5F299E90-B3D6-E94E-8EA5-3009DECB5E32}"/>
              </a:ext>
            </a:extLst>
          </p:cNvPr>
          <p:cNvSpPr/>
          <p:nvPr/>
        </p:nvSpPr>
        <p:spPr>
          <a:xfrm>
            <a:off x="8364975" y="2238852"/>
            <a:ext cx="171269" cy="188725"/>
          </a:xfrm>
          <a:prstGeom prst="roundRect">
            <a:avLst>
              <a:gd name="adj" fmla="val 9152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A0B847A9-DECD-7948-9F9E-3E62E4B1A420}"/>
              </a:ext>
            </a:extLst>
          </p:cNvPr>
          <p:cNvSpPr/>
          <p:nvPr/>
        </p:nvSpPr>
        <p:spPr>
          <a:xfrm>
            <a:off x="8214254" y="4107740"/>
            <a:ext cx="171269" cy="379672"/>
          </a:xfrm>
          <a:prstGeom prst="roundRect">
            <a:avLst>
              <a:gd name="adj" fmla="val 9152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390034A6-4CE0-EA48-B09D-3F1E5C357619}"/>
              </a:ext>
            </a:extLst>
          </p:cNvPr>
          <p:cNvSpPr/>
          <p:nvPr/>
        </p:nvSpPr>
        <p:spPr>
          <a:xfrm>
            <a:off x="8369555" y="3924487"/>
            <a:ext cx="171269" cy="188725"/>
          </a:xfrm>
          <a:prstGeom prst="roundRect">
            <a:avLst>
              <a:gd name="adj" fmla="val 9152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1B371A-5CEB-5C49-BCED-9A7391CB7CAE}"/>
                  </a:ext>
                </a:extLst>
              </p:cNvPr>
              <p:cNvSpPr/>
              <p:nvPr/>
            </p:nvSpPr>
            <p:spPr>
              <a:xfrm>
                <a:off x="7964636" y="260610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1B371A-5CEB-5C49-BCED-9A7391CB7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606103"/>
                <a:ext cx="704088" cy="192024"/>
              </a:xfrm>
              <a:prstGeom prst="rect">
                <a:avLst/>
              </a:prstGeom>
              <a:blipFill>
                <a:blip r:embed="rId9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DF35CF-69A2-4C46-8113-7331043E1E25}"/>
                  </a:ext>
                </a:extLst>
              </p:cNvPr>
              <p:cNvSpPr/>
              <p:nvPr/>
            </p:nvSpPr>
            <p:spPr>
              <a:xfrm>
                <a:off x="7964635" y="204207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DF35CF-69A2-4C46-8113-7331043E1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2042070"/>
                <a:ext cx="704088" cy="192024"/>
              </a:xfrm>
              <a:prstGeom prst="rect">
                <a:avLst/>
              </a:prstGeom>
              <a:blipFill>
                <a:blip r:embed="rId95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DBCC06-0F5A-5A43-AF70-1DD036ACA4F6}"/>
                  </a:ext>
                </a:extLst>
              </p:cNvPr>
              <p:cNvSpPr/>
              <p:nvPr/>
            </p:nvSpPr>
            <p:spPr>
              <a:xfrm>
                <a:off x="7964636" y="223008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DBCC06-0F5A-5A43-AF70-1DD036ACA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230081"/>
                <a:ext cx="704088" cy="192024"/>
              </a:xfrm>
              <a:prstGeom prst="rect">
                <a:avLst/>
              </a:prstGeom>
              <a:blipFill>
                <a:blip r:embed="rId96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44DD1C-9DCE-F04F-B56F-8495D3AF005D}"/>
                  </a:ext>
                </a:extLst>
              </p:cNvPr>
              <p:cNvSpPr/>
              <p:nvPr/>
            </p:nvSpPr>
            <p:spPr>
              <a:xfrm>
                <a:off x="7964636" y="241809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44DD1C-9DCE-F04F-B56F-8495D3AF0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418092"/>
                <a:ext cx="704088" cy="192024"/>
              </a:xfrm>
              <a:prstGeom prst="rect">
                <a:avLst/>
              </a:prstGeom>
              <a:blipFill>
                <a:blip r:embed="rId97"/>
                <a:stretch>
                  <a:fillRect t="-25000" b="-625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6A99D67-8F41-094E-A07C-6DA7425C15A4}"/>
                  </a:ext>
                </a:extLst>
              </p:cNvPr>
              <p:cNvSpPr/>
              <p:nvPr/>
            </p:nvSpPr>
            <p:spPr>
              <a:xfrm>
                <a:off x="7964636" y="2794114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6A99D67-8F41-094E-A07C-6DA7425C1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794114"/>
                <a:ext cx="704088" cy="192024"/>
              </a:xfrm>
              <a:prstGeom prst="rect">
                <a:avLst/>
              </a:prstGeom>
              <a:blipFill>
                <a:blip r:embed="rId98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02C9079-A7C3-9A41-A83F-3137C8108271}"/>
                  </a:ext>
                </a:extLst>
              </p:cNvPr>
              <p:cNvSpPr/>
              <p:nvPr/>
            </p:nvSpPr>
            <p:spPr>
              <a:xfrm>
                <a:off x="7964636" y="298212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02C9079-A7C3-9A41-A83F-3137C8108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982125"/>
                <a:ext cx="704088" cy="192024"/>
              </a:xfrm>
              <a:prstGeom prst="rect">
                <a:avLst/>
              </a:prstGeom>
              <a:blipFill>
                <a:blip r:embed="rId99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2D4845-B502-264F-B6D0-93BEFFFF6F13}"/>
                  </a:ext>
                </a:extLst>
              </p:cNvPr>
              <p:cNvSpPr/>
              <p:nvPr/>
            </p:nvSpPr>
            <p:spPr>
              <a:xfrm>
                <a:off x="7964636" y="317013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2D4845-B502-264F-B6D0-93BEFFFF6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3170136"/>
                <a:ext cx="704088" cy="192024"/>
              </a:xfrm>
              <a:prstGeom prst="rect">
                <a:avLst/>
              </a:prstGeom>
              <a:blipFill>
                <a:blip r:embed="rId100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19B7FA4-B9ED-F447-B486-FC6887922EDF}"/>
                  </a:ext>
                </a:extLst>
              </p:cNvPr>
              <p:cNvSpPr/>
              <p:nvPr/>
            </p:nvSpPr>
            <p:spPr>
              <a:xfrm>
                <a:off x="7964635" y="335815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19B7FA4-B9ED-F447-B486-FC6887922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3358150"/>
                <a:ext cx="704088" cy="192024"/>
              </a:xfrm>
              <a:prstGeom prst="rect">
                <a:avLst/>
              </a:prstGeom>
              <a:blipFill>
                <a:blip r:embed="rId101"/>
                <a:stretch>
                  <a:fillRect t="-25000" b="-5625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E02F817-B9F3-5B49-B635-CD7B6476A67B}"/>
                  </a:ext>
                </a:extLst>
              </p:cNvPr>
              <p:cNvSpPr/>
              <p:nvPr/>
            </p:nvSpPr>
            <p:spPr>
              <a:xfrm>
                <a:off x="7964636" y="429232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E02F817-B9F3-5B49-B635-CD7B6476A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292323"/>
                <a:ext cx="704088" cy="192024"/>
              </a:xfrm>
              <a:prstGeom prst="rect">
                <a:avLst/>
              </a:prstGeom>
              <a:blipFill>
                <a:blip r:embed="rId102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695EA30-01C3-D04F-BB31-ACFF5EE80AEB}"/>
                  </a:ext>
                </a:extLst>
              </p:cNvPr>
              <p:cNvSpPr/>
              <p:nvPr/>
            </p:nvSpPr>
            <p:spPr>
              <a:xfrm>
                <a:off x="7964635" y="372829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695EA30-01C3-D04F-BB31-ACFF5EE80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3728290"/>
                <a:ext cx="704088" cy="192024"/>
              </a:xfrm>
              <a:prstGeom prst="rect">
                <a:avLst/>
              </a:prstGeom>
              <a:blipFill>
                <a:blip r:embed="rId103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376A49-6BFA-5749-B1AF-BDB004877A26}"/>
                  </a:ext>
                </a:extLst>
              </p:cNvPr>
              <p:cNvSpPr/>
              <p:nvPr/>
            </p:nvSpPr>
            <p:spPr>
              <a:xfrm>
                <a:off x="7964636" y="391630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376A49-6BFA-5749-B1AF-BDB004877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3916301"/>
                <a:ext cx="704088" cy="192024"/>
              </a:xfrm>
              <a:prstGeom prst="rect">
                <a:avLst/>
              </a:prstGeom>
              <a:blipFill>
                <a:blip r:embed="rId104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B09148-E6EC-C04A-A773-2E8D05DB6D29}"/>
                  </a:ext>
                </a:extLst>
              </p:cNvPr>
              <p:cNvSpPr/>
              <p:nvPr/>
            </p:nvSpPr>
            <p:spPr>
              <a:xfrm>
                <a:off x="7964636" y="410431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B09148-E6EC-C04A-A773-2E8D05DB6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104312"/>
                <a:ext cx="704088" cy="192024"/>
              </a:xfrm>
              <a:prstGeom prst="rect">
                <a:avLst/>
              </a:prstGeom>
              <a:blipFill>
                <a:blip r:embed="rId105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700C2C8-30AC-B94A-81DF-86B267FF4C5D}"/>
                  </a:ext>
                </a:extLst>
              </p:cNvPr>
              <p:cNvSpPr/>
              <p:nvPr/>
            </p:nvSpPr>
            <p:spPr>
              <a:xfrm>
                <a:off x="7964636" y="4480334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700C2C8-30AC-B94A-81DF-86B267FF4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480334"/>
                <a:ext cx="704088" cy="192024"/>
              </a:xfrm>
              <a:prstGeom prst="rect">
                <a:avLst/>
              </a:prstGeom>
              <a:blipFill>
                <a:blip r:embed="rId106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44AE0EF-51AF-CE45-937B-83C7998DE9F9}"/>
                  </a:ext>
                </a:extLst>
              </p:cNvPr>
              <p:cNvSpPr/>
              <p:nvPr/>
            </p:nvSpPr>
            <p:spPr>
              <a:xfrm>
                <a:off x="7964636" y="466834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44AE0EF-51AF-CE45-937B-83C7998DE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668345"/>
                <a:ext cx="704088" cy="192024"/>
              </a:xfrm>
              <a:prstGeom prst="rect">
                <a:avLst/>
              </a:prstGeom>
              <a:blipFill>
                <a:blip r:embed="rId107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C6B8C16-03C4-1C44-B29C-1A3B6BFEF4D0}"/>
                  </a:ext>
                </a:extLst>
              </p:cNvPr>
              <p:cNvSpPr/>
              <p:nvPr/>
            </p:nvSpPr>
            <p:spPr>
              <a:xfrm>
                <a:off x="7964636" y="485635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C6B8C16-03C4-1C44-B29C-1A3B6BFEF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856356"/>
                <a:ext cx="704088" cy="192024"/>
              </a:xfrm>
              <a:prstGeom prst="rect">
                <a:avLst/>
              </a:prstGeom>
              <a:blipFill>
                <a:blip r:embed="rId108"/>
                <a:stretch>
                  <a:fillRect t="-25000" b="-625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84BAA3B-CF05-D14B-8279-D5606BDCBE67}"/>
                  </a:ext>
                </a:extLst>
              </p:cNvPr>
              <p:cNvSpPr/>
              <p:nvPr/>
            </p:nvSpPr>
            <p:spPr>
              <a:xfrm>
                <a:off x="7964635" y="504437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84BAA3B-CF05-D14B-8279-D5606BDCB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5044370"/>
                <a:ext cx="704088" cy="192024"/>
              </a:xfrm>
              <a:prstGeom prst="rect">
                <a:avLst/>
              </a:prstGeom>
              <a:blipFill>
                <a:blip r:embed="rId109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A7152019-0D61-CA44-B4A0-5E8398F10FB2}"/>
              </a:ext>
            </a:extLst>
          </p:cNvPr>
          <p:cNvSpPr/>
          <p:nvPr/>
        </p:nvSpPr>
        <p:spPr>
          <a:xfrm>
            <a:off x="3634205" y="4493833"/>
            <a:ext cx="299226" cy="741308"/>
          </a:xfrm>
          <a:prstGeom prst="roundRect">
            <a:avLst>
              <a:gd name="adj" fmla="val 9152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F816D5C7-59A7-0745-8751-F57999AB3EF0}"/>
              </a:ext>
            </a:extLst>
          </p:cNvPr>
          <p:cNvSpPr/>
          <p:nvPr/>
        </p:nvSpPr>
        <p:spPr>
          <a:xfrm>
            <a:off x="3634205" y="2800314"/>
            <a:ext cx="299226" cy="753540"/>
          </a:xfrm>
          <a:prstGeom prst="roundRect">
            <a:avLst>
              <a:gd name="adj" fmla="val 9152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505912A8-A177-C340-8E80-7A076D8964CA}"/>
              </a:ext>
            </a:extLst>
          </p:cNvPr>
          <p:cNvSpPr/>
          <p:nvPr/>
        </p:nvSpPr>
        <p:spPr>
          <a:xfrm>
            <a:off x="3798513" y="2415582"/>
            <a:ext cx="299226" cy="379672"/>
          </a:xfrm>
          <a:prstGeom prst="roundRect">
            <a:avLst>
              <a:gd name="adj" fmla="val 9152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D59C4EAD-B982-A148-9005-52E4D3638A3B}"/>
              </a:ext>
            </a:extLst>
          </p:cNvPr>
          <p:cNvSpPr/>
          <p:nvPr/>
        </p:nvSpPr>
        <p:spPr>
          <a:xfrm>
            <a:off x="3803093" y="4106533"/>
            <a:ext cx="299226" cy="379672"/>
          </a:xfrm>
          <a:prstGeom prst="roundRect">
            <a:avLst>
              <a:gd name="adj" fmla="val 9152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745E176-1494-5546-B2D9-7ECC8AFB8D65}"/>
                  </a:ext>
                </a:extLst>
              </p:cNvPr>
              <p:cNvSpPr/>
              <p:nvPr/>
            </p:nvSpPr>
            <p:spPr>
              <a:xfrm>
                <a:off x="3546314" y="260140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745E176-1494-5546-B2D9-7ECC8AFB8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4" y="2601405"/>
                <a:ext cx="704088" cy="192024"/>
              </a:xfrm>
              <a:prstGeom prst="rect">
                <a:avLst/>
              </a:prstGeom>
              <a:blipFill>
                <a:blip r:embed="rId110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92B9232-9AB6-7C41-A00C-023A4C8604A0}"/>
                  </a:ext>
                </a:extLst>
              </p:cNvPr>
              <p:cNvSpPr/>
              <p:nvPr/>
            </p:nvSpPr>
            <p:spPr>
              <a:xfrm>
                <a:off x="3546313" y="203737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92B9232-9AB6-7C41-A00C-023A4C860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3" y="2037372"/>
                <a:ext cx="704088" cy="192024"/>
              </a:xfrm>
              <a:prstGeom prst="rect">
                <a:avLst/>
              </a:prstGeom>
              <a:blipFill>
                <a:blip r:embed="rId111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9A80DCE-78C7-234D-9D58-601D420282C6}"/>
                  </a:ext>
                </a:extLst>
              </p:cNvPr>
              <p:cNvSpPr/>
              <p:nvPr/>
            </p:nvSpPr>
            <p:spPr>
              <a:xfrm>
                <a:off x="3546314" y="222538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9A80DCE-78C7-234D-9D58-601D42028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4" y="2225383"/>
                <a:ext cx="704088" cy="192024"/>
              </a:xfrm>
              <a:prstGeom prst="rect">
                <a:avLst/>
              </a:prstGeom>
              <a:blipFill>
                <a:blip r:embed="rId112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8270B76-B3A9-6647-997F-454514CA6F10}"/>
                  </a:ext>
                </a:extLst>
              </p:cNvPr>
              <p:cNvSpPr/>
              <p:nvPr/>
            </p:nvSpPr>
            <p:spPr>
              <a:xfrm>
                <a:off x="3546314" y="2413394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8270B76-B3A9-6647-997F-454514CA6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4" y="2413394"/>
                <a:ext cx="704088" cy="192024"/>
              </a:xfrm>
              <a:prstGeom prst="rect">
                <a:avLst/>
              </a:prstGeom>
              <a:blipFill>
                <a:blip r:embed="rId113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C71587D-22BC-CE47-9556-B5B6A40C2C82}"/>
                  </a:ext>
                </a:extLst>
              </p:cNvPr>
              <p:cNvSpPr/>
              <p:nvPr/>
            </p:nvSpPr>
            <p:spPr>
              <a:xfrm>
                <a:off x="3546314" y="278941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C71587D-22BC-CE47-9556-B5B6A40C2C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4" y="2789416"/>
                <a:ext cx="704088" cy="192024"/>
              </a:xfrm>
              <a:prstGeom prst="rect">
                <a:avLst/>
              </a:prstGeom>
              <a:blipFill>
                <a:blip r:embed="rId11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2E27033-CF06-C345-ACB9-8170E48B1F23}"/>
                  </a:ext>
                </a:extLst>
              </p:cNvPr>
              <p:cNvSpPr/>
              <p:nvPr/>
            </p:nvSpPr>
            <p:spPr>
              <a:xfrm>
                <a:off x="3546314" y="297742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2E27033-CF06-C345-ACB9-8170E48B1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4" y="2977427"/>
                <a:ext cx="704088" cy="192024"/>
              </a:xfrm>
              <a:prstGeom prst="rect">
                <a:avLst/>
              </a:prstGeom>
              <a:blipFill>
                <a:blip r:embed="rId115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67C2B0B-F8E6-E446-AF96-E917679B1864}"/>
                  </a:ext>
                </a:extLst>
              </p:cNvPr>
              <p:cNvSpPr/>
              <p:nvPr/>
            </p:nvSpPr>
            <p:spPr>
              <a:xfrm>
                <a:off x="3546314" y="3165438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67C2B0B-F8E6-E446-AF96-E917679B1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4" y="3165438"/>
                <a:ext cx="704088" cy="192024"/>
              </a:xfrm>
              <a:prstGeom prst="rect">
                <a:avLst/>
              </a:prstGeom>
              <a:blipFill>
                <a:blip r:embed="rId116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DC14293-8436-314A-AF69-DDD25DFD6215}"/>
                  </a:ext>
                </a:extLst>
              </p:cNvPr>
              <p:cNvSpPr/>
              <p:nvPr/>
            </p:nvSpPr>
            <p:spPr>
              <a:xfrm>
                <a:off x="3546313" y="335345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DC14293-8436-314A-AF69-DDD25DFD6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3" y="3353452"/>
                <a:ext cx="704088" cy="192024"/>
              </a:xfrm>
              <a:prstGeom prst="rect">
                <a:avLst/>
              </a:prstGeom>
              <a:blipFill>
                <a:blip r:embed="rId117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91424F2-E15E-1242-B47E-F4DCB3A649E6}"/>
                  </a:ext>
                </a:extLst>
              </p:cNvPr>
              <p:cNvSpPr/>
              <p:nvPr/>
            </p:nvSpPr>
            <p:spPr>
              <a:xfrm>
                <a:off x="3546314" y="428762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91424F2-E15E-1242-B47E-F4DCB3A64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4" y="4287625"/>
                <a:ext cx="704088" cy="192024"/>
              </a:xfrm>
              <a:prstGeom prst="rect">
                <a:avLst/>
              </a:prstGeom>
              <a:blipFill>
                <a:blip r:embed="rId118"/>
                <a:stretch>
                  <a:fillRect t="-11111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7494B93-03A5-0941-8B9D-D47F4C258061}"/>
                  </a:ext>
                </a:extLst>
              </p:cNvPr>
              <p:cNvSpPr/>
              <p:nvPr/>
            </p:nvSpPr>
            <p:spPr>
              <a:xfrm>
                <a:off x="3546313" y="372359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7494B93-03A5-0941-8B9D-D47F4C2580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3" y="3723592"/>
                <a:ext cx="704088" cy="192024"/>
              </a:xfrm>
              <a:prstGeom prst="rect">
                <a:avLst/>
              </a:prstGeom>
              <a:blipFill>
                <a:blip r:embed="rId119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0642068-59E8-064D-90E1-38F23AB67283}"/>
                  </a:ext>
                </a:extLst>
              </p:cNvPr>
              <p:cNvSpPr/>
              <p:nvPr/>
            </p:nvSpPr>
            <p:spPr>
              <a:xfrm>
                <a:off x="3546314" y="391160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0642068-59E8-064D-90E1-38F23AB67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4" y="3911603"/>
                <a:ext cx="704088" cy="192024"/>
              </a:xfrm>
              <a:prstGeom prst="rect">
                <a:avLst/>
              </a:prstGeom>
              <a:blipFill>
                <a:blip r:embed="rId120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1F3D39A-4445-E14C-9AAB-2CA3E758095B}"/>
                  </a:ext>
                </a:extLst>
              </p:cNvPr>
              <p:cNvSpPr/>
              <p:nvPr/>
            </p:nvSpPr>
            <p:spPr>
              <a:xfrm>
                <a:off x="3546314" y="4099614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1F3D39A-4445-E14C-9AAB-2CA3E7580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4" y="4099614"/>
                <a:ext cx="704088" cy="192024"/>
              </a:xfrm>
              <a:prstGeom prst="rect">
                <a:avLst/>
              </a:prstGeom>
              <a:blipFill>
                <a:blip r:embed="rId121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EA3D23D-AFB6-8644-9844-3F120E7495A4}"/>
                  </a:ext>
                </a:extLst>
              </p:cNvPr>
              <p:cNvSpPr/>
              <p:nvPr/>
            </p:nvSpPr>
            <p:spPr>
              <a:xfrm>
                <a:off x="3546314" y="447563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EA3D23D-AFB6-8644-9844-3F120E749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4" y="4475636"/>
                <a:ext cx="704088" cy="192024"/>
              </a:xfrm>
              <a:prstGeom prst="rect">
                <a:avLst/>
              </a:prstGeom>
              <a:blipFill>
                <a:blip r:embed="rId122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0E6CC04-CA1E-674F-9D0B-0F48D38CEA1A}"/>
                  </a:ext>
                </a:extLst>
              </p:cNvPr>
              <p:cNvSpPr/>
              <p:nvPr/>
            </p:nvSpPr>
            <p:spPr>
              <a:xfrm>
                <a:off x="3546314" y="466364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0E6CC04-CA1E-674F-9D0B-0F48D38CE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4" y="4663647"/>
                <a:ext cx="704088" cy="192024"/>
              </a:xfrm>
              <a:prstGeom prst="rect">
                <a:avLst/>
              </a:prstGeom>
              <a:blipFill>
                <a:blip r:embed="rId123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0F2F9E7-F0FF-464E-9A67-1934954A6C73}"/>
                  </a:ext>
                </a:extLst>
              </p:cNvPr>
              <p:cNvSpPr/>
              <p:nvPr/>
            </p:nvSpPr>
            <p:spPr>
              <a:xfrm>
                <a:off x="3546314" y="4851658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0F2F9E7-F0FF-464E-9A67-1934954A6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4" y="4851658"/>
                <a:ext cx="704088" cy="192024"/>
              </a:xfrm>
              <a:prstGeom prst="rect">
                <a:avLst/>
              </a:prstGeom>
              <a:blipFill>
                <a:blip r:embed="rId12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73A9DD5-D085-6641-8D5E-40B332059A0C}"/>
                  </a:ext>
                </a:extLst>
              </p:cNvPr>
              <p:cNvSpPr/>
              <p:nvPr/>
            </p:nvSpPr>
            <p:spPr>
              <a:xfrm>
                <a:off x="3546313" y="503967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73A9DD5-D085-6641-8D5E-40B332059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313" y="5039672"/>
                <a:ext cx="704088" cy="192024"/>
              </a:xfrm>
              <a:prstGeom prst="rect">
                <a:avLst/>
              </a:prstGeom>
              <a:blipFill>
                <a:blip r:embed="rId125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F9CAB32E-9E3A-CA43-B3DC-F0935DF86E05}"/>
              </a:ext>
            </a:extLst>
          </p:cNvPr>
          <p:cNvSpPr/>
          <p:nvPr/>
        </p:nvSpPr>
        <p:spPr>
          <a:xfrm>
            <a:off x="7723861" y="2228234"/>
            <a:ext cx="1197151" cy="19583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5586572-587A-1C43-9519-B3BA9307F57D}"/>
              </a:ext>
            </a:extLst>
          </p:cNvPr>
          <p:cNvSpPr/>
          <p:nvPr/>
        </p:nvSpPr>
        <p:spPr>
          <a:xfrm>
            <a:off x="7723861" y="2423978"/>
            <a:ext cx="1197151" cy="36729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457D73B-65B6-C345-BCFD-9A057BFB9FB8}"/>
              </a:ext>
            </a:extLst>
          </p:cNvPr>
          <p:cNvSpPr/>
          <p:nvPr/>
        </p:nvSpPr>
        <p:spPr>
          <a:xfrm>
            <a:off x="7723861" y="2791273"/>
            <a:ext cx="1197151" cy="7596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CA9DE5-C34B-7646-AE17-AA126AF6BFC6}"/>
              </a:ext>
            </a:extLst>
          </p:cNvPr>
          <p:cNvSpPr/>
          <p:nvPr/>
        </p:nvSpPr>
        <p:spPr>
          <a:xfrm>
            <a:off x="7723861" y="2030814"/>
            <a:ext cx="1197151" cy="19583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2060198-5089-4F43-B15C-8761F008CC21}"/>
              </a:ext>
            </a:extLst>
          </p:cNvPr>
          <p:cNvSpPr/>
          <p:nvPr/>
        </p:nvSpPr>
        <p:spPr>
          <a:xfrm>
            <a:off x="7723861" y="4121011"/>
            <a:ext cx="1197151" cy="36729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147DE10-674A-D14E-B446-21DEED4EAB1E}"/>
              </a:ext>
            </a:extLst>
          </p:cNvPr>
          <p:cNvSpPr/>
          <p:nvPr/>
        </p:nvSpPr>
        <p:spPr>
          <a:xfrm>
            <a:off x="7723861" y="4488306"/>
            <a:ext cx="1197151" cy="7596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9014837-FD2F-E34F-BC9A-3C6307FEA304}"/>
              </a:ext>
            </a:extLst>
          </p:cNvPr>
          <p:cNvSpPr/>
          <p:nvPr/>
        </p:nvSpPr>
        <p:spPr>
          <a:xfrm>
            <a:off x="7723861" y="3727847"/>
            <a:ext cx="1197151" cy="19583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9797358-9F11-184D-A603-C00CBD846C87}"/>
              </a:ext>
            </a:extLst>
          </p:cNvPr>
          <p:cNvSpPr/>
          <p:nvPr/>
        </p:nvSpPr>
        <p:spPr>
          <a:xfrm>
            <a:off x="7723861" y="3925267"/>
            <a:ext cx="1197151" cy="19583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5D05E08-0594-774D-8FD7-6E7F3B324196}"/>
              </a:ext>
            </a:extLst>
          </p:cNvPr>
          <p:cNvSpPr/>
          <p:nvPr/>
        </p:nvSpPr>
        <p:spPr>
          <a:xfrm>
            <a:off x="3305539" y="2223537"/>
            <a:ext cx="1197151" cy="1876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A38946F-C60B-004A-A16D-D9153708B38E}"/>
              </a:ext>
            </a:extLst>
          </p:cNvPr>
          <p:cNvSpPr/>
          <p:nvPr/>
        </p:nvSpPr>
        <p:spPr>
          <a:xfrm>
            <a:off x="3305539" y="3175315"/>
            <a:ext cx="1197151" cy="36729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D5D1003-3637-BF46-B47B-B3FA783D3188}"/>
              </a:ext>
            </a:extLst>
          </p:cNvPr>
          <p:cNvSpPr/>
          <p:nvPr/>
        </p:nvSpPr>
        <p:spPr>
          <a:xfrm>
            <a:off x="3305539" y="2026116"/>
            <a:ext cx="1197151" cy="19583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0977446-E477-CE4D-9E2C-64AC29D856E7}"/>
              </a:ext>
            </a:extLst>
          </p:cNvPr>
          <p:cNvSpPr/>
          <p:nvPr/>
        </p:nvSpPr>
        <p:spPr>
          <a:xfrm>
            <a:off x="3305539" y="2800100"/>
            <a:ext cx="1197151" cy="36729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FEFEB18-A6B7-C445-9780-63385D0BF871}"/>
              </a:ext>
            </a:extLst>
          </p:cNvPr>
          <p:cNvSpPr/>
          <p:nvPr/>
        </p:nvSpPr>
        <p:spPr>
          <a:xfrm>
            <a:off x="3305539" y="2604272"/>
            <a:ext cx="1197151" cy="19689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906D703-0DB2-214E-A7F2-09590291F3FE}"/>
              </a:ext>
            </a:extLst>
          </p:cNvPr>
          <p:cNvSpPr/>
          <p:nvPr/>
        </p:nvSpPr>
        <p:spPr>
          <a:xfrm>
            <a:off x="3305539" y="2412752"/>
            <a:ext cx="1197151" cy="194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84207D3-E6AD-3C4B-ABE5-509C22B02891}"/>
              </a:ext>
            </a:extLst>
          </p:cNvPr>
          <p:cNvSpPr/>
          <p:nvPr/>
        </p:nvSpPr>
        <p:spPr>
          <a:xfrm>
            <a:off x="3299626" y="3909513"/>
            <a:ext cx="1197151" cy="1876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8F00597-44E3-3A4C-8D34-2E5BFC189EC3}"/>
              </a:ext>
            </a:extLst>
          </p:cNvPr>
          <p:cNvSpPr/>
          <p:nvPr/>
        </p:nvSpPr>
        <p:spPr>
          <a:xfrm>
            <a:off x="3299626" y="4856916"/>
            <a:ext cx="1197151" cy="36729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380D99E-94C5-524C-88B6-16D5E4196794}"/>
              </a:ext>
            </a:extLst>
          </p:cNvPr>
          <p:cNvSpPr/>
          <p:nvPr/>
        </p:nvSpPr>
        <p:spPr>
          <a:xfrm>
            <a:off x="3299626" y="3731081"/>
            <a:ext cx="1197151" cy="1768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C21E45D-05AB-664C-843A-6A3EE91883DC}"/>
              </a:ext>
            </a:extLst>
          </p:cNvPr>
          <p:cNvSpPr/>
          <p:nvPr/>
        </p:nvSpPr>
        <p:spPr>
          <a:xfrm>
            <a:off x="3299626" y="4486076"/>
            <a:ext cx="1197151" cy="36729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A3C6E05-DD28-D442-86F8-6D4FC1A62FFA}"/>
              </a:ext>
            </a:extLst>
          </p:cNvPr>
          <p:cNvSpPr/>
          <p:nvPr/>
        </p:nvSpPr>
        <p:spPr>
          <a:xfrm>
            <a:off x="3299626" y="4290248"/>
            <a:ext cx="1197151" cy="19689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DF48C50-F925-FA4E-90A6-F018BF6B2ED2}"/>
              </a:ext>
            </a:extLst>
          </p:cNvPr>
          <p:cNvSpPr/>
          <p:nvPr/>
        </p:nvSpPr>
        <p:spPr>
          <a:xfrm>
            <a:off x="3299626" y="4098728"/>
            <a:ext cx="1197151" cy="194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24421253-AA4C-B641-A54F-72CEFA8D681C}"/>
              </a:ext>
            </a:extLst>
          </p:cNvPr>
          <p:cNvCxnSpPr>
            <a:cxnSpLocks/>
          </p:cNvCxnSpPr>
          <p:nvPr/>
        </p:nvCxnSpPr>
        <p:spPr>
          <a:xfrm>
            <a:off x="8349489" y="5432523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48401879-2934-F640-944A-E855034B3D9D}"/>
              </a:ext>
            </a:extLst>
          </p:cNvPr>
          <p:cNvCxnSpPr>
            <a:cxnSpLocks/>
          </p:cNvCxnSpPr>
          <p:nvPr/>
        </p:nvCxnSpPr>
        <p:spPr>
          <a:xfrm>
            <a:off x="7002421" y="5432523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69B5968-5D7E-214C-84C9-069B4E40154E}"/>
              </a:ext>
            </a:extLst>
          </p:cNvPr>
          <p:cNvCxnSpPr>
            <a:cxnSpLocks/>
          </p:cNvCxnSpPr>
          <p:nvPr/>
        </p:nvCxnSpPr>
        <p:spPr>
          <a:xfrm>
            <a:off x="10808469" y="5432523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35AA62A-D018-AD48-B3A8-D2A2DA7CCD49}"/>
              </a:ext>
            </a:extLst>
          </p:cNvPr>
          <p:cNvCxnSpPr>
            <a:cxnSpLocks/>
          </p:cNvCxnSpPr>
          <p:nvPr/>
        </p:nvCxnSpPr>
        <p:spPr>
          <a:xfrm>
            <a:off x="9485947" y="5432523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AD75BCA1-2321-3C44-9AD4-8A53F9855632}"/>
              </a:ext>
            </a:extLst>
          </p:cNvPr>
          <p:cNvCxnSpPr>
            <a:cxnSpLocks/>
          </p:cNvCxnSpPr>
          <p:nvPr/>
        </p:nvCxnSpPr>
        <p:spPr>
          <a:xfrm>
            <a:off x="3884371" y="5435135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67A92492-2EAA-4B46-A5AC-EE3D86AF6EBF}"/>
              </a:ext>
            </a:extLst>
          </p:cNvPr>
          <p:cNvCxnSpPr>
            <a:cxnSpLocks/>
          </p:cNvCxnSpPr>
          <p:nvPr/>
        </p:nvCxnSpPr>
        <p:spPr>
          <a:xfrm>
            <a:off x="2573303" y="5435135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86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5890E534-F7C0-2645-A45B-146F093613CE}"/>
              </a:ext>
            </a:extLst>
          </p:cNvPr>
          <p:cNvSpPr/>
          <p:nvPr/>
        </p:nvSpPr>
        <p:spPr>
          <a:xfrm>
            <a:off x="0" y="5997839"/>
            <a:ext cx="12191999" cy="740664"/>
          </a:xfrm>
          <a:prstGeom prst="rect">
            <a:avLst/>
          </a:prstGeom>
          <a:solidFill>
            <a:schemeClr val="accent1">
              <a:lumMod val="40000"/>
              <a:lumOff val="60000"/>
              <a:alpha val="3728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</a:rPr>
              <a:t>How to use limited size TCAMs and avoid these problems?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85B3C-25CE-FB4E-95D8-FDBA42EF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TCAM 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E98C3-4AD8-104D-993E-A37A856A6E3A}"/>
              </a:ext>
            </a:extLst>
          </p:cNvPr>
          <p:cNvSpPr txBox="1"/>
          <p:nvPr/>
        </p:nvSpPr>
        <p:spPr>
          <a:xfrm>
            <a:off x="9018052" y="1172843"/>
            <a:ext cx="1766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Large table sizes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9C9B4-D601-564F-9A9A-452FDDD21FBE}"/>
              </a:ext>
            </a:extLst>
          </p:cNvPr>
          <p:cNvSpPr txBox="1"/>
          <p:nvPr/>
        </p:nvSpPr>
        <p:spPr>
          <a:xfrm>
            <a:off x="4419078" y="1172843"/>
            <a:ext cx="3476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Large error for larger values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B250B-54FA-2645-8F91-EBCE2748ED61}"/>
              </a:ext>
            </a:extLst>
          </p:cNvPr>
          <p:cNvSpPr txBox="1"/>
          <p:nvPr/>
        </p:nvSpPr>
        <p:spPr>
          <a:xfrm>
            <a:off x="1277109" y="1176256"/>
            <a:ext cx="2267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Error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888EB3-2E9A-E24C-B9A5-6473779D9C98}"/>
                  </a:ext>
                </a:extLst>
              </p:cNvPr>
              <p:cNvSpPr txBox="1"/>
              <p:nvPr/>
            </p:nvSpPr>
            <p:spPr>
              <a:xfrm>
                <a:off x="832532" y="2873231"/>
                <a:ext cx="1222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888EB3-2E9A-E24C-B9A5-6473779D9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32" y="2873231"/>
                <a:ext cx="1222322" cy="276999"/>
              </a:xfrm>
              <a:prstGeom prst="rect">
                <a:avLst/>
              </a:prstGeom>
              <a:blipFill>
                <a:blip r:embed="rId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FA2066-3CFC-B54B-B8FC-1EFA0FDE5B19}"/>
                  </a:ext>
                </a:extLst>
              </p:cNvPr>
              <p:cNvSpPr txBox="1"/>
              <p:nvPr/>
            </p:nvSpPr>
            <p:spPr>
              <a:xfrm>
                <a:off x="832532" y="3265917"/>
                <a:ext cx="337800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𝑅𝑇</m:t>
                      </m:r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200" i="1" dirty="0" err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𝑡𝑡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𝑅𝑇</m:t>
                      </m:r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FA2066-3CFC-B54B-B8FC-1EFA0FDE5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32" y="3265917"/>
                <a:ext cx="3378007" cy="276999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0C66783-4B93-C24D-A3E2-3CCC03C0410C}"/>
              </a:ext>
            </a:extLst>
          </p:cNvPr>
          <p:cNvSpPr txBox="1"/>
          <p:nvPr/>
        </p:nvSpPr>
        <p:spPr>
          <a:xfrm>
            <a:off x="798979" y="1748535"/>
            <a:ext cx="3136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can make the system unstable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4D9770-B855-C446-BD73-BC16DF944101}"/>
              </a:ext>
            </a:extLst>
          </p:cNvPr>
          <p:cNvSpPr/>
          <p:nvPr/>
        </p:nvSpPr>
        <p:spPr>
          <a:xfrm>
            <a:off x="5872793" y="2751742"/>
            <a:ext cx="943747" cy="1133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A2C86A4-54DF-EF48-83E1-A136C4B2A810}"/>
                  </a:ext>
                </a:extLst>
              </p:cNvPr>
              <p:cNvSpPr/>
              <p:nvPr/>
            </p:nvSpPr>
            <p:spPr>
              <a:xfrm>
                <a:off x="5995612" y="2868229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A2C86A4-54DF-EF48-83E1-A136C4B2A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12" y="2868229"/>
                <a:ext cx="704088" cy="192024"/>
              </a:xfrm>
              <a:prstGeom prst="rect">
                <a:avLst/>
              </a:prstGeom>
              <a:blipFill>
                <a:blip r:embed="rId4"/>
                <a:stretch>
                  <a:fillRect t="-17647" b="-52941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23490DA-4650-1A49-98AB-E0EC1A3E9FBE}"/>
                  </a:ext>
                </a:extLst>
              </p:cNvPr>
              <p:cNvSpPr/>
              <p:nvPr/>
            </p:nvSpPr>
            <p:spPr>
              <a:xfrm>
                <a:off x="5995612" y="3062244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23490DA-4650-1A49-98AB-E0EC1A3E9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12" y="3062244"/>
                <a:ext cx="704088" cy="192024"/>
              </a:xfrm>
              <a:prstGeom prst="rect">
                <a:avLst/>
              </a:prstGeom>
              <a:blipFill>
                <a:blip r:embed="rId5"/>
                <a:stretch>
                  <a:fillRect t="-17647" b="-52941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4BCA547-6A8C-1E46-B67E-198D852272B9}"/>
                  </a:ext>
                </a:extLst>
              </p:cNvPr>
              <p:cNvSpPr/>
              <p:nvPr/>
            </p:nvSpPr>
            <p:spPr>
              <a:xfrm>
                <a:off x="5995612" y="3446694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4BCA547-6A8C-1E46-B67E-198D85227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12" y="3446694"/>
                <a:ext cx="704088" cy="192024"/>
              </a:xfrm>
              <a:prstGeom prst="rect">
                <a:avLst/>
              </a:prstGeom>
              <a:blipFill>
                <a:blip r:embed="rId6"/>
                <a:stretch>
                  <a:fillRect t="-16667" b="-50000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E9D2735-461A-AB4C-A669-4595D9D9D0EC}"/>
                  </a:ext>
                </a:extLst>
              </p:cNvPr>
              <p:cNvSpPr/>
              <p:nvPr/>
            </p:nvSpPr>
            <p:spPr>
              <a:xfrm>
                <a:off x="5995612" y="325467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E9D2735-461A-AB4C-A669-4595D9D9D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12" y="3254670"/>
                <a:ext cx="704088" cy="192024"/>
              </a:xfrm>
              <a:prstGeom prst="rect">
                <a:avLst/>
              </a:prstGeom>
              <a:blipFill>
                <a:blip r:embed="rId7"/>
                <a:stretch>
                  <a:fillRect t="-17647" b="-52941"/>
                </a:stretch>
              </a:blipFill>
              <a:ln w="952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1443D9D-5516-FA45-ABFB-A7D9D45A1A66}"/>
                  </a:ext>
                </a:extLst>
              </p:cNvPr>
              <p:cNvSpPr/>
              <p:nvPr/>
            </p:nvSpPr>
            <p:spPr>
              <a:xfrm>
                <a:off x="6152860" y="2478901"/>
                <a:ext cx="40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1443D9D-5516-FA45-ABFB-A7D9D45A1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860" y="2478901"/>
                <a:ext cx="40350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81DC6F26-FB95-BC40-8C6F-0CCEF0F7E810}"/>
              </a:ext>
            </a:extLst>
          </p:cNvPr>
          <p:cNvSpPr txBox="1"/>
          <p:nvPr/>
        </p:nvSpPr>
        <p:spPr>
          <a:xfrm>
            <a:off x="5301482" y="294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69E7AD-5EFF-6248-8687-C110910EA816}"/>
              </a:ext>
            </a:extLst>
          </p:cNvPr>
          <p:cNvSpPr txBox="1"/>
          <p:nvPr/>
        </p:nvSpPr>
        <p:spPr>
          <a:xfrm>
            <a:off x="5147574" y="282724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7EFCAD9-FE8B-D244-B828-0EFE7DA9EB5B}"/>
              </a:ext>
            </a:extLst>
          </p:cNvPr>
          <p:cNvSpPr txBox="1"/>
          <p:nvPr/>
        </p:nvSpPr>
        <p:spPr>
          <a:xfrm>
            <a:off x="5130633" y="301548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73784F-AAD5-4D4F-9FF5-4C766CB3F391}"/>
              </a:ext>
            </a:extLst>
          </p:cNvPr>
          <p:cNvSpPr txBox="1"/>
          <p:nvPr/>
        </p:nvSpPr>
        <p:spPr>
          <a:xfrm>
            <a:off x="5127356" y="320331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2,3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846CD8-96DF-B946-B58D-44FC98EC43AB}"/>
              </a:ext>
            </a:extLst>
          </p:cNvPr>
          <p:cNvSpPr txBox="1"/>
          <p:nvPr/>
        </p:nvSpPr>
        <p:spPr>
          <a:xfrm>
            <a:off x="5127356" y="3399933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4,5,6,7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EE652C6C-3CD5-0949-B141-A1AAFCB6BD0F}"/>
              </a:ext>
            </a:extLst>
          </p:cNvPr>
          <p:cNvSpPr/>
          <p:nvPr/>
        </p:nvSpPr>
        <p:spPr>
          <a:xfrm>
            <a:off x="5097444" y="2870416"/>
            <a:ext cx="1853539" cy="178250"/>
          </a:xfrm>
          <a:prstGeom prst="roundRect">
            <a:avLst>
              <a:gd name="adj" fmla="val 50000"/>
            </a:avLst>
          </a:prstGeom>
          <a:solidFill>
            <a:srgbClr val="FF0000">
              <a:alpha val="25289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4905035E-9603-2E40-A03C-71B9F0B61392}"/>
              </a:ext>
            </a:extLst>
          </p:cNvPr>
          <p:cNvSpPr/>
          <p:nvPr/>
        </p:nvSpPr>
        <p:spPr>
          <a:xfrm>
            <a:off x="5097444" y="3061799"/>
            <a:ext cx="1853539" cy="182880"/>
          </a:xfrm>
          <a:prstGeom prst="roundRect">
            <a:avLst>
              <a:gd name="adj" fmla="val 50000"/>
            </a:avLst>
          </a:prstGeom>
          <a:solidFill>
            <a:srgbClr val="FF0000">
              <a:alpha val="25289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9233044C-2570-3147-89BB-941991DA5931}"/>
              </a:ext>
            </a:extLst>
          </p:cNvPr>
          <p:cNvSpPr/>
          <p:nvPr/>
        </p:nvSpPr>
        <p:spPr>
          <a:xfrm>
            <a:off x="5097444" y="3257812"/>
            <a:ext cx="1853539" cy="182880"/>
          </a:xfrm>
          <a:prstGeom prst="roundRect">
            <a:avLst>
              <a:gd name="adj" fmla="val 50000"/>
            </a:avLst>
          </a:prstGeom>
          <a:solidFill>
            <a:srgbClr val="FF0000">
              <a:alpha val="25289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9BA94647-5201-7049-94C9-650533C70037}"/>
              </a:ext>
            </a:extLst>
          </p:cNvPr>
          <p:cNvSpPr/>
          <p:nvPr/>
        </p:nvSpPr>
        <p:spPr>
          <a:xfrm>
            <a:off x="5097444" y="3453825"/>
            <a:ext cx="1853539" cy="182880"/>
          </a:xfrm>
          <a:prstGeom prst="roundRect">
            <a:avLst>
              <a:gd name="adj" fmla="val 50000"/>
            </a:avLst>
          </a:prstGeom>
          <a:solidFill>
            <a:srgbClr val="FF0000">
              <a:alpha val="25289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3BB38A-5E78-0041-A717-5780C07B60EE}"/>
              </a:ext>
            </a:extLst>
          </p:cNvPr>
          <p:cNvGrpSpPr/>
          <p:nvPr/>
        </p:nvGrpSpPr>
        <p:grpSpPr>
          <a:xfrm>
            <a:off x="3316548" y="3515071"/>
            <a:ext cx="3847047" cy="2270813"/>
            <a:chOff x="2922579" y="3706627"/>
            <a:chExt cx="3847047" cy="2270813"/>
          </a:xfrm>
        </p:grpSpPr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0BF5C308-C363-914A-89B7-1795CE80E360}"/>
                </a:ext>
              </a:extLst>
            </p:cNvPr>
            <p:cNvSpPr/>
            <p:nvPr/>
          </p:nvSpPr>
          <p:spPr>
            <a:xfrm rot="10800000" flipH="1">
              <a:off x="2922579" y="3706627"/>
              <a:ext cx="3649480" cy="1983005"/>
            </a:xfrm>
            <a:prstGeom prst="arc">
              <a:avLst>
                <a:gd name="adj1" fmla="val 16146922"/>
                <a:gd name="adj2" fmla="val 2093960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C5206C4-BC53-2844-8B84-E5C2BD624748}"/>
                </a:ext>
              </a:extLst>
            </p:cNvPr>
            <p:cNvCxnSpPr/>
            <p:nvPr/>
          </p:nvCxnSpPr>
          <p:spPr>
            <a:xfrm flipV="1">
              <a:off x="4742828" y="4499651"/>
              <a:ext cx="0" cy="118143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2485E74-3B4F-884D-B4A6-DA1A7E4579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2828" y="5699180"/>
              <a:ext cx="1763100" cy="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7F2E3C-7044-CB45-A096-5D6F636898AA}"/>
                </a:ext>
              </a:extLst>
            </p:cNvPr>
            <p:cNvSpPr txBox="1"/>
            <p:nvPr/>
          </p:nvSpPr>
          <p:spPr>
            <a:xfrm>
              <a:off x="4611220" y="56991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ED550E2-AE50-EC4E-9D48-44615CC08A05}"/>
                    </a:ext>
                  </a:extLst>
                </p:cNvPr>
                <p:cNvSpPr txBox="1"/>
                <p:nvPr/>
              </p:nvSpPr>
              <p:spPr>
                <a:xfrm>
                  <a:off x="6308411" y="5693516"/>
                  <a:ext cx="461215" cy="2839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ED550E2-AE50-EC4E-9D48-44615CC08A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411" y="5693516"/>
                  <a:ext cx="461215" cy="28392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5FE6F92-0B94-EE44-93E4-4B48F1A51F93}"/>
                </a:ext>
              </a:extLst>
            </p:cNvPr>
            <p:cNvSpPr txBox="1"/>
            <p:nvPr/>
          </p:nvSpPr>
          <p:spPr>
            <a:xfrm rot="16200000">
              <a:off x="4464179" y="556136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B86ECF-2940-6C4B-BB3A-98610F4946B1}"/>
                </a:ext>
              </a:extLst>
            </p:cNvPr>
            <p:cNvSpPr txBox="1"/>
            <p:nvPr/>
          </p:nvSpPr>
          <p:spPr>
            <a:xfrm rot="16200000">
              <a:off x="4225674" y="5004849"/>
              <a:ext cx="736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Error (%)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2FD0C0-B6AA-F346-96F3-0A4E9F3B7236}"/>
                </a:ext>
              </a:extLst>
            </p:cNvPr>
            <p:cNvSpPr txBox="1"/>
            <p:nvPr/>
          </p:nvSpPr>
          <p:spPr>
            <a:xfrm>
              <a:off x="5220715" y="5688755"/>
              <a:ext cx="5287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Value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995901E-49CC-504E-AD4F-7F2ED30C85B1}"/>
              </a:ext>
            </a:extLst>
          </p:cNvPr>
          <p:cNvSpPr txBox="1"/>
          <p:nvPr/>
        </p:nvSpPr>
        <p:spPr>
          <a:xfrm>
            <a:off x="8205667" y="1748535"/>
            <a:ext cx="3113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 are less than 300 entries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Very small portion of the variables can fit in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33A36-56AD-2840-9949-0374BCA0087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1707" t="4432" r="1707" b="18568"/>
          <a:stretch/>
        </p:blipFill>
        <p:spPr>
          <a:xfrm>
            <a:off x="8317045" y="3828820"/>
            <a:ext cx="2891020" cy="190806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D17951C-B36B-7540-9C3F-81DAEF7DAFB7}"/>
              </a:ext>
            </a:extLst>
          </p:cNvPr>
          <p:cNvSpPr/>
          <p:nvPr/>
        </p:nvSpPr>
        <p:spPr>
          <a:xfrm>
            <a:off x="722003" y="1575624"/>
            <a:ext cx="3295246" cy="431287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B71DEA-6C3E-F746-BBD2-C25AA09BD696}"/>
              </a:ext>
            </a:extLst>
          </p:cNvPr>
          <p:cNvSpPr/>
          <p:nvPr/>
        </p:nvSpPr>
        <p:spPr>
          <a:xfrm>
            <a:off x="4384485" y="1575624"/>
            <a:ext cx="3295246" cy="431287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B1664F-F816-A14D-BCDE-66EAAE11AD53}"/>
              </a:ext>
            </a:extLst>
          </p:cNvPr>
          <p:cNvSpPr/>
          <p:nvPr/>
        </p:nvSpPr>
        <p:spPr>
          <a:xfrm>
            <a:off x="8151353" y="1575624"/>
            <a:ext cx="3295246" cy="431287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E30EC4-1502-1646-800F-A69F66FD10C3}"/>
              </a:ext>
            </a:extLst>
          </p:cNvPr>
          <p:cNvGrpSpPr/>
          <p:nvPr/>
        </p:nvGrpSpPr>
        <p:grpSpPr>
          <a:xfrm>
            <a:off x="-409352" y="3468095"/>
            <a:ext cx="3926463" cy="2269552"/>
            <a:chOff x="-789306" y="3513659"/>
            <a:chExt cx="3926463" cy="226955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3A8C37D-3AAC-2D4D-B0C9-ECD48E72DE7B}"/>
                </a:ext>
              </a:extLst>
            </p:cNvPr>
            <p:cNvGrpSpPr/>
            <p:nvPr/>
          </p:nvGrpSpPr>
          <p:grpSpPr>
            <a:xfrm>
              <a:off x="-789306" y="3513659"/>
              <a:ext cx="3650648" cy="2269552"/>
              <a:chOff x="2922579" y="3706627"/>
              <a:chExt cx="3650648" cy="2269552"/>
            </a:xfrm>
          </p:grpSpPr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B8B36438-157A-6B4E-B2BF-10E0C5A36AEA}"/>
                  </a:ext>
                </a:extLst>
              </p:cNvPr>
              <p:cNvSpPr/>
              <p:nvPr/>
            </p:nvSpPr>
            <p:spPr>
              <a:xfrm rot="10800000" flipH="1">
                <a:off x="2922579" y="3706627"/>
                <a:ext cx="3649480" cy="1983005"/>
              </a:xfrm>
              <a:prstGeom prst="arc">
                <a:avLst>
                  <a:gd name="adj1" fmla="val 16146922"/>
                  <a:gd name="adj2" fmla="val 20939606"/>
                </a:avLst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72E67E7-B1CF-8D4B-968F-767F4FD70290}"/>
                  </a:ext>
                </a:extLst>
              </p:cNvPr>
              <p:cNvCxnSpPr/>
              <p:nvPr/>
            </p:nvCxnSpPr>
            <p:spPr>
              <a:xfrm flipV="1">
                <a:off x="4742828" y="4499651"/>
                <a:ext cx="0" cy="1181437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1F737C6C-4C94-DF44-ACC3-A1695DF83A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42828" y="5699180"/>
                <a:ext cx="1763100" cy="1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C5378DE-2252-5A47-9795-6B2AE819BAC1}"/>
                  </a:ext>
                </a:extLst>
              </p:cNvPr>
              <p:cNvSpPr txBox="1"/>
              <p:nvPr/>
            </p:nvSpPr>
            <p:spPr>
              <a:xfrm>
                <a:off x="4611220" y="5699180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B0537E-22E0-954E-81CF-A5043A660A99}"/>
                  </a:ext>
                </a:extLst>
              </p:cNvPr>
              <p:cNvSpPr txBox="1"/>
              <p:nvPr/>
            </p:nvSpPr>
            <p:spPr>
              <a:xfrm>
                <a:off x="6308411" y="5693516"/>
                <a:ext cx="26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0B436F8-BCEB-5842-A0D4-E1682E951AE7}"/>
                  </a:ext>
                </a:extLst>
              </p:cNvPr>
              <p:cNvSpPr txBox="1"/>
              <p:nvPr/>
            </p:nvSpPr>
            <p:spPr>
              <a:xfrm rot="16200000">
                <a:off x="4464179" y="5561363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3D46745-2C3A-E746-9C26-3E90A2CA8188}"/>
                  </a:ext>
                </a:extLst>
              </p:cNvPr>
              <p:cNvSpPr txBox="1"/>
              <p:nvPr/>
            </p:nvSpPr>
            <p:spPr>
              <a:xfrm rot="16200000">
                <a:off x="4157899" y="5004849"/>
                <a:ext cx="872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Queue size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077B030-6665-0D47-A883-4A2C7D3C234E}"/>
                  </a:ext>
                </a:extLst>
              </p:cNvPr>
              <p:cNvSpPr txBox="1"/>
              <p:nvPr/>
            </p:nvSpPr>
            <p:spPr>
              <a:xfrm>
                <a:off x="5220715" y="5688755"/>
                <a:ext cx="7202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Iteration</a:t>
                </a:r>
              </a:p>
            </p:txBody>
          </p:sp>
        </p:grp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E58E9D04-CDBE-BF4D-A549-4AE9AD6F04E9}"/>
                </a:ext>
              </a:extLst>
            </p:cNvPr>
            <p:cNvSpPr/>
            <p:nvPr/>
          </p:nvSpPr>
          <p:spPr>
            <a:xfrm rot="10800000" flipH="1">
              <a:off x="-781790" y="4397577"/>
              <a:ext cx="3918947" cy="1098208"/>
            </a:xfrm>
            <a:prstGeom prst="arc">
              <a:avLst>
                <a:gd name="adj1" fmla="val 16146922"/>
                <a:gd name="adj2" fmla="val 2093352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330872-2D55-BB4E-87E9-A9BB22BA07A4}"/>
              </a:ext>
            </a:extLst>
          </p:cNvPr>
          <p:cNvSpPr txBox="1"/>
          <p:nvPr/>
        </p:nvSpPr>
        <p:spPr>
          <a:xfrm>
            <a:off x="2514277" y="4538041"/>
            <a:ext cx="11240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Propagated error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7E6C51C-34D3-AF4C-BB6A-94CFF2009C8C}"/>
              </a:ext>
            </a:extLst>
          </p:cNvPr>
          <p:cNvSpPr txBox="1"/>
          <p:nvPr/>
        </p:nvSpPr>
        <p:spPr>
          <a:xfrm>
            <a:off x="3194451" y="5047324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Error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6AE8B2-3660-0B4A-B1FD-E7D796302EDF}"/>
              </a:ext>
            </a:extLst>
          </p:cNvPr>
          <p:cNvCxnSpPr>
            <a:cxnSpLocks/>
          </p:cNvCxnSpPr>
          <p:nvPr/>
        </p:nvCxnSpPr>
        <p:spPr>
          <a:xfrm>
            <a:off x="1428421" y="4954954"/>
            <a:ext cx="21818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6335DF-12AD-4C48-858B-C4C9AE3D1210}"/>
              </a:ext>
            </a:extLst>
          </p:cNvPr>
          <p:cNvSpPr txBox="1"/>
          <p:nvPr/>
        </p:nvSpPr>
        <p:spPr>
          <a:xfrm>
            <a:off x="1416975" y="4710113"/>
            <a:ext cx="544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Drop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9C0631-E23E-124E-9373-0FFEE9D26A96}"/>
              </a:ext>
            </a:extLst>
          </p:cNvPr>
          <p:cNvSpPr txBox="1"/>
          <p:nvPr/>
        </p:nvSpPr>
        <p:spPr>
          <a:xfrm>
            <a:off x="4488871" y="1748535"/>
            <a:ext cx="3066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Regardless of the number of </a:t>
            </a:r>
          </a:p>
          <a:p>
            <a:r>
              <a:rPr lang="en-US" sz="1600" dirty="0"/>
              <a:t>      significant bits, large numbers </a:t>
            </a:r>
          </a:p>
          <a:p>
            <a:r>
              <a:rPr lang="en-US" sz="1600" dirty="0"/>
              <a:t>      incur large error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0D1B1F9-2A3B-404A-9E2F-23E77379C100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8881005" y="3631641"/>
            <a:ext cx="0" cy="385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36D07F7-05B7-EF4D-A2B2-620AABCB1AA9}"/>
              </a:ext>
            </a:extLst>
          </p:cNvPr>
          <p:cNvSpPr txBox="1"/>
          <p:nvPr/>
        </p:nvSpPr>
        <p:spPr>
          <a:xfrm>
            <a:off x="8480029" y="3323864"/>
            <a:ext cx="801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Logscale</a:t>
            </a:r>
          </a:p>
        </p:txBody>
      </p:sp>
    </p:spTree>
    <p:extLst>
      <p:ext uri="{BB962C8B-B14F-4D97-AF65-F5344CB8AC3E}">
        <p14:creationId xmlns:p14="http://schemas.microsoft.com/office/powerpoint/2010/main" val="313569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97E1C-15DF-6E45-9F23-D17AFE92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insights 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8378443-244B-234C-A3FE-DD9A23144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954" t="21568"/>
          <a:stretch/>
        </p:blipFill>
        <p:spPr>
          <a:xfrm>
            <a:off x="4846006" y="1328669"/>
            <a:ext cx="2677675" cy="1837468"/>
          </a:xfrm>
          <a:prstGeom prst="rect">
            <a:avLst/>
          </a:prstGeom>
        </p:spPr>
      </p:pic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62BA219-D6FF-BC46-AD45-D12E6F02EC23}"/>
              </a:ext>
            </a:extLst>
          </p:cNvPr>
          <p:cNvGrpSpPr/>
          <p:nvPr/>
        </p:nvGrpSpPr>
        <p:grpSpPr>
          <a:xfrm>
            <a:off x="525117" y="1462423"/>
            <a:ext cx="2628799" cy="796403"/>
            <a:chOff x="876983" y="4540588"/>
            <a:chExt cx="2628799" cy="79640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CD3F446-73F1-DF45-B677-A2B6E144577C}"/>
                </a:ext>
              </a:extLst>
            </p:cNvPr>
            <p:cNvCxnSpPr>
              <a:cxnSpLocks/>
            </p:cNvCxnSpPr>
            <p:nvPr/>
          </p:nvCxnSpPr>
          <p:spPr>
            <a:xfrm>
              <a:off x="1292100" y="4989589"/>
              <a:ext cx="6740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FA61ED-4B76-A841-A58C-F73238DBB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336" y="4687112"/>
              <a:ext cx="604093" cy="64987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F4469DA-EF92-0A42-A799-2FEC4A391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983" y="4658282"/>
              <a:ext cx="530407" cy="641809"/>
            </a:xfrm>
            <a:prstGeom prst="rect">
              <a:avLst/>
            </a:prstGeom>
            <a:ln w="28575"/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571B38E9-47E7-2442-BE8B-CEAF7F34E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375" y="4658282"/>
              <a:ext cx="530407" cy="641809"/>
            </a:xfrm>
            <a:prstGeom prst="rect">
              <a:avLst/>
            </a:prstGeom>
            <a:ln w="28575"/>
          </p:spPr>
        </p:pic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B6EAD1A-2480-E84A-8EF1-0E4566AF2A0E}"/>
                </a:ext>
              </a:extLst>
            </p:cNvPr>
            <p:cNvCxnSpPr>
              <a:cxnSpLocks/>
            </p:cNvCxnSpPr>
            <p:nvPr/>
          </p:nvCxnSpPr>
          <p:spPr>
            <a:xfrm>
              <a:off x="2351505" y="4989589"/>
              <a:ext cx="7318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9EF798D-27E1-0E4C-883A-C67D415181C6}"/>
                    </a:ext>
                  </a:extLst>
                </p:cNvPr>
                <p:cNvSpPr txBox="1"/>
                <p:nvPr/>
              </p:nvSpPr>
              <p:spPr>
                <a:xfrm>
                  <a:off x="1937516" y="4540588"/>
                  <a:ext cx="50277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9EF798D-27E1-0E4C-883A-C67D415181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516" y="4540588"/>
                  <a:ext cx="502775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D499273-CDFB-B849-8477-CBE8329FC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41" t="22946" r="34409"/>
          <a:stretch/>
        </p:blipFill>
        <p:spPr>
          <a:xfrm>
            <a:off x="8653962" y="1314515"/>
            <a:ext cx="2677675" cy="19379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8F95B60-A6A3-6947-9EC3-C32B3CC9CE5C}"/>
              </a:ext>
            </a:extLst>
          </p:cNvPr>
          <p:cNvGrpSpPr/>
          <p:nvPr/>
        </p:nvGrpSpPr>
        <p:grpSpPr>
          <a:xfrm>
            <a:off x="904298" y="3062651"/>
            <a:ext cx="1870438" cy="3565618"/>
            <a:chOff x="3717606" y="1914872"/>
            <a:chExt cx="1870438" cy="35656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9D660ED-45F4-5A4F-A42B-CA8227E2D97D}"/>
                </a:ext>
              </a:extLst>
            </p:cNvPr>
            <p:cNvGrpSpPr/>
            <p:nvPr/>
          </p:nvGrpSpPr>
          <p:grpSpPr>
            <a:xfrm>
              <a:off x="3717606" y="2206846"/>
              <a:ext cx="1870438" cy="3273644"/>
              <a:chOff x="6896912" y="1412383"/>
              <a:chExt cx="1870438" cy="3273644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FF1CB94-2404-4F40-A1B0-6309D90D2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2604" y="1423124"/>
                <a:ext cx="0" cy="32614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0B4CA7-27C2-E84C-9B10-995B12CCAF69}"/>
                  </a:ext>
                </a:extLst>
              </p:cNvPr>
              <p:cNvSpPr txBox="1"/>
              <p:nvPr/>
            </p:nvSpPr>
            <p:spPr>
              <a:xfrm>
                <a:off x="7522431" y="1417218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D5A154-0168-EB41-8616-50B8F9810B72}"/>
                  </a:ext>
                </a:extLst>
              </p:cNvPr>
              <p:cNvSpPr txBox="1"/>
              <p:nvPr/>
            </p:nvSpPr>
            <p:spPr>
              <a:xfrm>
                <a:off x="7958388" y="1412383"/>
                <a:ext cx="272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B0F5C76-91C0-1D4A-8964-A2359F8BA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6912" y="1684900"/>
                <a:ext cx="1870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08F02457-920B-944A-AAAF-1625335C50B5}"/>
                  </a:ext>
                </a:extLst>
              </p:cNvPr>
              <p:cNvGrpSpPr/>
              <p:nvPr/>
            </p:nvGrpSpPr>
            <p:grpSpPr>
              <a:xfrm>
                <a:off x="7000750" y="1713307"/>
                <a:ext cx="1672898" cy="1022329"/>
                <a:chOff x="6734706" y="1516578"/>
                <a:chExt cx="1672898" cy="1022329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6E5EAA5-0E29-A043-B27F-0088E465337B}"/>
                    </a:ext>
                  </a:extLst>
                </p:cNvPr>
                <p:cNvGrpSpPr/>
                <p:nvPr/>
              </p:nvGrpSpPr>
              <p:grpSpPr>
                <a:xfrm>
                  <a:off x="6734706" y="1516578"/>
                  <a:ext cx="1398784" cy="309688"/>
                  <a:chOff x="6734706" y="1516578"/>
                  <a:chExt cx="1398784" cy="309688"/>
                </a:xfrm>
              </p:grpSpPr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4133A5D6-46CF-114F-AFB1-FCE7469B5651}"/>
                      </a:ext>
                    </a:extLst>
                  </p:cNvPr>
                  <p:cNvSpPr txBox="1"/>
                  <p:nvPr/>
                </p:nvSpPr>
                <p:spPr>
                  <a:xfrm>
                    <a:off x="6734706" y="1516578"/>
                    <a:ext cx="83138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400" dirty="0"/>
                      <a:t>100Gbps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EBC7EB-C361-B04D-811E-474AFAA63A3A}"/>
                      </a:ext>
                    </a:extLst>
                  </p:cNvPr>
                  <p:cNvSpPr txBox="1"/>
                  <p:nvPr/>
                </p:nvSpPr>
                <p:spPr>
                  <a:xfrm>
                    <a:off x="7692344" y="1518489"/>
                    <a:ext cx="44114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0ns</a:t>
                    </a:r>
                  </a:p>
                </p:txBody>
              </p:sp>
            </p:grp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FF50281-E84A-4D4A-B1AA-4767312AB0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12917" y="1862018"/>
                  <a:ext cx="0" cy="36245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64FEE24B-0E24-AC47-83F4-E2D76E293759}"/>
                    </a:ext>
                  </a:extLst>
                </p:cNvPr>
                <p:cNvGrpSpPr/>
                <p:nvPr/>
              </p:nvGrpSpPr>
              <p:grpSpPr>
                <a:xfrm>
                  <a:off x="6734706" y="2231130"/>
                  <a:ext cx="1672898" cy="307777"/>
                  <a:chOff x="6734706" y="2714013"/>
                  <a:chExt cx="1672898" cy="307777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FC876F-5DF4-9B44-98CC-6E45ABA2F28E}"/>
                      </a:ext>
                    </a:extLst>
                  </p:cNvPr>
                  <p:cNvSpPr txBox="1"/>
                  <p:nvPr/>
                </p:nvSpPr>
                <p:spPr>
                  <a:xfrm>
                    <a:off x="7692344" y="2714013"/>
                    <a:ext cx="7152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6000ns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CC6DFBCB-BB15-4746-B106-1129EB66DE11}"/>
                      </a:ext>
                    </a:extLst>
                  </p:cNvPr>
                  <p:cNvSpPr txBox="1"/>
                  <p:nvPr/>
                </p:nvSpPr>
                <p:spPr>
                  <a:xfrm>
                    <a:off x="6734706" y="2714013"/>
                    <a:ext cx="83138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400" dirty="0"/>
                      <a:t>100Gbps</a:t>
                    </a:r>
                  </a:p>
                </p:txBody>
              </p:sp>
            </p:grp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1DB0F5D8-7D3D-794B-A55C-7D404329E707}"/>
                  </a:ext>
                </a:extLst>
              </p:cNvPr>
              <p:cNvGrpSpPr/>
              <p:nvPr/>
            </p:nvGrpSpPr>
            <p:grpSpPr>
              <a:xfrm>
                <a:off x="7092120" y="2667221"/>
                <a:ext cx="1581528" cy="1064890"/>
                <a:chOff x="6826076" y="3076666"/>
                <a:chExt cx="1581528" cy="1064890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9F4FC33C-E7AA-064C-9E6A-9048CA557558}"/>
                    </a:ext>
                  </a:extLst>
                </p:cNvPr>
                <p:cNvGrpSpPr/>
                <p:nvPr/>
              </p:nvGrpSpPr>
              <p:grpSpPr>
                <a:xfrm>
                  <a:off x="6826076" y="3076666"/>
                  <a:ext cx="1307414" cy="309688"/>
                  <a:chOff x="6826076" y="3076666"/>
                  <a:chExt cx="1307414" cy="309688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511BFFB-9095-2F4B-A730-117F17189722}"/>
                      </a:ext>
                    </a:extLst>
                  </p:cNvPr>
                  <p:cNvSpPr txBox="1"/>
                  <p:nvPr/>
                </p:nvSpPr>
                <p:spPr>
                  <a:xfrm>
                    <a:off x="6826076" y="3076666"/>
                    <a:ext cx="74001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400" dirty="0"/>
                      <a:t>50Gbps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36A086E-2D0C-2041-95E1-0F51CA340F45}"/>
                      </a:ext>
                    </a:extLst>
                  </p:cNvPr>
                  <p:cNvSpPr txBox="1"/>
                  <p:nvPr/>
                </p:nvSpPr>
                <p:spPr>
                  <a:xfrm>
                    <a:off x="7692344" y="3078577"/>
                    <a:ext cx="44114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0ns</a:t>
                    </a:r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CD3B3168-D83D-B443-A357-DCCDBDBFD580}"/>
                    </a:ext>
                  </a:extLst>
                </p:cNvPr>
                <p:cNvGrpSpPr/>
                <p:nvPr/>
              </p:nvGrpSpPr>
              <p:grpSpPr>
                <a:xfrm>
                  <a:off x="6826076" y="3832315"/>
                  <a:ext cx="1581528" cy="309241"/>
                  <a:chOff x="6826076" y="4274101"/>
                  <a:chExt cx="1581528" cy="309241"/>
                </a:xfrm>
              </p:grpSpPr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06D58FD9-3C77-A74E-B6DC-67A20AE9A3EB}"/>
                      </a:ext>
                    </a:extLst>
                  </p:cNvPr>
                  <p:cNvSpPr txBox="1"/>
                  <p:nvPr/>
                </p:nvSpPr>
                <p:spPr>
                  <a:xfrm>
                    <a:off x="7692344" y="4274101"/>
                    <a:ext cx="7152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6000ns</a:t>
                    </a: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92EA08CC-F7F8-0647-9942-A687495C34C3}"/>
                      </a:ext>
                    </a:extLst>
                  </p:cNvPr>
                  <p:cNvSpPr txBox="1"/>
                  <p:nvPr/>
                </p:nvSpPr>
                <p:spPr>
                  <a:xfrm>
                    <a:off x="6826076" y="4275565"/>
                    <a:ext cx="74001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400" dirty="0"/>
                      <a:t>50Gbps</a:t>
                    </a:r>
                  </a:p>
                </p:txBody>
              </p:sp>
            </p:grp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EEB005C-FFDA-2E46-8A27-E1D1ACBFE6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12917" y="3429000"/>
                  <a:ext cx="0" cy="36245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4C3A56CB-27A4-C041-B6DA-12E45C5C6CE1}"/>
                  </a:ext>
                </a:extLst>
              </p:cNvPr>
              <p:cNvGrpSpPr/>
              <p:nvPr/>
            </p:nvGrpSpPr>
            <p:grpSpPr>
              <a:xfrm>
                <a:off x="7092120" y="3672509"/>
                <a:ext cx="1581528" cy="1013518"/>
                <a:chOff x="6826076" y="4636754"/>
                <a:chExt cx="1581528" cy="1013518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74CD942B-3C55-A54B-900A-A047AA4F6864}"/>
                    </a:ext>
                  </a:extLst>
                </p:cNvPr>
                <p:cNvGrpSpPr/>
                <p:nvPr/>
              </p:nvGrpSpPr>
              <p:grpSpPr>
                <a:xfrm>
                  <a:off x="6826076" y="4636754"/>
                  <a:ext cx="1307414" cy="309688"/>
                  <a:chOff x="6826076" y="4636754"/>
                  <a:chExt cx="1307414" cy="309688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3AFAD54-E74A-EF43-A9C7-78E6D3081DAB}"/>
                      </a:ext>
                    </a:extLst>
                  </p:cNvPr>
                  <p:cNvSpPr txBox="1"/>
                  <p:nvPr/>
                </p:nvSpPr>
                <p:spPr>
                  <a:xfrm>
                    <a:off x="6826076" y="4636754"/>
                    <a:ext cx="74001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400" dirty="0"/>
                      <a:t>25Gbps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FA434B7-4A61-274C-8099-2495B34313EA}"/>
                      </a:ext>
                    </a:extLst>
                  </p:cNvPr>
                  <p:cNvSpPr txBox="1"/>
                  <p:nvPr/>
                </p:nvSpPr>
                <p:spPr>
                  <a:xfrm>
                    <a:off x="7692344" y="4638665"/>
                    <a:ext cx="44114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0ns</a:t>
                    </a:r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EF0201F-542D-5245-A1D9-E0261D064244}"/>
                    </a:ext>
                  </a:extLst>
                </p:cNvPr>
                <p:cNvGrpSpPr/>
                <p:nvPr/>
              </p:nvGrpSpPr>
              <p:grpSpPr>
                <a:xfrm>
                  <a:off x="6826076" y="5341031"/>
                  <a:ext cx="1581528" cy="309241"/>
                  <a:chOff x="6826076" y="5834189"/>
                  <a:chExt cx="1581528" cy="309241"/>
                </a:xfrm>
              </p:grpSpPr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3D3FC37-55CA-F248-AD6F-AFE16945C8E3}"/>
                      </a:ext>
                    </a:extLst>
                  </p:cNvPr>
                  <p:cNvSpPr txBox="1"/>
                  <p:nvPr/>
                </p:nvSpPr>
                <p:spPr>
                  <a:xfrm>
                    <a:off x="7692344" y="5834189"/>
                    <a:ext cx="7152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6000ns</a:t>
                    </a: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C680BC4-7655-754C-B39F-98949EC19F72}"/>
                      </a:ext>
                    </a:extLst>
                  </p:cNvPr>
                  <p:cNvSpPr txBox="1"/>
                  <p:nvPr/>
                </p:nvSpPr>
                <p:spPr>
                  <a:xfrm>
                    <a:off x="6826076" y="5835653"/>
                    <a:ext cx="74001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sz="1400" dirty="0"/>
                      <a:t>25Gbps</a:t>
                    </a:r>
                  </a:p>
                </p:txBody>
              </p:sp>
            </p:grp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B56724CB-6880-694B-8FAA-1A848DA541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12917" y="4971350"/>
                  <a:ext cx="0" cy="36245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C015948-9E13-D14D-9EA6-138DC6D0642C}"/>
                </a:ext>
              </a:extLst>
            </p:cNvPr>
            <p:cNvSpPr txBox="1"/>
            <p:nvPr/>
          </p:nvSpPr>
          <p:spPr>
            <a:xfrm>
              <a:off x="4383235" y="1914872"/>
              <a:ext cx="649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Naïve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292982-A03E-3D4B-87C0-647C014BE712}"/>
              </a:ext>
            </a:extLst>
          </p:cNvPr>
          <p:cNvGrpSpPr/>
          <p:nvPr/>
        </p:nvGrpSpPr>
        <p:grpSpPr>
          <a:xfrm>
            <a:off x="4621652" y="4644722"/>
            <a:ext cx="2361490" cy="1323253"/>
            <a:chOff x="4621652" y="4644722"/>
            <a:chExt cx="2361490" cy="1323253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CF68AC8-8492-1F4F-96C9-C63ACD95E439}"/>
                </a:ext>
              </a:extLst>
            </p:cNvPr>
            <p:cNvCxnSpPr>
              <a:cxnSpLocks/>
            </p:cNvCxnSpPr>
            <p:nvPr/>
          </p:nvCxnSpPr>
          <p:spPr>
            <a:xfrm>
              <a:off x="6192098" y="4655463"/>
              <a:ext cx="0" cy="1312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B7C65AE-26A8-5B43-9705-381EA3608E65}"/>
                </a:ext>
              </a:extLst>
            </p:cNvPr>
            <p:cNvSpPr txBox="1"/>
            <p:nvPr/>
          </p:nvSpPr>
          <p:spPr>
            <a:xfrm>
              <a:off x="5831925" y="4649557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64BBEA4-7CB7-954F-89F0-727BB65C6AD8}"/>
                </a:ext>
              </a:extLst>
            </p:cNvPr>
            <p:cNvSpPr txBox="1"/>
            <p:nvPr/>
          </p:nvSpPr>
          <p:spPr>
            <a:xfrm>
              <a:off x="6267882" y="4644722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EAAFBCD-DE3B-7D45-A75F-69172EB8086B}"/>
                </a:ext>
              </a:extLst>
            </p:cNvPr>
            <p:cNvGrpSpPr/>
            <p:nvPr/>
          </p:nvGrpSpPr>
          <p:grpSpPr>
            <a:xfrm>
              <a:off x="5310244" y="4945646"/>
              <a:ext cx="1398784" cy="309688"/>
              <a:chOff x="6734706" y="1516578"/>
              <a:chExt cx="1398784" cy="309688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2031411-816E-B846-9706-43417EEB4782}"/>
                  </a:ext>
                </a:extLst>
              </p:cNvPr>
              <p:cNvSpPr txBox="1"/>
              <p:nvPr/>
            </p:nvSpPr>
            <p:spPr>
              <a:xfrm>
                <a:off x="6734706" y="1516578"/>
                <a:ext cx="8313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100Gbps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3A17ED5-275E-374A-9A54-4949CF38AB16}"/>
                  </a:ext>
                </a:extLst>
              </p:cNvPr>
              <p:cNvSpPr txBox="1"/>
              <p:nvPr/>
            </p:nvSpPr>
            <p:spPr>
              <a:xfrm>
                <a:off x="7692344" y="1518489"/>
                <a:ext cx="4411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0ns</a:t>
                </a:r>
              </a:p>
            </p:txBody>
          </p:sp>
        </p:grp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CC16B64-487C-C44A-83F6-DD595B519892}"/>
                </a:ext>
              </a:extLst>
            </p:cNvPr>
            <p:cNvCxnSpPr>
              <a:cxnSpLocks/>
            </p:cNvCxnSpPr>
            <p:nvPr/>
          </p:nvCxnSpPr>
          <p:spPr>
            <a:xfrm>
              <a:off x="6488455" y="5291086"/>
              <a:ext cx="0" cy="238528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965E59E-FBFB-A744-ABA3-69A1EB593248}"/>
                </a:ext>
              </a:extLst>
            </p:cNvPr>
            <p:cNvGrpSpPr/>
            <p:nvPr/>
          </p:nvGrpSpPr>
          <p:grpSpPr>
            <a:xfrm>
              <a:off x="5310244" y="5519000"/>
              <a:ext cx="1672898" cy="307777"/>
              <a:chOff x="6734706" y="2714013"/>
              <a:chExt cx="1672898" cy="307777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DBF67F2-F1F4-9147-B28B-0BE8B4CF2105}"/>
                  </a:ext>
                </a:extLst>
              </p:cNvPr>
              <p:cNvSpPr txBox="1"/>
              <p:nvPr/>
            </p:nvSpPr>
            <p:spPr>
              <a:xfrm>
                <a:off x="7692344" y="2714013"/>
                <a:ext cx="7152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6000ns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53944F7-4113-BC4A-8F6F-90FFD6309117}"/>
                  </a:ext>
                </a:extLst>
              </p:cNvPr>
              <p:cNvSpPr txBox="1"/>
              <p:nvPr/>
            </p:nvSpPr>
            <p:spPr>
              <a:xfrm>
                <a:off x="6734706" y="2714013"/>
                <a:ext cx="8313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100Gbps</a:t>
                </a: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A9A1047-8D9B-1A43-976B-BF5403748A48}"/>
                </a:ext>
              </a:extLst>
            </p:cNvPr>
            <p:cNvSpPr txBox="1"/>
            <p:nvPr/>
          </p:nvSpPr>
          <p:spPr>
            <a:xfrm>
              <a:off x="4621652" y="5221837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0-1s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4D095FB-1598-1349-8B6E-609C3A191C01}"/>
                </a:ext>
              </a:extLst>
            </p:cNvPr>
            <p:cNvCxnSpPr>
              <a:cxnSpLocks/>
            </p:cNvCxnSpPr>
            <p:nvPr/>
          </p:nvCxnSpPr>
          <p:spPr>
            <a:xfrm>
              <a:off x="5310244" y="4917239"/>
              <a:ext cx="16071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8DD3F5-05C4-B945-BD06-3F0B6C8658D6}"/>
              </a:ext>
            </a:extLst>
          </p:cNvPr>
          <p:cNvSpPr txBox="1"/>
          <p:nvPr/>
        </p:nvSpPr>
        <p:spPr>
          <a:xfrm>
            <a:off x="653443" y="2259434"/>
            <a:ext cx="184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R=100,50,25Gbps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D151F3-7425-D44B-A0BE-D1E98DF86D6F}"/>
              </a:ext>
            </a:extLst>
          </p:cNvPr>
          <p:cNvSpPr txBox="1"/>
          <p:nvPr/>
        </p:nvSpPr>
        <p:spPr>
          <a:xfrm>
            <a:off x="643356" y="2581896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T=[0,6000]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06E2410-2ADE-D64C-9798-9AEC868B208B}"/>
              </a:ext>
            </a:extLst>
          </p:cNvPr>
          <p:cNvSpPr/>
          <p:nvPr/>
        </p:nvSpPr>
        <p:spPr>
          <a:xfrm>
            <a:off x="0" y="3330885"/>
            <a:ext cx="12191999" cy="740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</a:rPr>
              <a:t>Finding the distribution of variables is the key to reduce TCAM usage without sacrificing accuracy.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175195-8510-1849-B2EC-95078250AC00}"/>
              </a:ext>
            </a:extLst>
          </p:cNvPr>
          <p:cNvSpPr txBox="1"/>
          <p:nvPr/>
        </p:nvSpPr>
        <p:spPr>
          <a:xfrm>
            <a:off x="4211797" y="818698"/>
            <a:ext cx="376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Repopulate when distribution change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448F8FA-5316-564E-B965-460D881D6BD8}"/>
              </a:ext>
            </a:extLst>
          </p:cNvPr>
          <p:cNvSpPr txBox="1"/>
          <p:nvPr/>
        </p:nvSpPr>
        <p:spPr>
          <a:xfrm>
            <a:off x="8513901" y="745460"/>
            <a:ext cx="329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Populate based on distribution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9BE1AB-052F-6140-AAA4-EB8BE4A033BD}"/>
              </a:ext>
            </a:extLst>
          </p:cNvPr>
          <p:cNvGrpSpPr/>
          <p:nvPr/>
        </p:nvGrpSpPr>
        <p:grpSpPr>
          <a:xfrm>
            <a:off x="8888571" y="3836191"/>
            <a:ext cx="2177166" cy="2636725"/>
            <a:chOff x="8888571" y="3836191"/>
            <a:chExt cx="2177166" cy="2636725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259AA39F-8C07-194A-9A9F-E952A8D21392}"/>
                </a:ext>
              </a:extLst>
            </p:cNvPr>
            <p:cNvSpPr txBox="1"/>
            <p:nvPr/>
          </p:nvSpPr>
          <p:spPr>
            <a:xfrm>
              <a:off x="9368686" y="3836191"/>
              <a:ext cx="15853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Distribution of R, T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5A5A6B-F166-0C49-B076-E4F5C1162551}"/>
                </a:ext>
              </a:extLst>
            </p:cNvPr>
            <p:cNvCxnSpPr>
              <a:cxnSpLocks/>
            </p:cNvCxnSpPr>
            <p:nvPr/>
          </p:nvCxnSpPr>
          <p:spPr>
            <a:xfrm>
              <a:off x="10180991" y="4149875"/>
              <a:ext cx="0" cy="23230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B7B168F-0AE3-284B-98C1-2CC6A519491D}"/>
                </a:ext>
              </a:extLst>
            </p:cNvPr>
            <p:cNvSpPr txBox="1"/>
            <p:nvPr/>
          </p:nvSpPr>
          <p:spPr>
            <a:xfrm>
              <a:off x="9820818" y="4143969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AFF1136A-2500-5F4B-87B7-17BAA696EB07}"/>
                </a:ext>
              </a:extLst>
            </p:cNvPr>
            <p:cNvSpPr txBox="1"/>
            <p:nvPr/>
          </p:nvSpPr>
          <p:spPr>
            <a:xfrm>
              <a:off x="10256775" y="4139134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324B0D6-E911-FC4D-83BB-4D7DAFA27A78}"/>
                </a:ext>
              </a:extLst>
            </p:cNvPr>
            <p:cNvCxnSpPr>
              <a:cxnSpLocks/>
            </p:cNvCxnSpPr>
            <p:nvPr/>
          </p:nvCxnSpPr>
          <p:spPr>
            <a:xfrm>
              <a:off x="9195299" y="4411651"/>
              <a:ext cx="1870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F30FE30C-13C4-3D4D-83B2-9990B7882F50}"/>
                </a:ext>
              </a:extLst>
            </p:cNvPr>
            <p:cNvGrpSpPr/>
            <p:nvPr/>
          </p:nvGrpSpPr>
          <p:grpSpPr>
            <a:xfrm>
              <a:off x="9299137" y="4440058"/>
              <a:ext cx="1398784" cy="309688"/>
              <a:chOff x="6734706" y="1516578"/>
              <a:chExt cx="1398784" cy="309688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38962E8-0ACB-8D43-85DE-1A6383747284}"/>
                  </a:ext>
                </a:extLst>
              </p:cNvPr>
              <p:cNvSpPr txBox="1"/>
              <p:nvPr/>
            </p:nvSpPr>
            <p:spPr>
              <a:xfrm>
                <a:off x="6734706" y="1516578"/>
                <a:ext cx="8313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100Gbps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BE89AA6-D77B-A84C-991C-BD200F7F78B7}"/>
                  </a:ext>
                </a:extLst>
              </p:cNvPr>
              <p:cNvSpPr txBox="1"/>
              <p:nvPr/>
            </p:nvSpPr>
            <p:spPr>
              <a:xfrm>
                <a:off x="7692344" y="1518489"/>
                <a:ext cx="4411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0ns</a:t>
                </a:r>
              </a:p>
            </p:txBody>
          </p:sp>
        </p:grp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06C5ED1-FE73-C44D-9E73-8CD326BCDF61}"/>
                </a:ext>
              </a:extLst>
            </p:cNvPr>
            <p:cNvCxnSpPr>
              <a:cxnSpLocks/>
            </p:cNvCxnSpPr>
            <p:nvPr/>
          </p:nvCxnSpPr>
          <p:spPr>
            <a:xfrm>
              <a:off x="10477348" y="4917847"/>
              <a:ext cx="0" cy="362454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6B7EE8D-A4A6-2845-A503-6DE863E0DF0E}"/>
                </a:ext>
              </a:extLst>
            </p:cNvPr>
            <p:cNvSpPr txBox="1"/>
            <p:nvPr/>
          </p:nvSpPr>
          <p:spPr>
            <a:xfrm>
              <a:off x="10256775" y="5286959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300ns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D781E73-06A2-8B40-AE3D-2832A4D0E33C}"/>
                </a:ext>
              </a:extLst>
            </p:cNvPr>
            <p:cNvSpPr txBox="1"/>
            <p:nvPr/>
          </p:nvSpPr>
          <p:spPr>
            <a:xfrm>
              <a:off x="9329958" y="5871694"/>
              <a:ext cx="831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100Gbps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F81D515-5F97-E049-B2DF-416DBF5F6530}"/>
                </a:ext>
              </a:extLst>
            </p:cNvPr>
            <p:cNvSpPr txBox="1"/>
            <p:nvPr/>
          </p:nvSpPr>
          <p:spPr>
            <a:xfrm>
              <a:off x="8888571" y="4951852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0-1s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3D53510-7485-804F-8065-E661A672D9A7}"/>
                </a:ext>
              </a:extLst>
            </p:cNvPr>
            <p:cNvSpPr txBox="1"/>
            <p:nvPr/>
          </p:nvSpPr>
          <p:spPr>
            <a:xfrm>
              <a:off x="10254686" y="5541326"/>
              <a:ext cx="715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1000ns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ACD959E8-C0F5-EA4C-B1C0-AD1D584615BE}"/>
                </a:ext>
              </a:extLst>
            </p:cNvPr>
            <p:cNvSpPr txBox="1"/>
            <p:nvPr/>
          </p:nvSpPr>
          <p:spPr>
            <a:xfrm>
              <a:off x="10254686" y="5767782"/>
              <a:ext cx="715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4000ns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FB62730-FCDB-D84F-8C9A-1208D8E21226}"/>
                </a:ext>
              </a:extLst>
            </p:cNvPr>
            <p:cNvSpPr txBox="1"/>
            <p:nvPr/>
          </p:nvSpPr>
          <p:spPr>
            <a:xfrm>
              <a:off x="10254686" y="6004043"/>
              <a:ext cx="715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6000ns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45F929B-A80F-224A-82C8-54106B89624A}"/>
                </a:ext>
              </a:extLst>
            </p:cNvPr>
            <p:cNvSpPr txBox="1"/>
            <p:nvPr/>
          </p:nvSpPr>
          <p:spPr>
            <a:xfrm>
              <a:off x="10266718" y="4654020"/>
              <a:ext cx="4411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5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3" grpId="0"/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8806-559A-0849-AC8E-4480098E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34767-A5EE-AE47-ABF4-24C13886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Problem statement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/>
              <a:t>Design </a:t>
            </a:r>
          </a:p>
          <a:p>
            <a:pPr lvl="1"/>
            <a:r>
              <a:rPr lang="en-US" dirty="0"/>
              <a:t>Control plane</a:t>
            </a:r>
          </a:p>
          <a:p>
            <a:pPr lvl="1"/>
            <a:r>
              <a:rPr lang="en-US" dirty="0"/>
              <a:t>Data plane</a:t>
            </a:r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55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39C9-C0E7-7D43-8023-25C16E1F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34CAE-4D04-EB4D-B4FD-CD18F8AE6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321" y="2628478"/>
            <a:ext cx="5707358" cy="23162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D4C27B-3859-F64A-A209-1070E51E0AD1}"/>
              </a:ext>
            </a:extLst>
          </p:cNvPr>
          <p:cNvCxnSpPr>
            <a:cxnSpLocks/>
          </p:cNvCxnSpPr>
          <p:nvPr/>
        </p:nvCxnSpPr>
        <p:spPr>
          <a:xfrm>
            <a:off x="6035249" y="745318"/>
            <a:ext cx="0" cy="45896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188951-3984-6541-BF6F-56D7C927871A}"/>
              </a:ext>
            </a:extLst>
          </p:cNvPr>
          <p:cNvGrpSpPr/>
          <p:nvPr/>
        </p:nvGrpSpPr>
        <p:grpSpPr>
          <a:xfrm>
            <a:off x="6381698" y="929790"/>
            <a:ext cx="3971016" cy="1010868"/>
            <a:chOff x="6225582" y="4120854"/>
            <a:chExt cx="3971016" cy="10108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B36961-8FAA-AD42-BACC-401C9B26E840}"/>
                </a:ext>
              </a:extLst>
            </p:cNvPr>
            <p:cNvSpPr/>
            <p:nvPr/>
          </p:nvSpPr>
          <p:spPr>
            <a:xfrm>
              <a:off x="6294889" y="4393058"/>
              <a:ext cx="390170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1400" dirty="0"/>
                <a:t>Collect distribution data</a:t>
              </a:r>
            </a:p>
            <a:p>
              <a:pPr marL="0" lvl="1"/>
              <a:r>
                <a:rPr lang="en-US" sz="1400" dirty="0"/>
                <a:t>Generate a new multiplication TCAM table</a:t>
              </a:r>
            </a:p>
            <a:p>
              <a:pPr marL="0" lvl="1"/>
              <a:r>
                <a:rPr lang="en-US" sz="1400" dirty="0"/>
                <a:t>Change the monitoring TCAM table if needed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D9E7CE-93E2-6A40-95D2-85FF0B7A03B2}"/>
                </a:ext>
              </a:extLst>
            </p:cNvPr>
            <p:cNvSpPr/>
            <p:nvPr/>
          </p:nvSpPr>
          <p:spPr>
            <a:xfrm>
              <a:off x="6225582" y="4120854"/>
              <a:ext cx="78456" cy="9591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C29480-6397-EB44-90D3-69EF565B5C12}"/>
                </a:ext>
              </a:extLst>
            </p:cNvPr>
            <p:cNvSpPr txBox="1"/>
            <p:nvPr/>
          </p:nvSpPr>
          <p:spPr>
            <a:xfrm>
              <a:off x="6388728" y="4120854"/>
              <a:ext cx="1655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Control plane goals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AAB265-9B6C-DE43-B5DB-0E944ED5290D}"/>
              </a:ext>
            </a:extLst>
          </p:cNvPr>
          <p:cNvGrpSpPr/>
          <p:nvPr/>
        </p:nvGrpSpPr>
        <p:grpSpPr>
          <a:xfrm>
            <a:off x="2266428" y="929790"/>
            <a:ext cx="3399148" cy="1010868"/>
            <a:chOff x="2444845" y="4120854"/>
            <a:chExt cx="3399148" cy="101086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FBABCB-435B-6D43-8453-3517775DE7AB}"/>
                </a:ext>
              </a:extLst>
            </p:cNvPr>
            <p:cNvSpPr/>
            <p:nvPr/>
          </p:nvSpPr>
          <p:spPr>
            <a:xfrm>
              <a:off x="2444845" y="4393058"/>
              <a:ext cx="33572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r"/>
              <a:r>
                <a:rPr lang="en-US" sz="1400" dirty="0"/>
                <a:t>Find the distribution of the variables</a:t>
              </a:r>
            </a:p>
            <a:p>
              <a:pPr marL="0" lvl="1" algn="r"/>
              <a:r>
                <a:rPr lang="en-US" sz="1400" dirty="0"/>
                <a:t>Lookup the multiplication</a:t>
              </a:r>
            </a:p>
            <a:p>
              <a:pPr marL="171450" lvl="1" indent="-171450">
                <a:buFont typeface="Arial" panose="020B0604020202020204" pitchFamily="34" charset="0"/>
                <a:buChar char="•"/>
              </a:pPr>
              <a:endParaRPr lang="en-US" sz="14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E6E209-FED3-EF4B-9265-B225D58A74D4}"/>
                </a:ext>
              </a:extLst>
            </p:cNvPr>
            <p:cNvSpPr/>
            <p:nvPr/>
          </p:nvSpPr>
          <p:spPr>
            <a:xfrm>
              <a:off x="5770173" y="4120854"/>
              <a:ext cx="73820" cy="9591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4D6F5C-6EEB-F94B-81CD-9B2DA72750B9}"/>
                </a:ext>
              </a:extLst>
            </p:cNvPr>
            <p:cNvSpPr txBox="1"/>
            <p:nvPr/>
          </p:nvSpPr>
          <p:spPr>
            <a:xfrm>
              <a:off x="4253190" y="4120854"/>
              <a:ext cx="1330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Data plane goals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6C8606-4665-7E48-BA80-3B1B89917329}"/>
              </a:ext>
            </a:extLst>
          </p:cNvPr>
          <p:cNvGrpSpPr/>
          <p:nvPr/>
        </p:nvGrpSpPr>
        <p:grpSpPr>
          <a:xfrm>
            <a:off x="3585594" y="3503396"/>
            <a:ext cx="1144348" cy="2180922"/>
            <a:chOff x="3585594" y="3503396"/>
            <a:chExt cx="1144348" cy="218092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07EDCB-310B-9247-9049-09B113C7AF7D}"/>
                </a:ext>
              </a:extLst>
            </p:cNvPr>
            <p:cNvSpPr/>
            <p:nvPr/>
          </p:nvSpPr>
          <p:spPr>
            <a:xfrm>
              <a:off x="3586013" y="3503396"/>
              <a:ext cx="1143929" cy="2180922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alpha val="50000"/>
                  </a:schemeClr>
                </a:gs>
                <a:gs pos="50000">
                  <a:schemeClr val="bg2">
                    <a:lumMod val="90000"/>
                    <a:alpha val="58934"/>
                  </a:schemeClr>
                </a:gs>
                <a:gs pos="0">
                  <a:schemeClr val="bg2">
                    <a:alpha val="45000"/>
                  </a:schemeClr>
                </a:gs>
              </a:gsLst>
              <a:lin ang="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6E5B92-46B0-764D-8418-00E4464614E8}"/>
                </a:ext>
              </a:extLst>
            </p:cNvPr>
            <p:cNvSpPr txBox="1"/>
            <p:nvPr/>
          </p:nvSpPr>
          <p:spPr>
            <a:xfrm>
              <a:off x="3585594" y="5248999"/>
              <a:ext cx="11439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Monitor variables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EC7226-8298-8D44-B520-FEB1F97FA911}"/>
              </a:ext>
            </a:extLst>
          </p:cNvPr>
          <p:cNvGrpSpPr/>
          <p:nvPr/>
        </p:nvGrpSpPr>
        <p:grpSpPr>
          <a:xfrm>
            <a:off x="6275157" y="3503396"/>
            <a:ext cx="1097152" cy="2180922"/>
            <a:chOff x="6275157" y="3503396"/>
            <a:chExt cx="1097152" cy="21809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C1957C-7D68-6544-92AB-B4156DBF7E14}"/>
                </a:ext>
              </a:extLst>
            </p:cNvPr>
            <p:cNvSpPr/>
            <p:nvPr/>
          </p:nvSpPr>
          <p:spPr>
            <a:xfrm>
              <a:off x="6290383" y="3503396"/>
              <a:ext cx="1074599" cy="2180922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alpha val="50000"/>
                  </a:schemeClr>
                </a:gs>
                <a:gs pos="50000">
                  <a:schemeClr val="bg2">
                    <a:lumMod val="90000"/>
                    <a:alpha val="58934"/>
                  </a:schemeClr>
                </a:gs>
                <a:gs pos="0">
                  <a:schemeClr val="bg2">
                    <a:alpha val="45000"/>
                  </a:schemeClr>
                </a:gs>
              </a:gsLst>
              <a:lin ang="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CCC47A-E9E4-DA49-8499-06EAE04AC0EE}"/>
                </a:ext>
              </a:extLst>
            </p:cNvPr>
            <p:cNvSpPr txBox="1"/>
            <p:nvPr/>
          </p:nvSpPr>
          <p:spPr>
            <a:xfrm>
              <a:off x="6275157" y="5248998"/>
              <a:ext cx="10971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Populate arithmetic table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02580D7-164D-C24C-B616-69820343E015}"/>
              </a:ext>
            </a:extLst>
          </p:cNvPr>
          <p:cNvGrpSpPr/>
          <p:nvPr/>
        </p:nvGrpSpPr>
        <p:grpSpPr>
          <a:xfrm>
            <a:off x="7349057" y="3503396"/>
            <a:ext cx="1151555" cy="2183418"/>
            <a:chOff x="7349057" y="3503396"/>
            <a:chExt cx="1151555" cy="218341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CDCE5C8-7FA6-004B-8859-63DC5A394BAD}"/>
                </a:ext>
              </a:extLst>
            </p:cNvPr>
            <p:cNvSpPr/>
            <p:nvPr/>
          </p:nvSpPr>
          <p:spPr>
            <a:xfrm>
              <a:off x="7387534" y="3503396"/>
              <a:ext cx="1074599" cy="2180922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alpha val="50000"/>
                  </a:schemeClr>
                </a:gs>
                <a:gs pos="50000">
                  <a:schemeClr val="bg2">
                    <a:lumMod val="90000"/>
                    <a:alpha val="58934"/>
                  </a:schemeClr>
                </a:gs>
                <a:gs pos="0">
                  <a:schemeClr val="bg2">
                    <a:alpha val="45000"/>
                  </a:schemeClr>
                </a:gs>
              </a:gsLst>
              <a:lin ang="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A845A9-D890-594A-9726-54EEF5961F29}"/>
                </a:ext>
              </a:extLst>
            </p:cNvPr>
            <p:cNvSpPr txBox="1"/>
            <p:nvPr/>
          </p:nvSpPr>
          <p:spPr>
            <a:xfrm>
              <a:off x="7349057" y="5255927"/>
              <a:ext cx="11515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Update Monitoring table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CCDF42-1581-3A47-A7F0-E2CA0E32DEA5}"/>
              </a:ext>
            </a:extLst>
          </p:cNvPr>
          <p:cNvGrpSpPr/>
          <p:nvPr/>
        </p:nvGrpSpPr>
        <p:grpSpPr>
          <a:xfrm>
            <a:off x="4752075" y="3498964"/>
            <a:ext cx="1144348" cy="2185239"/>
            <a:chOff x="3585594" y="3503396"/>
            <a:chExt cx="1144348" cy="21852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CA69E1-BE9B-B04C-91DD-6B2F765655D4}"/>
                </a:ext>
              </a:extLst>
            </p:cNvPr>
            <p:cNvSpPr/>
            <p:nvPr/>
          </p:nvSpPr>
          <p:spPr>
            <a:xfrm>
              <a:off x="3586013" y="3503396"/>
              <a:ext cx="1143929" cy="2180922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alpha val="50000"/>
                  </a:schemeClr>
                </a:gs>
                <a:gs pos="50000">
                  <a:schemeClr val="bg2">
                    <a:lumMod val="90000"/>
                    <a:alpha val="58934"/>
                  </a:schemeClr>
                </a:gs>
                <a:gs pos="0">
                  <a:schemeClr val="bg2">
                    <a:alpha val="45000"/>
                  </a:schemeClr>
                </a:gs>
              </a:gsLst>
              <a:lin ang="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2B902B-9D05-4645-A27B-52DB87DB5104}"/>
                </a:ext>
              </a:extLst>
            </p:cNvPr>
            <p:cNvSpPr txBox="1"/>
            <p:nvPr/>
          </p:nvSpPr>
          <p:spPr>
            <a:xfrm>
              <a:off x="3585594" y="5088471"/>
              <a:ext cx="114392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Calculate the result of the operand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10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B58A-9D9F-CE4F-B307-317EADA5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distribution?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9D6AC-5711-3C45-A340-7B56FCAAE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binning mechanism to find the distribution</a:t>
            </a:r>
          </a:p>
          <a:p>
            <a:r>
              <a:rPr lang="en-US" dirty="0"/>
              <a:t>Using TCAM to implement bins and </a:t>
            </a:r>
            <a:r>
              <a:rPr lang="en-US" dirty="0" err="1"/>
              <a:t>trie</a:t>
            </a:r>
            <a:r>
              <a:rPr lang="en-US" dirty="0"/>
              <a:t> structure to abstract bins</a:t>
            </a:r>
          </a:p>
          <a:p>
            <a:r>
              <a:rPr lang="en-US" dirty="0"/>
              <a:t>Using registers to keep statistics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3A7039-71FD-A94C-9E83-7DC38207BE3A}"/>
              </a:ext>
            </a:extLst>
          </p:cNvPr>
          <p:cNvGrpSpPr/>
          <p:nvPr/>
        </p:nvGrpSpPr>
        <p:grpSpPr>
          <a:xfrm>
            <a:off x="5330567" y="2835689"/>
            <a:ext cx="2286609" cy="3819291"/>
            <a:chOff x="5330567" y="2835689"/>
            <a:chExt cx="2286609" cy="381929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C9E8DFF-DBD3-3648-9E92-63D85FF58B4D}"/>
                </a:ext>
              </a:extLst>
            </p:cNvPr>
            <p:cNvSpPr/>
            <p:nvPr/>
          </p:nvSpPr>
          <p:spPr>
            <a:xfrm>
              <a:off x="5975459" y="4250078"/>
              <a:ext cx="423332" cy="332441"/>
            </a:xfrm>
            <a:prstGeom prst="roundRect">
              <a:avLst>
                <a:gd name="adj" fmla="val 2543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49C1AF6-D802-764C-9649-877C889A54A6}"/>
                </a:ext>
              </a:extLst>
            </p:cNvPr>
            <p:cNvSpPr/>
            <p:nvPr/>
          </p:nvSpPr>
          <p:spPr>
            <a:xfrm>
              <a:off x="6470549" y="4250077"/>
              <a:ext cx="423332" cy="332441"/>
            </a:xfrm>
            <a:prstGeom prst="roundRect">
              <a:avLst>
                <a:gd name="adj" fmla="val 2543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687ED729-A9C1-DE41-90BE-2FA2F7338844}"/>
                </a:ext>
              </a:extLst>
            </p:cNvPr>
            <p:cNvSpPr/>
            <p:nvPr/>
          </p:nvSpPr>
          <p:spPr>
            <a:xfrm>
              <a:off x="6956081" y="4250076"/>
              <a:ext cx="423332" cy="332441"/>
            </a:xfrm>
            <a:prstGeom prst="roundRect">
              <a:avLst>
                <a:gd name="adj" fmla="val 2543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051E1EC-EE4C-F046-B410-8BBF9ECDB570}"/>
                </a:ext>
              </a:extLst>
            </p:cNvPr>
            <p:cNvSpPr/>
            <p:nvPr/>
          </p:nvSpPr>
          <p:spPr>
            <a:xfrm>
              <a:off x="5492945" y="4250079"/>
              <a:ext cx="423332" cy="332441"/>
            </a:xfrm>
            <a:prstGeom prst="roundRect">
              <a:avLst>
                <a:gd name="adj" fmla="val 2543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CE4F5A-17FB-4F44-9AC6-E4A142E7C3B9}"/>
                </a:ext>
              </a:extLst>
            </p:cNvPr>
            <p:cNvSpPr txBox="1"/>
            <p:nvPr/>
          </p:nvSpPr>
          <p:spPr>
            <a:xfrm>
              <a:off x="5467447" y="4271594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49C1A2-2AC8-FA43-9E39-9C609D599CC4}"/>
                </a:ext>
              </a:extLst>
            </p:cNvPr>
            <p:cNvSpPr txBox="1"/>
            <p:nvPr/>
          </p:nvSpPr>
          <p:spPr>
            <a:xfrm>
              <a:off x="5951161" y="4271594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619A78-CC0D-3D45-9E43-C9B1A0BF5C35}"/>
                </a:ext>
              </a:extLst>
            </p:cNvPr>
            <p:cNvSpPr txBox="1"/>
            <p:nvPr/>
          </p:nvSpPr>
          <p:spPr>
            <a:xfrm>
              <a:off x="6434875" y="4271594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E57A70-B4C0-5845-A3B0-B22BB79E2B3C}"/>
                </a:ext>
              </a:extLst>
            </p:cNvPr>
            <p:cNvSpPr txBox="1"/>
            <p:nvPr/>
          </p:nvSpPr>
          <p:spPr>
            <a:xfrm>
              <a:off x="6918590" y="4271594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4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9B7EF8D-3F1E-EC48-BC26-FA3863DAA02E}"/>
                </a:ext>
              </a:extLst>
            </p:cNvPr>
            <p:cNvCxnSpPr/>
            <p:nvPr/>
          </p:nvCxnSpPr>
          <p:spPr>
            <a:xfrm>
              <a:off x="5336554" y="4128399"/>
              <a:ext cx="22806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CF16F4B-B2AF-3042-A201-590C7CF40B9F}"/>
                </a:ext>
              </a:extLst>
            </p:cNvPr>
            <p:cNvSpPr/>
            <p:nvPr/>
          </p:nvSpPr>
          <p:spPr>
            <a:xfrm>
              <a:off x="5973463" y="6322538"/>
              <a:ext cx="423332" cy="332441"/>
            </a:xfrm>
            <a:prstGeom prst="roundRect">
              <a:avLst>
                <a:gd name="adj" fmla="val 2543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1584E97E-6584-B84B-ADB8-9E4F68236C07}"/>
                </a:ext>
              </a:extLst>
            </p:cNvPr>
            <p:cNvSpPr/>
            <p:nvPr/>
          </p:nvSpPr>
          <p:spPr>
            <a:xfrm>
              <a:off x="6468553" y="6322537"/>
              <a:ext cx="423332" cy="332441"/>
            </a:xfrm>
            <a:prstGeom prst="roundRect">
              <a:avLst>
                <a:gd name="adj" fmla="val 2543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7A827126-403E-9A4C-97C6-ED1936732494}"/>
                </a:ext>
              </a:extLst>
            </p:cNvPr>
            <p:cNvSpPr/>
            <p:nvPr/>
          </p:nvSpPr>
          <p:spPr>
            <a:xfrm>
              <a:off x="6954085" y="6322536"/>
              <a:ext cx="423332" cy="332441"/>
            </a:xfrm>
            <a:prstGeom prst="roundRect">
              <a:avLst>
                <a:gd name="adj" fmla="val 2543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2ABF0980-23BB-0A4D-BFAB-38BB42503874}"/>
                </a:ext>
              </a:extLst>
            </p:cNvPr>
            <p:cNvSpPr/>
            <p:nvPr/>
          </p:nvSpPr>
          <p:spPr>
            <a:xfrm>
              <a:off x="5490949" y="6322539"/>
              <a:ext cx="423332" cy="332441"/>
            </a:xfrm>
            <a:prstGeom prst="roundRect">
              <a:avLst>
                <a:gd name="adj" fmla="val 2543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AC65617-1BFC-7F4D-A6A6-CCCC12E164B4}"/>
                </a:ext>
              </a:extLst>
            </p:cNvPr>
            <p:cNvSpPr txBox="1"/>
            <p:nvPr/>
          </p:nvSpPr>
          <p:spPr>
            <a:xfrm>
              <a:off x="5465451" y="6344054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B72786A-B3B6-6341-8170-AE98D4221357}"/>
                </a:ext>
              </a:extLst>
            </p:cNvPr>
            <p:cNvSpPr txBox="1"/>
            <p:nvPr/>
          </p:nvSpPr>
          <p:spPr>
            <a:xfrm>
              <a:off x="5949165" y="6344054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US" dirty="0"/>
                <a:t>Bin 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5B88EE-C783-794F-BEAD-250B0B199DAC}"/>
                </a:ext>
              </a:extLst>
            </p:cNvPr>
            <p:cNvSpPr txBox="1"/>
            <p:nvPr/>
          </p:nvSpPr>
          <p:spPr>
            <a:xfrm>
              <a:off x="6432879" y="6344054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94E8995-AF9E-8F45-92E7-F27F770A603D}"/>
                </a:ext>
              </a:extLst>
            </p:cNvPr>
            <p:cNvSpPr txBox="1"/>
            <p:nvPr/>
          </p:nvSpPr>
          <p:spPr>
            <a:xfrm>
              <a:off x="6916594" y="6344054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4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5400CCA-6127-5F4E-BF1A-814FB75D14F8}"/>
                </a:ext>
              </a:extLst>
            </p:cNvPr>
            <p:cNvCxnSpPr/>
            <p:nvPr/>
          </p:nvCxnSpPr>
          <p:spPr>
            <a:xfrm>
              <a:off x="5334558" y="6200859"/>
              <a:ext cx="22806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7812917-60EC-AB4E-9A12-073B9383A7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2563" y="2835689"/>
              <a:ext cx="3991" cy="1292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E85D59B-A81C-1E4C-9836-FA0EBDE315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0567" y="4908149"/>
              <a:ext cx="3991" cy="1292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1CEEE-8920-8B40-B9A6-863D76351496}"/>
                </a:ext>
              </a:extLst>
            </p:cNvPr>
            <p:cNvSpPr/>
            <p:nvPr/>
          </p:nvSpPr>
          <p:spPr>
            <a:xfrm>
              <a:off x="6126070" y="3986897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2C20052-EA88-9543-B1BF-AFC01C7F6250}"/>
                </a:ext>
              </a:extLst>
            </p:cNvPr>
            <p:cNvSpPr/>
            <p:nvPr/>
          </p:nvSpPr>
          <p:spPr>
            <a:xfrm>
              <a:off x="6126070" y="3859855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27AC8E0-B155-DC4F-8765-2E80B432228B}"/>
                </a:ext>
              </a:extLst>
            </p:cNvPr>
            <p:cNvSpPr/>
            <p:nvPr/>
          </p:nvSpPr>
          <p:spPr>
            <a:xfrm>
              <a:off x="6126070" y="3732811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13C1829-7400-0A40-BE3B-1896B0EC2EFB}"/>
                </a:ext>
              </a:extLst>
            </p:cNvPr>
            <p:cNvSpPr/>
            <p:nvPr/>
          </p:nvSpPr>
          <p:spPr>
            <a:xfrm>
              <a:off x="6126070" y="3605767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16BBE8-EE96-CB45-8CCF-18456516AA46}"/>
                </a:ext>
              </a:extLst>
            </p:cNvPr>
            <p:cNvSpPr/>
            <p:nvPr/>
          </p:nvSpPr>
          <p:spPr>
            <a:xfrm>
              <a:off x="6126070" y="3478723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DE3286B-20D7-634E-9806-C552DAA06B08}"/>
                </a:ext>
              </a:extLst>
            </p:cNvPr>
            <p:cNvSpPr/>
            <p:nvPr/>
          </p:nvSpPr>
          <p:spPr>
            <a:xfrm>
              <a:off x="6126070" y="3351679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0625CD0-73F3-744C-AB10-0A8D3AF09FE2}"/>
                </a:ext>
              </a:extLst>
            </p:cNvPr>
            <p:cNvSpPr/>
            <p:nvPr/>
          </p:nvSpPr>
          <p:spPr>
            <a:xfrm>
              <a:off x="6126070" y="3224635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057A07-084C-E24F-AA2C-3EA75F2C2C26}"/>
                </a:ext>
              </a:extLst>
            </p:cNvPr>
            <p:cNvSpPr/>
            <p:nvPr/>
          </p:nvSpPr>
          <p:spPr>
            <a:xfrm>
              <a:off x="6126070" y="3097591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7FF13F9-EC8D-2046-ACFD-B4634969CBBA}"/>
                </a:ext>
              </a:extLst>
            </p:cNvPr>
            <p:cNvSpPr/>
            <p:nvPr/>
          </p:nvSpPr>
          <p:spPr>
            <a:xfrm>
              <a:off x="5661270" y="3985205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65056E-7C05-9F44-A3A8-25227739215A}"/>
                </a:ext>
              </a:extLst>
            </p:cNvPr>
            <p:cNvSpPr/>
            <p:nvPr/>
          </p:nvSpPr>
          <p:spPr>
            <a:xfrm>
              <a:off x="5661270" y="3858163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7380CF2-6DE2-E14E-AD23-E434584A8E9F}"/>
                </a:ext>
              </a:extLst>
            </p:cNvPr>
            <p:cNvSpPr/>
            <p:nvPr/>
          </p:nvSpPr>
          <p:spPr>
            <a:xfrm>
              <a:off x="5661270" y="3731119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EA8ADAB-BAA3-7B4E-82BF-B8BC511718FF}"/>
                </a:ext>
              </a:extLst>
            </p:cNvPr>
            <p:cNvSpPr/>
            <p:nvPr/>
          </p:nvSpPr>
          <p:spPr>
            <a:xfrm>
              <a:off x="7108649" y="3985205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3D43702-7A77-AD4E-A9A9-A63ADF1AFEF9}"/>
                </a:ext>
              </a:extLst>
            </p:cNvPr>
            <p:cNvSpPr/>
            <p:nvPr/>
          </p:nvSpPr>
          <p:spPr>
            <a:xfrm>
              <a:off x="7108649" y="3858163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ED3BF44-E44E-B14F-B800-EC6FC6CD6DEC}"/>
                </a:ext>
              </a:extLst>
            </p:cNvPr>
            <p:cNvSpPr/>
            <p:nvPr/>
          </p:nvSpPr>
          <p:spPr>
            <a:xfrm>
              <a:off x="6643849" y="3983513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4620FAD-5465-C940-A83B-399DC8410D62}"/>
                </a:ext>
              </a:extLst>
            </p:cNvPr>
            <p:cNvSpPr/>
            <p:nvPr/>
          </p:nvSpPr>
          <p:spPr>
            <a:xfrm>
              <a:off x="6643849" y="3856471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48DF60D-D840-5946-8D0D-C722A5E8C8C0}"/>
                </a:ext>
              </a:extLst>
            </p:cNvPr>
            <p:cNvSpPr/>
            <p:nvPr/>
          </p:nvSpPr>
          <p:spPr>
            <a:xfrm>
              <a:off x="6643849" y="3729427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28490B4-90BA-EB41-8605-21ABA0DDB61F}"/>
                </a:ext>
              </a:extLst>
            </p:cNvPr>
            <p:cNvSpPr/>
            <p:nvPr/>
          </p:nvSpPr>
          <p:spPr>
            <a:xfrm>
              <a:off x="6643849" y="3602383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BEF79A1-660B-0848-B511-7E407CBB1417}"/>
                </a:ext>
              </a:extLst>
            </p:cNvPr>
            <p:cNvSpPr/>
            <p:nvPr/>
          </p:nvSpPr>
          <p:spPr>
            <a:xfrm>
              <a:off x="6124074" y="6059357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1114D94-84DE-D342-B026-35930BD15E78}"/>
                </a:ext>
              </a:extLst>
            </p:cNvPr>
            <p:cNvSpPr/>
            <p:nvPr/>
          </p:nvSpPr>
          <p:spPr>
            <a:xfrm>
              <a:off x="6124074" y="5932315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3CD3972-08D1-EC4F-9E18-A3DA85BD3AB8}"/>
                </a:ext>
              </a:extLst>
            </p:cNvPr>
            <p:cNvSpPr/>
            <p:nvPr/>
          </p:nvSpPr>
          <p:spPr>
            <a:xfrm>
              <a:off x="5659274" y="6057665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7A19200-0133-2C49-B421-A93CD78954D0}"/>
                </a:ext>
              </a:extLst>
            </p:cNvPr>
            <p:cNvSpPr/>
            <p:nvPr/>
          </p:nvSpPr>
          <p:spPr>
            <a:xfrm>
              <a:off x="5659274" y="5930623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30CA792-E2CD-264A-9C18-5845926BE39D}"/>
                </a:ext>
              </a:extLst>
            </p:cNvPr>
            <p:cNvSpPr/>
            <p:nvPr/>
          </p:nvSpPr>
          <p:spPr>
            <a:xfrm>
              <a:off x="7106653" y="6057665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B5E231A-3ACE-BB41-9D32-EAF14B50A6E5}"/>
                </a:ext>
              </a:extLst>
            </p:cNvPr>
            <p:cNvSpPr/>
            <p:nvPr/>
          </p:nvSpPr>
          <p:spPr>
            <a:xfrm>
              <a:off x="7106653" y="5930623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F18B6F2-1558-3540-93A3-187D190E14C9}"/>
                </a:ext>
              </a:extLst>
            </p:cNvPr>
            <p:cNvSpPr/>
            <p:nvPr/>
          </p:nvSpPr>
          <p:spPr>
            <a:xfrm>
              <a:off x="6641853" y="6055973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F230DF4-751B-E146-B31A-C889A2DF685B}"/>
                </a:ext>
              </a:extLst>
            </p:cNvPr>
            <p:cNvSpPr/>
            <p:nvPr/>
          </p:nvSpPr>
          <p:spPr>
            <a:xfrm>
              <a:off x="6641853" y="5928931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E60D807-F3D4-4549-9442-9067764EEB1E}"/>
                </a:ext>
              </a:extLst>
            </p:cNvPr>
            <p:cNvSpPr/>
            <p:nvPr/>
          </p:nvSpPr>
          <p:spPr>
            <a:xfrm>
              <a:off x="6641853" y="5801887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BCE167-2428-7B49-8350-2213AC656CD6}"/>
                </a:ext>
              </a:extLst>
            </p:cNvPr>
            <p:cNvSpPr/>
            <p:nvPr/>
          </p:nvSpPr>
          <p:spPr>
            <a:xfrm>
              <a:off x="6641853" y="5674843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6AA665C-F1E2-9D45-9449-9289F3E02D84}"/>
                </a:ext>
              </a:extLst>
            </p:cNvPr>
            <p:cNvSpPr/>
            <p:nvPr/>
          </p:nvSpPr>
          <p:spPr>
            <a:xfrm>
              <a:off x="6641853" y="5547799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D85C6EA-4E73-0F49-86F4-7C28187EB4AA}"/>
                </a:ext>
              </a:extLst>
            </p:cNvPr>
            <p:cNvSpPr/>
            <p:nvPr/>
          </p:nvSpPr>
          <p:spPr>
            <a:xfrm>
              <a:off x="7106653" y="5802121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4523D50-680E-2C4C-8411-053D26E0DE06}"/>
                </a:ext>
              </a:extLst>
            </p:cNvPr>
            <p:cNvSpPr/>
            <p:nvPr/>
          </p:nvSpPr>
          <p:spPr>
            <a:xfrm>
              <a:off x="7106653" y="5675077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1988EBC-B9E5-0045-AC2A-65A0039DF8E3}"/>
                </a:ext>
              </a:extLst>
            </p:cNvPr>
            <p:cNvSpPr/>
            <p:nvPr/>
          </p:nvSpPr>
          <p:spPr>
            <a:xfrm>
              <a:off x="7106653" y="5548033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295190A-A9C0-B145-A134-818B09C52E3D}"/>
                </a:ext>
              </a:extLst>
            </p:cNvPr>
            <p:cNvSpPr/>
            <p:nvPr/>
          </p:nvSpPr>
          <p:spPr>
            <a:xfrm>
              <a:off x="7106653" y="5420989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9A860BD-8060-8641-B8FF-AFF23A9C8886}"/>
                </a:ext>
              </a:extLst>
            </p:cNvPr>
            <p:cNvSpPr/>
            <p:nvPr/>
          </p:nvSpPr>
          <p:spPr>
            <a:xfrm>
              <a:off x="7106653" y="5293945"/>
              <a:ext cx="107576" cy="1075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C76422-F1D1-9445-8233-88A67867B971}"/>
                  </a:ext>
                </a:extLst>
              </p:cNvPr>
              <p:cNvSpPr txBox="1"/>
              <p:nvPr/>
            </p:nvSpPr>
            <p:spPr>
              <a:xfrm>
                <a:off x="219105" y="4363927"/>
                <a:ext cx="702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C76422-F1D1-9445-8233-88A67867B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05" y="4363927"/>
                <a:ext cx="70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31DEDE5-73F0-344E-A939-C0C77388E384}"/>
              </a:ext>
            </a:extLst>
          </p:cNvPr>
          <p:cNvGrpSpPr/>
          <p:nvPr/>
        </p:nvGrpSpPr>
        <p:grpSpPr>
          <a:xfrm>
            <a:off x="776834" y="3595143"/>
            <a:ext cx="1078372" cy="1871485"/>
            <a:chOff x="776834" y="3595143"/>
            <a:chExt cx="1078372" cy="1871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7962C05-6F69-9942-804D-BB0977D42395}"/>
                    </a:ext>
                  </a:extLst>
                </p:cNvPr>
                <p:cNvSpPr txBox="1"/>
                <p:nvPr/>
              </p:nvSpPr>
              <p:spPr>
                <a:xfrm>
                  <a:off x="776834" y="3595143"/>
                  <a:ext cx="10783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7962C05-6F69-9942-804D-BB0977D42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834" y="3595143"/>
                  <a:ext cx="107837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A370955A-8AAF-9A4F-83DD-51C459D3E5DF}"/>
                    </a:ext>
                  </a:extLst>
                </p:cNvPr>
                <p:cNvSpPr txBox="1"/>
                <p:nvPr/>
              </p:nvSpPr>
              <p:spPr>
                <a:xfrm>
                  <a:off x="799697" y="5097296"/>
                  <a:ext cx="940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A370955A-8AAF-9A4F-83DD-51C459D3E5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697" y="5097296"/>
                  <a:ext cx="94051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BE5237F-794F-3D47-A240-BD353ED7BCC1}"/>
              </a:ext>
            </a:extLst>
          </p:cNvPr>
          <p:cNvGrpSpPr/>
          <p:nvPr/>
        </p:nvGrpSpPr>
        <p:grpSpPr>
          <a:xfrm>
            <a:off x="1810057" y="3424724"/>
            <a:ext cx="1538473" cy="2103841"/>
            <a:chOff x="1810057" y="3424724"/>
            <a:chExt cx="1538473" cy="2103841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CCC06C5-22AF-9848-B3AA-D50F6507F997}"/>
                </a:ext>
              </a:extLst>
            </p:cNvPr>
            <p:cNvSpPr/>
            <p:nvPr/>
          </p:nvSpPr>
          <p:spPr>
            <a:xfrm>
              <a:off x="2178536" y="3424724"/>
              <a:ext cx="1169994" cy="21038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Find bin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99DE8EAB-4F27-0646-9AF9-D2D1C8E1FA07}"/>
                </a:ext>
              </a:extLst>
            </p:cNvPr>
            <p:cNvCxnSpPr>
              <a:cxnSpLocks/>
            </p:cNvCxnSpPr>
            <p:nvPr/>
          </p:nvCxnSpPr>
          <p:spPr>
            <a:xfrm>
              <a:off x="1810057" y="3779809"/>
              <a:ext cx="351703" cy="15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92114372-58AE-C34D-A792-1CD4FA1289F0}"/>
                </a:ext>
              </a:extLst>
            </p:cNvPr>
            <p:cNvCxnSpPr>
              <a:cxnSpLocks/>
            </p:cNvCxnSpPr>
            <p:nvPr/>
          </p:nvCxnSpPr>
          <p:spPr>
            <a:xfrm>
              <a:off x="1818445" y="5285815"/>
              <a:ext cx="351703" cy="15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11AB584-4B55-2345-A4FC-4AF91874D72F}"/>
              </a:ext>
            </a:extLst>
          </p:cNvPr>
          <p:cNvGrpSpPr/>
          <p:nvPr/>
        </p:nvGrpSpPr>
        <p:grpSpPr>
          <a:xfrm>
            <a:off x="3372172" y="3431216"/>
            <a:ext cx="1673099" cy="1877278"/>
            <a:chOff x="3372172" y="3431216"/>
            <a:chExt cx="1673099" cy="187727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F257008-8F64-654C-8226-5BAFB5A8BA98}"/>
                </a:ext>
              </a:extLst>
            </p:cNvPr>
            <p:cNvGrpSpPr/>
            <p:nvPr/>
          </p:nvGrpSpPr>
          <p:grpSpPr>
            <a:xfrm>
              <a:off x="3372172" y="3775956"/>
              <a:ext cx="1673099" cy="1507512"/>
              <a:chOff x="3372172" y="3775956"/>
              <a:chExt cx="360091" cy="1507512"/>
            </a:xfrm>
          </p:grpSpPr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BB3B7FC3-FF41-444E-8711-1702D14522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2172" y="3775956"/>
                <a:ext cx="351703" cy="15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44BCC819-2858-114A-839A-34ABD9BF0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0560" y="5281963"/>
                <a:ext cx="351703" cy="15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BCBD2E-E1AA-C843-B4B0-89A284380D69}"/>
                </a:ext>
              </a:extLst>
            </p:cNvPr>
            <p:cNvSpPr txBox="1"/>
            <p:nvPr/>
          </p:nvSpPr>
          <p:spPr>
            <a:xfrm>
              <a:off x="3403006" y="3431216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Bin3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0F98ED0-EA59-3847-9F9B-4116F1A73B08}"/>
                </a:ext>
              </a:extLst>
            </p:cNvPr>
            <p:cNvSpPr txBox="1"/>
            <p:nvPr/>
          </p:nvSpPr>
          <p:spPr>
            <a:xfrm>
              <a:off x="3400730" y="4939162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Bin2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0D8738-A088-2645-B8DE-D7D4318576AB}"/>
              </a:ext>
            </a:extLst>
          </p:cNvPr>
          <p:cNvGrpSpPr/>
          <p:nvPr/>
        </p:nvGrpSpPr>
        <p:grpSpPr>
          <a:xfrm>
            <a:off x="5428247" y="5130246"/>
            <a:ext cx="3977381" cy="1098342"/>
            <a:chOff x="5428247" y="5130246"/>
            <a:chExt cx="3977381" cy="1098342"/>
          </a:xfrm>
        </p:grpSpPr>
        <p:sp>
          <p:nvSpPr>
            <p:cNvPr id="23" name="Oval Callout 22">
              <a:extLst>
                <a:ext uri="{FF2B5EF4-FFF2-40B4-BE49-F238E27FC236}">
                  <a16:creationId xmlns:a16="http://schemas.microsoft.com/office/drawing/2014/main" id="{8AB508E4-4D06-164B-A877-0E3AA546B04A}"/>
                </a:ext>
              </a:extLst>
            </p:cNvPr>
            <p:cNvSpPr/>
            <p:nvPr/>
          </p:nvSpPr>
          <p:spPr>
            <a:xfrm>
              <a:off x="5428247" y="5130246"/>
              <a:ext cx="2081864" cy="1098342"/>
            </a:xfrm>
            <a:prstGeom prst="wedgeEllipseCallout">
              <a:avLst>
                <a:gd name="adj1" fmla="val 93520"/>
                <a:gd name="adj2" fmla="val -33038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C1459BC-77E4-E545-87F2-28E109A335B8}"/>
                </a:ext>
              </a:extLst>
            </p:cNvPr>
            <p:cNvSpPr txBox="1"/>
            <p:nvPr/>
          </p:nvSpPr>
          <p:spPr>
            <a:xfrm>
              <a:off x="8379641" y="5130246"/>
              <a:ext cx="1025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Registers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0AE481D-C080-0140-AD22-27532D0B1CB0}"/>
              </a:ext>
            </a:extLst>
          </p:cNvPr>
          <p:cNvGrpSpPr/>
          <p:nvPr/>
        </p:nvGrpSpPr>
        <p:grpSpPr>
          <a:xfrm>
            <a:off x="1670476" y="3867125"/>
            <a:ext cx="2261635" cy="2611968"/>
            <a:chOff x="1670476" y="3867125"/>
            <a:chExt cx="2261635" cy="2611968"/>
          </a:xfrm>
        </p:grpSpPr>
        <p:sp>
          <p:nvSpPr>
            <p:cNvPr id="101" name="Oval Callout 100">
              <a:extLst>
                <a:ext uri="{FF2B5EF4-FFF2-40B4-BE49-F238E27FC236}">
                  <a16:creationId xmlns:a16="http://schemas.microsoft.com/office/drawing/2014/main" id="{8771E214-C7ED-5845-B09A-BCF90E6001E8}"/>
                </a:ext>
              </a:extLst>
            </p:cNvPr>
            <p:cNvSpPr/>
            <p:nvPr/>
          </p:nvSpPr>
          <p:spPr>
            <a:xfrm>
              <a:off x="1850247" y="3867125"/>
              <a:ext cx="2081864" cy="1098342"/>
            </a:xfrm>
            <a:prstGeom prst="wedgeEllipseCallout">
              <a:avLst>
                <a:gd name="adj1" fmla="val -25000"/>
                <a:gd name="adj2" fmla="val 151968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F1ABF33-9F31-0F4E-895B-F67BE3571CB0}"/>
                </a:ext>
              </a:extLst>
            </p:cNvPr>
            <p:cNvSpPr txBox="1"/>
            <p:nvPr/>
          </p:nvSpPr>
          <p:spPr>
            <a:xfrm>
              <a:off x="1670476" y="6109761"/>
              <a:ext cx="1508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LPM on TCAM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C1EFB5B-013B-424E-8AA8-DA67815D4977}"/>
              </a:ext>
            </a:extLst>
          </p:cNvPr>
          <p:cNvGrpSpPr/>
          <p:nvPr/>
        </p:nvGrpSpPr>
        <p:grpSpPr>
          <a:xfrm>
            <a:off x="5315764" y="4063937"/>
            <a:ext cx="5638104" cy="665537"/>
            <a:chOff x="5315764" y="4063937"/>
            <a:chExt cx="5638104" cy="665537"/>
          </a:xfrm>
        </p:grpSpPr>
        <p:sp>
          <p:nvSpPr>
            <p:cNvPr id="103" name="Oval Callout 102">
              <a:extLst>
                <a:ext uri="{FF2B5EF4-FFF2-40B4-BE49-F238E27FC236}">
                  <a16:creationId xmlns:a16="http://schemas.microsoft.com/office/drawing/2014/main" id="{2CF5C754-1D7C-2D4F-B5EB-392A21B9A6CC}"/>
                </a:ext>
              </a:extLst>
            </p:cNvPr>
            <p:cNvSpPr/>
            <p:nvPr/>
          </p:nvSpPr>
          <p:spPr>
            <a:xfrm>
              <a:off x="5315764" y="4063937"/>
              <a:ext cx="2081864" cy="665537"/>
            </a:xfrm>
            <a:prstGeom prst="wedgeEllipseCallout">
              <a:avLst>
                <a:gd name="adj1" fmla="val 139534"/>
                <a:gd name="adj2" fmla="val -7233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CD34C96-203B-5E46-A288-DB37A917E6FE}"/>
                </a:ext>
              </a:extLst>
            </p:cNvPr>
            <p:cNvSpPr txBox="1"/>
            <p:nvPr/>
          </p:nvSpPr>
          <p:spPr>
            <a:xfrm>
              <a:off x="9349711" y="4170368"/>
              <a:ext cx="1604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</a:t>
              </a:r>
              <a:r>
                <a:rPr lang="en-US" dirty="0" err="1"/>
                <a:t>trie</a:t>
              </a:r>
              <a:r>
                <a:rPr lang="en-US" dirty="0"/>
                <a:t> structure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55A294-4BAB-EC43-AC19-29357E2CFD4D}"/>
              </a:ext>
            </a:extLst>
          </p:cNvPr>
          <p:cNvGrpSpPr/>
          <p:nvPr/>
        </p:nvGrpSpPr>
        <p:grpSpPr>
          <a:xfrm>
            <a:off x="5959746" y="3475339"/>
            <a:ext cx="982962" cy="3180960"/>
            <a:chOff x="5959746" y="3475339"/>
            <a:chExt cx="982962" cy="318096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C79558D-E176-8A4F-A5DB-DF6D6D995AE4}"/>
                </a:ext>
              </a:extLst>
            </p:cNvPr>
            <p:cNvSpPr/>
            <p:nvPr/>
          </p:nvSpPr>
          <p:spPr>
            <a:xfrm>
              <a:off x="6643849" y="3475339"/>
              <a:ext cx="107576" cy="107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528F277-8B00-E14C-9B48-FA422251DBE5}"/>
                </a:ext>
              </a:extLst>
            </p:cNvPr>
            <p:cNvSpPr/>
            <p:nvPr/>
          </p:nvSpPr>
          <p:spPr>
            <a:xfrm>
              <a:off x="6124074" y="5805271"/>
              <a:ext cx="107576" cy="107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5725019-0E38-4A4E-8CB3-87859B3C3CD1}"/>
                </a:ext>
              </a:extLst>
            </p:cNvPr>
            <p:cNvGrpSpPr/>
            <p:nvPr/>
          </p:nvGrpSpPr>
          <p:grpSpPr>
            <a:xfrm>
              <a:off x="5959746" y="4251397"/>
              <a:ext cx="982962" cy="2404902"/>
              <a:chOff x="10093127" y="4876166"/>
              <a:chExt cx="982962" cy="2404902"/>
            </a:xfrm>
          </p:grpSpPr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964F8C6-CE27-BD4C-B200-69C070A28A28}"/>
                  </a:ext>
                </a:extLst>
              </p:cNvPr>
              <p:cNvSpPr/>
              <p:nvPr/>
            </p:nvSpPr>
            <p:spPr>
              <a:xfrm>
                <a:off x="10614511" y="4876166"/>
                <a:ext cx="423332" cy="332441"/>
              </a:xfrm>
              <a:prstGeom prst="roundRect">
                <a:avLst>
                  <a:gd name="adj" fmla="val 25439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BE8338B-F6E7-0B42-A454-919E46605EC9}"/>
                  </a:ext>
                </a:extLst>
              </p:cNvPr>
              <p:cNvSpPr txBox="1"/>
              <p:nvPr/>
            </p:nvSpPr>
            <p:spPr>
              <a:xfrm>
                <a:off x="10578837" y="4897683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Bin 3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93E8ADEA-3590-B04B-9489-84B5FA47742A}"/>
                  </a:ext>
                </a:extLst>
              </p:cNvPr>
              <p:cNvSpPr/>
              <p:nvPr/>
            </p:nvSpPr>
            <p:spPr>
              <a:xfrm>
                <a:off x="10117425" y="6948627"/>
                <a:ext cx="423332" cy="332441"/>
              </a:xfrm>
              <a:prstGeom prst="roundRect">
                <a:avLst>
                  <a:gd name="adj" fmla="val 25439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F2AA0A8-5914-954E-BE5C-0B96FEBEC3C4}"/>
                  </a:ext>
                </a:extLst>
              </p:cNvPr>
              <p:cNvSpPr txBox="1"/>
              <p:nvPr/>
            </p:nvSpPr>
            <p:spPr>
              <a:xfrm>
                <a:off x="10093127" y="6970143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Bin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44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FCD7E14E-7AC3-E441-93F3-5141E2B39E43}"/>
              </a:ext>
            </a:extLst>
          </p:cNvPr>
          <p:cNvSpPr/>
          <p:nvPr/>
        </p:nvSpPr>
        <p:spPr>
          <a:xfrm>
            <a:off x="1054525" y="4728079"/>
            <a:ext cx="423332" cy="714779"/>
          </a:xfrm>
          <a:prstGeom prst="roundRect">
            <a:avLst>
              <a:gd name="adj" fmla="val 2543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26364BD4-B033-4E4C-852F-25189601B32E}"/>
              </a:ext>
            </a:extLst>
          </p:cNvPr>
          <p:cNvSpPr/>
          <p:nvPr/>
        </p:nvSpPr>
        <p:spPr>
          <a:xfrm>
            <a:off x="1549615" y="4728078"/>
            <a:ext cx="423332" cy="714779"/>
          </a:xfrm>
          <a:prstGeom prst="roundRect">
            <a:avLst>
              <a:gd name="adj" fmla="val 2543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6C3FA93F-E581-1947-914C-27A01919251B}"/>
              </a:ext>
            </a:extLst>
          </p:cNvPr>
          <p:cNvSpPr/>
          <p:nvPr/>
        </p:nvSpPr>
        <p:spPr>
          <a:xfrm>
            <a:off x="2035147" y="4728077"/>
            <a:ext cx="423332" cy="714779"/>
          </a:xfrm>
          <a:prstGeom prst="roundRect">
            <a:avLst>
              <a:gd name="adj" fmla="val 2543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E6B1438-E02A-6149-87F0-7D9BBCC9A17F}"/>
              </a:ext>
            </a:extLst>
          </p:cNvPr>
          <p:cNvSpPr/>
          <p:nvPr/>
        </p:nvSpPr>
        <p:spPr>
          <a:xfrm>
            <a:off x="572011" y="4728080"/>
            <a:ext cx="423332" cy="714779"/>
          </a:xfrm>
          <a:prstGeom prst="roundRect">
            <a:avLst>
              <a:gd name="adj" fmla="val 2543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B6D16-1433-3549-9C4C-383DC205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Binnig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9013-70C0-D346-A786-C7964EC06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5" y="1240219"/>
            <a:ext cx="11298621" cy="1197396"/>
          </a:xfrm>
        </p:spPr>
        <p:txBody>
          <a:bodyPr/>
          <a:lstStyle/>
          <a:p>
            <a:r>
              <a:rPr lang="en-US" dirty="0"/>
              <a:t>Using a </a:t>
            </a:r>
            <a:r>
              <a:rPr lang="en-US" dirty="0" err="1"/>
              <a:t>trie</a:t>
            </a:r>
            <a:r>
              <a:rPr lang="en-US" dirty="0"/>
              <a:t> to model the bins</a:t>
            </a:r>
          </a:p>
          <a:p>
            <a:pPr lvl="1"/>
            <a:r>
              <a:rPr lang="en-US" dirty="0"/>
              <a:t>Traverse from root to leaf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find an entry for TCAM</a:t>
            </a:r>
          </a:p>
          <a:p>
            <a:pPr lvl="1"/>
            <a:r>
              <a:rPr lang="en-US" dirty="0"/>
              <a:t>Example: 3 bits: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25E7C-4F35-6A49-9517-D01F0859E0FD}"/>
              </a:ext>
            </a:extLst>
          </p:cNvPr>
          <p:cNvSpPr/>
          <p:nvPr/>
        </p:nvSpPr>
        <p:spPr>
          <a:xfrm>
            <a:off x="568346" y="3070129"/>
            <a:ext cx="1879572" cy="1450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D35532-E745-7B44-9B8F-217D1CE11D69}"/>
              </a:ext>
            </a:extLst>
          </p:cNvPr>
          <p:cNvSpPr/>
          <p:nvPr/>
        </p:nvSpPr>
        <p:spPr>
          <a:xfrm>
            <a:off x="1230481" y="3139258"/>
            <a:ext cx="568986" cy="360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154061-F48F-C64C-89B8-BA02EF05B912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>
            <a:off x="1514974" y="3499555"/>
            <a:ext cx="464643" cy="332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7269BBE-138D-F84F-B78F-F52C0768F1CE}"/>
              </a:ext>
            </a:extLst>
          </p:cNvPr>
          <p:cNvSpPr/>
          <p:nvPr/>
        </p:nvSpPr>
        <p:spPr>
          <a:xfrm>
            <a:off x="1799468" y="3532812"/>
            <a:ext cx="360297" cy="3602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4139E8-81B1-C346-A3A1-FD78C51C7A90}"/>
              </a:ext>
            </a:extLst>
          </p:cNvPr>
          <p:cNvSpPr/>
          <p:nvPr/>
        </p:nvSpPr>
        <p:spPr>
          <a:xfrm>
            <a:off x="865100" y="3532812"/>
            <a:ext cx="360297" cy="360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EB0D7C-9D4C-1A43-A1E1-1852CB1042EE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 flipH="1">
            <a:off x="1045249" y="3499555"/>
            <a:ext cx="469725" cy="332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1776E1-089C-C64A-92CD-E83E39B23490}"/>
              </a:ext>
            </a:extLst>
          </p:cNvPr>
          <p:cNvCxnSpPr>
            <a:cxnSpLocks/>
            <a:stCxn id="12" idx="4"/>
            <a:endCxn id="15" idx="0"/>
          </p:cNvCxnSpPr>
          <p:nvPr/>
        </p:nvCxnSpPr>
        <p:spPr>
          <a:xfrm>
            <a:off x="1045249" y="3893109"/>
            <a:ext cx="229350" cy="29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8D3939F-0389-9745-95A4-1E6C129A5CFC}"/>
              </a:ext>
            </a:extLst>
          </p:cNvPr>
          <p:cNvSpPr/>
          <p:nvPr/>
        </p:nvSpPr>
        <p:spPr>
          <a:xfrm>
            <a:off x="1094450" y="3922473"/>
            <a:ext cx="360297" cy="36029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DE1A79-CC7F-C844-A141-3413FFB82C03}"/>
              </a:ext>
            </a:extLst>
          </p:cNvPr>
          <p:cNvSpPr/>
          <p:nvPr/>
        </p:nvSpPr>
        <p:spPr>
          <a:xfrm>
            <a:off x="608290" y="3922473"/>
            <a:ext cx="360297" cy="36029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DBC9BD-5709-C84B-AC73-6D0B610C87C2}"/>
              </a:ext>
            </a:extLst>
          </p:cNvPr>
          <p:cNvCxnSpPr>
            <a:cxnSpLocks/>
            <a:stCxn id="12" idx="4"/>
            <a:endCxn id="16" idx="0"/>
          </p:cNvCxnSpPr>
          <p:nvPr/>
        </p:nvCxnSpPr>
        <p:spPr>
          <a:xfrm flipH="1">
            <a:off x="788439" y="3893109"/>
            <a:ext cx="256810" cy="29364"/>
          </a:xfrm>
          <a:prstGeom prst="lin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EE7AD4-D887-1A40-BCD1-5747A2CAE2A0}"/>
              </a:ext>
            </a:extLst>
          </p:cNvPr>
          <p:cNvCxnSpPr>
            <a:cxnSpLocks/>
            <a:stCxn id="11" idx="4"/>
            <a:endCxn id="19" idx="0"/>
          </p:cNvCxnSpPr>
          <p:nvPr/>
        </p:nvCxnSpPr>
        <p:spPr>
          <a:xfrm>
            <a:off x="1979617" y="3893109"/>
            <a:ext cx="256655" cy="29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89D8315-816C-DD4C-8BC4-C21255669B8B}"/>
              </a:ext>
            </a:extLst>
          </p:cNvPr>
          <p:cNvSpPr/>
          <p:nvPr/>
        </p:nvSpPr>
        <p:spPr>
          <a:xfrm>
            <a:off x="2056123" y="3922473"/>
            <a:ext cx="360297" cy="36029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DC9469-B256-D642-9467-603A71434059}"/>
              </a:ext>
            </a:extLst>
          </p:cNvPr>
          <p:cNvSpPr/>
          <p:nvPr/>
        </p:nvSpPr>
        <p:spPr>
          <a:xfrm>
            <a:off x="1569962" y="3922473"/>
            <a:ext cx="360297" cy="360297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EF0219-6CEF-304D-813F-035552C4E6F7}"/>
              </a:ext>
            </a:extLst>
          </p:cNvPr>
          <p:cNvCxnSpPr>
            <a:cxnSpLocks/>
            <a:stCxn id="11" idx="4"/>
            <a:endCxn id="20" idx="0"/>
          </p:cNvCxnSpPr>
          <p:nvPr/>
        </p:nvCxnSpPr>
        <p:spPr>
          <a:xfrm flipH="1">
            <a:off x="1750111" y="3893109"/>
            <a:ext cx="229506" cy="29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Arc 52">
            <a:extLst>
              <a:ext uri="{FF2B5EF4-FFF2-40B4-BE49-F238E27FC236}">
                <a16:creationId xmlns:a16="http://schemas.microsoft.com/office/drawing/2014/main" id="{5EDC4359-A2EB-504E-8CB6-F3F11DFE2DFE}"/>
              </a:ext>
            </a:extLst>
          </p:cNvPr>
          <p:cNvSpPr/>
          <p:nvPr/>
        </p:nvSpPr>
        <p:spPr>
          <a:xfrm rot="14991089">
            <a:off x="979070" y="2968958"/>
            <a:ext cx="458535" cy="803518"/>
          </a:xfrm>
          <a:prstGeom prst="arc">
            <a:avLst>
              <a:gd name="adj1" fmla="val 16200000"/>
              <a:gd name="adj2" fmla="val 1718124"/>
            </a:avLst>
          </a:prstGeom>
          <a:ln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9B64FF6C-8D5F-5C4E-8CAF-3C11E9356253}"/>
              </a:ext>
            </a:extLst>
          </p:cNvPr>
          <p:cNvSpPr/>
          <p:nvPr/>
        </p:nvSpPr>
        <p:spPr>
          <a:xfrm rot="13360090">
            <a:off x="603292" y="3441467"/>
            <a:ext cx="369104" cy="739664"/>
          </a:xfrm>
          <a:prstGeom prst="arc">
            <a:avLst>
              <a:gd name="adj1" fmla="val 16200000"/>
              <a:gd name="adj2" fmla="val 1718124"/>
            </a:avLst>
          </a:prstGeom>
          <a:ln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425EE07-E673-1447-880B-3FD8B9F72412}"/>
              </a:ext>
            </a:extLst>
          </p:cNvPr>
          <p:cNvCxnSpPr>
            <a:cxnSpLocks/>
            <a:stCxn id="16" idx="4"/>
            <a:endCxn id="128" idx="0"/>
          </p:cNvCxnSpPr>
          <p:nvPr/>
        </p:nvCxnSpPr>
        <p:spPr>
          <a:xfrm>
            <a:off x="788439" y="4282770"/>
            <a:ext cx="734" cy="7815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Arc 60">
            <a:extLst>
              <a:ext uri="{FF2B5EF4-FFF2-40B4-BE49-F238E27FC236}">
                <a16:creationId xmlns:a16="http://schemas.microsoft.com/office/drawing/2014/main" id="{F3B8A7E5-268D-0443-B681-67802107BFE9}"/>
              </a:ext>
            </a:extLst>
          </p:cNvPr>
          <p:cNvSpPr/>
          <p:nvPr/>
        </p:nvSpPr>
        <p:spPr>
          <a:xfrm rot="14407614">
            <a:off x="309657" y="4047304"/>
            <a:ext cx="499640" cy="671021"/>
          </a:xfrm>
          <a:prstGeom prst="arc">
            <a:avLst>
              <a:gd name="adj1" fmla="val 16200000"/>
              <a:gd name="adj2" fmla="val 1718124"/>
            </a:avLst>
          </a:prstGeom>
          <a:ln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4111C5F-92E8-F444-8FF7-AA44BD866BF0}"/>
              </a:ext>
            </a:extLst>
          </p:cNvPr>
          <p:cNvSpPr txBox="1"/>
          <p:nvPr/>
        </p:nvSpPr>
        <p:spPr>
          <a:xfrm>
            <a:off x="546513" y="5042536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Bin 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DB629F6-E8AA-D145-8D2C-CA6CBEB03DF2}"/>
              </a:ext>
            </a:extLst>
          </p:cNvPr>
          <p:cNvSpPr txBox="1"/>
          <p:nvPr/>
        </p:nvSpPr>
        <p:spPr>
          <a:xfrm>
            <a:off x="1030227" y="5042536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Bin 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D3B9A5-0A67-524E-B0F4-B9455DC2CCF6}"/>
              </a:ext>
            </a:extLst>
          </p:cNvPr>
          <p:cNvSpPr txBox="1"/>
          <p:nvPr/>
        </p:nvSpPr>
        <p:spPr>
          <a:xfrm>
            <a:off x="1513941" y="5042536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Bin 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A93E35A-35AB-1B42-B8A9-2A98EFC0886F}"/>
              </a:ext>
            </a:extLst>
          </p:cNvPr>
          <p:cNvSpPr txBox="1"/>
          <p:nvPr/>
        </p:nvSpPr>
        <p:spPr>
          <a:xfrm>
            <a:off x="1997656" y="5042536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Bin 4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580B70F-A105-724D-9CE6-F84DD3D1ED11}"/>
              </a:ext>
            </a:extLst>
          </p:cNvPr>
          <p:cNvCxnSpPr>
            <a:cxnSpLocks/>
            <a:stCxn id="15" idx="4"/>
            <a:endCxn id="127" idx="0"/>
          </p:cNvCxnSpPr>
          <p:nvPr/>
        </p:nvCxnSpPr>
        <p:spPr>
          <a:xfrm>
            <a:off x="1274599" y="4282770"/>
            <a:ext cx="734" cy="7815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174284B-699F-A24C-AE2E-F7C50D02F68A}"/>
              </a:ext>
            </a:extLst>
          </p:cNvPr>
          <p:cNvCxnSpPr>
            <a:cxnSpLocks/>
            <a:stCxn id="20" idx="4"/>
            <a:endCxn id="130" idx="0"/>
          </p:cNvCxnSpPr>
          <p:nvPr/>
        </p:nvCxnSpPr>
        <p:spPr>
          <a:xfrm>
            <a:off x="1750111" y="4282770"/>
            <a:ext cx="734" cy="7815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9CCD47D-57AC-5949-955E-276519AE1B70}"/>
              </a:ext>
            </a:extLst>
          </p:cNvPr>
          <p:cNvCxnSpPr>
            <a:cxnSpLocks/>
            <a:stCxn id="19" idx="4"/>
            <a:endCxn id="129" idx="0"/>
          </p:cNvCxnSpPr>
          <p:nvPr/>
        </p:nvCxnSpPr>
        <p:spPr>
          <a:xfrm>
            <a:off x="2236272" y="4282770"/>
            <a:ext cx="734" cy="7815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5B5FD04F-2D6C-3848-96C0-F80E579F55A8}"/>
              </a:ext>
            </a:extLst>
          </p:cNvPr>
          <p:cNvSpPr/>
          <p:nvPr/>
        </p:nvSpPr>
        <p:spPr>
          <a:xfrm>
            <a:off x="1095184" y="4360925"/>
            <a:ext cx="360297" cy="36029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2ACC1383-EDC8-5D45-B208-E9935527A7B0}"/>
              </a:ext>
            </a:extLst>
          </p:cNvPr>
          <p:cNvSpPr/>
          <p:nvPr/>
        </p:nvSpPr>
        <p:spPr>
          <a:xfrm>
            <a:off x="609024" y="4360925"/>
            <a:ext cx="360297" cy="36029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73009B9-7C33-4A43-9CAF-E70B4770C7EC}"/>
              </a:ext>
            </a:extLst>
          </p:cNvPr>
          <p:cNvSpPr/>
          <p:nvPr/>
        </p:nvSpPr>
        <p:spPr>
          <a:xfrm>
            <a:off x="2056857" y="4360925"/>
            <a:ext cx="360297" cy="36029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9B835B5E-536D-A94B-AA54-9A336415644F}"/>
              </a:ext>
            </a:extLst>
          </p:cNvPr>
          <p:cNvSpPr/>
          <p:nvPr/>
        </p:nvSpPr>
        <p:spPr>
          <a:xfrm>
            <a:off x="1570696" y="4360925"/>
            <a:ext cx="360297" cy="36029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8D80FCE-9D6A-5148-9D78-618DAD3E72F9}"/>
              </a:ext>
            </a:extLst>
          </p:cNvPr>
          <p:cNvSpPr/>
          <p:nvPr/>
        </p:nvSpPr>
        <p:spPr>
          <a:xfrm>
            <a:off x="1545198" y="4728078"/>
            <a:ext cx="426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10X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2F2E30F-80A9-F241-B5FE-7121B77E6D5A}"/>
              </a:ext>
            </a:extLst>
          </p:cNvPr>
          <p:cNvSpPr/>
          <p:nvPr/>
        </p:nvSpPr>
        <p:spPr>
          <a:xfrm>
            <a:off x="2032922" y="4728078"/>
            <a:ext cx="426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11X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1C8C48D-1A69-684D-AC49-173D5CAB9BE0}"/>
              </a:ext>
            </a:extLst>
          </p:cNvPr>
          <p:cNvSpPr/>
          <p:nvPr/>
        </p:nvSpPr>
        <p:spPr>
          <a:xfrm>
            <a:off x="569748" y="4728078"/>
            <a:ext cx="426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00X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6EED767-91D1-E64D-8FAA-165C53A64D2E}"/>
              </a:ext>
            </a:extLst>
          </p:cNvPr>
          <p:cNvSpPr/>
          <p:nvPr/>
        </p:nvSpPr>
        <p:spPr>
          <a:xfrm>
            <a:off x="1057473" y="4728078"/>
            <a:ext cx="426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01X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95A798-1526-6544-B5C8-5BF91B222C35}"/>
              </a:ext>
            </a:extLst>
          </p:cNvPr>
          <p:cNvGrpSpPr/>
          <p:nvPr/>
        </p:nvGrpSpPr>
        <p:grpSpPr>
          <a:xfrm>
            <a:off x="2662844" y="3139258"/>
            <a:ext cx="2652724" cy="1391147"/>
            <a:chOff x="4055452" y="3515865"/>
            <a:chExt cx="2652724" cy="1391147"/>
          </a:xfrm>
        </p:grpSpPr>
        <p:sp>
          <p:nvSpPr>
            <p:cNvPr id="87" name="Right Arrow 86">
              <a:extLst>
                <a:ext uri="{FF2B5EF4-FFF2-40B4-BE49-F238E27FC236}">
                  <a16:creationId xmlns:a16="http://schemas.microsoft.com/office/drawing/2014/main" id="{41CDF5F6-F70C-7B4C-8E0E-C5E51BC6B527}"/>
                </a:ext>
              </a:extLst>
            </p:cNvPr>
            <p:cNvSpPr/>
            <p:nvPr/>
          </p:nvSpPr>
          <p:spPr>
            <a:xfrm>
              <a:off x="4055452" y="4099507"/>
              <a:ext cx="617789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5E83314-3515-544C-A6B1-A59EE526F211}"/>
                </a:ext>
              </a:extLst>
            </p:cNvPr>
            <p:cNvGrpSpPr/>
            <p:nvPr/>
          </p:nvGrpSpPr>
          <p:grpSpPr>
            <a:xfrm>
              <a:off x="4823794" y="3515865"/>
              <a:ext cx="1884382" cy="1391147"/>
              <a:chOff x="5000257" y="4014618"/>
              <a:chExt cx="1884382" cy="13911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DD58BF3-CA01-764F-B6A2-67A5E02E9996}"/>
                  </a:ext>
                </a:extLst>
              </p:cNvPr>
              <p:cNvSpPr/>
              <p:nvPr/>
            </p:nvSpPr>
            <p:spPr>
              <a:xfrm>
                <a:off x="5960279" y="5128766"/>
                <a:ext cx="42672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/>
                  <a:t>10X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336997B-83DA-D841-9331-F379B92B6BA0}"/>
                  </a:ext>
                </a:extLst>
              </p:cNvPr>
              <p:cNvSpPr/>
              <p:nvPr/>
            </p:nvSpPr>
            <p:spPr>
              <a:xfrm>
                <a:off x="6457919" y="5128766"/>
                <a:ext cx="42672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/>
                  <a:t>11X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7936BB5-FD5A-454A-89D3-5FECC4221718}"/>
                  </a:ext>
                </a:extLst>
              </p:cNvPr>
              <p:cNvSpPr/>
              <p:nvPr/>
            </p:nvSpPr>
            <p:spPr>
              <a:xfrm>
                <a:off x="5000257" y="5128766"/>
                <a:ext cx="42672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/>
                  <a:t>00X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47BE619-8F40-3A48-82D3-D83A50843CEE}"/>
                  </a:ext>
                </a:extLst>
              </p:cNvPr>
              <p:cNvSpPr/>
              <p:nvPr/>
            </p:nvSpPr>
            <p:spPr>
              <a:xfrm>
                <a:off x="5495765" y="5128766"/>
                <a:ext cx="42672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/>
                  <a:t>01X</a:t>
                </a: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DF26C88-658C-D849-A834-2F99FB4B377F}"/>
                  </a:ext>
                </a:extLst>
              </p:cNvPr>
              <p:cNvSpPr/>
              <p:nvPr/>
            </p:nvSpPr>
            <p:spPr>
              <a:xfrm>
                <a:off x="5648988" y="4014618"/>
                <a:ext cx="568986" cy="36029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Init</a:t>
                </a: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757EB377-40B5-CD4D-922A-6389A6D423DF}"/>
                  </a:ext>
                </a:extLst>
              </p:cNvPr>
              <p:cNvCxnSpPr>
                <a:cxnSpLocks/>
                <a:stCxn id="150" idx="4"/>
                <a:endCxn id="152" idx="0"/>
              </p:cNvCxnSpPr>
              <p:nvPr/>
            </p:nvCxnSpPr>
            <p:spPr>
              <a:xfrm>
                <a:off x="5933481" y="4374915"/>
                <a:ext cx="464643" cy="3325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9077CE91-238A-5A48-80B6-6FF289727983}"/>
                  </a:ext>
                </a:extLst>
              </p:cNvPr>
              <p:cNvSpPr/>
              <p:nvPr/>
            </p:nvSpPr>
            <p:spPr>
              <a:xfrm>
                <a:off x="6217975" y="4408172"/>
                <a:ext cx="360297" cy="36029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8318AA2E-C812-1144-9686-570948468580}"/>
                  </a:ext>
                </a:extLst>
              </p:cNvPr>
              <p:cNvSpPr/>
              <p:nvPr/>
            </p:nvSpPr>
            <p:spPr>
              <a:xfrm>
                <a:off x="5283607" y="4408172"/>
                <a:ext cx="360297" cy="36029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86E0E4EB-B23B-F64C-8AA2-793038EA6E60}"/>
                  </a:ext>
                </a:extLst>
              </p:cNvPr>
              <p:cNvCxnSpPr>
                <a:cxnSpLocks/>
                <a:stCxn id="150" idx="4"/>
                <a:endCxn id="153" idx="0"/>
              </p:cNvCxnSpPr>
              <p:nvPr/>
            </p:nvCxnSpPr>
            <p:spPr>
              <a:xfrm flipH="1">
                <a:off x="5463756" y="4374915"/>
                <a:ext cx="469725" cy="3325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DCA6469-858D-E248-93ED-8A851880BCB4}"/>
                  </a:ext>
                </a:extLst>
              </p:cNvPr>
              <p:cNvCxnSpPr>
                <a:cxnSpLocks/>
                <a:stCxn id="153" idx="4"/>
                <a:endCxn id="156" idx="0"/>
              </p:cNvCxnSpPr>
              <p:nvPr/>
            </p:nvCxnSpPr>
            <p:spPr>
              <a:xfrm>
                <a:off x="5463756" y="4768469"/>
                <a:ext cx="229350" cy="2936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7175CEDF-0B4A-394D-B54F-69A2F8CFB433}"/>
                  </a:ext>
                </a:extLst>
              </p:cNvPr>
              <p:cNvSpPr/>
              <p:nvPr/>
            </p:nvSpPr>
            <p:spPr>
              <a:xfrm>
                <a:off x="5512957" y="4797833"/>
                <a:ext cx="360297" cy="36029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256DEE12-112E-114D-86EB-B843E3A22B5E}"/>
                  </a:ext>
                </a:extLst>
              </p:cNvPr>
              <p:cNvSpPr/>
              <p:nvPr/>
            </p:nvSpPr>
            <p:spPr>
              <a:xfrm>
                <a:off x="5026797" y="4797833"/>
                <a:ext cx="360297" cy="36029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CDE78444-D899-FA44-9473-83FFAB4A5139}"/>
                  </a:ext>
                </a:extLst>
              </p:cNvPr>
              <p:cNvCxnSpPr>
                <a:cxnSpLocks/>
                <a:stCxn id="153" idx="4"/>
                <a:endCxn id="157" idx="0"/>
              </p:cNvCxnSpPr>
              <p:nvPr/>
            </p:nvCxnSpPr>
            <p:spPr>
              <a:xfrm flipH="1">
                <a:off x="5206946" y="4768469"/>
                <a:ext cx="256810" cy="29364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121A544D-8B31-3C49-92AB-8C0846C623A4}"/>
                  </a:ext>
                </a:extLst>
              </p:cNvPr>
              <p:cNvCxnSpPr>
                <a:cxnSpLocks/>
                <a:stCxn id="152" idx="4"/>
                <a:endCxn id="160" idx="0"/>
              </p:cNvCxnSpPr>
              <p:nvPr/>
            </p:nvCxnSpPr>
            <p:spPr>
              <a:xfrm>
                <a:off x="6398124" y="4768469"/>
                <a:ext cx="256655" cy="2936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EC989F1-ECBC-8942-AF9E-1A497561C347}"/>
                  </a:ext>
                </a:extLst>
              </p:cNvPr>
              <p:cNvSpPr/>
              <p:nvPr/>
            </p:nvSpPr>
            <p:spPr>
              <a:xfrm>
                <a:off x="6474630" y="4797833"/>
                <a:ext cx="360297" cy="36029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00EA66E0-0E39-4741-B0BF-45B7B407831C}"/>
                  </a:ext>
                </a:extLst>
              </p:cNvPr>
              <p:cNvSpPr/>
              <p:nvPr/>
            </p:nvSpPr>
            <p:spPr>
              <a:xfrm>
                <a:off x="5988469" y="4797833"/>
                <a:ext cx="360297" cy="360297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406544E-5FEF-9A49-ACAC-F88DA7716E9E}"/>
                  </a:ext>
                </a:extLst>
              </p:cNvPr>
              <p:cNvCxnSpPr>
                <a:cxnSpLocks/>
                <a:stCxn id="152" idx="4"/>
                <a:endCxn id="161" idx="0"/>
              </p:cNvCxnSpPr>
              <p:nvPr/>
            </p:nvCxnSpPr>
            <p:spPr>
              <a:xfrm flipH="1">
                <a:off x="6168618" y="4768469"/>
                <a:ext cx="229506" cy="2936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25103D-FA2B-6240-AAD9-A5F7CFC659BC}"/>
              </a:ext>
            </a:extLst>
          </p:cNvPr>
          <p:cNvGrpSpPr/>
          <p:nvPr/>
        </p:nvGrpSpPr>
        <p:grpSpPr>
          <a:xfrm>
            <a:off x="5537729" y="3054251"/>
            <a:ext cx="3022165" cy="1669411"/>
            <a:chOff x="6930337" y="3430858"/>
            <a:chExt cx="3022165" cy="1669411"/>
          </a:xfrm>
        </p:grpSpPr>
        <p:sp>
          <p:nvSpPr>
            <p:cNvPr id="88" name="Right Arrow 87">
              <a:extLst>
                <a:ext uri="{FF2B5EF4-FFF2-40B4-BE49-F238E27FC236}">
                  <a16:creationId xmlns:a16="http://schemas.microsoft.com/office/drawing/2014/main" id="{541EAC0E-A82D-2E43-8600-A802CF663006}"/>
                </a:ext>
              </a:extLst>
            </p:cNvPr>
            <p:cNvSpPr/>
            <p:nvPr/>
          </p:nvSpPr>
          <p:spPr>
            <a:xfrm>
              <a:off x="6930337" y="4098310"/>
              <a:ext cx="617789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D49CAC-F1CC-D346-8453-3124770D7570}"/>
                </a:ext>
              </a:extLst>
            </p:cNvPr>
            <p:cNvGrpSpPr/>
            <p:nvPr/>
          </p:nvGrpSpPr>
          <p:grpSpPr>
            <a:xfrm>
              <a:off x="7525068" y="3430858"/>
              <a:ext cx="2427434" cy="1669411"/>
              <a:chOff x="7701531" y="3929611"/>
              <a:chExt cx="2427434" cy="1669411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5376AAE9-FCCB-CE47-824C-2D60E339D46F}"/>
                  </a:ext>
                </a:extLst>
              </p:cNvPr>
              <p:cNvGrpSpPr/>
              <p:nvPr/>
            </p:nvGrpSpPr>
            <p:grpSpPr>
              <a:xfrm>
                <a:off x="8202378" y="3929611"/>
                <a:ext cx="1926587" cy="1669411"/>
                <a:chOff x="9184911" y="3151195"/>
                <a:chExt cx="1926587" cy="1669411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D3026E7-A317-7741-9714-888C7FCFF982}"/>
                    </a:ext>
                  </a:extLst>
                </p:cNvPr>
                <p:cNvGrpSpPr/>
                <p:nvPr/>
              </p:nvGrpSpPr>
              <p:grpSpPr>
                <a:xfrm>
                  <a:off x="9184911" y="3151195"/>
                  <a:ext cx="1926587" cy="1669411"/>
                  <a:chOff x="1386414" y="3361944"/>
                  <a:chExt cx="1926587" cy="1669411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FCBC47F3-39CE-9143-85A3-C1124D975A45}"/>
                      </a:ext>
                    </a:extLst>
                  </p:cNvPr>
                  <p:cNvSpPr/>
                  <p:nvPr/>
                </p:nvSpPr>
                <p:spPr>
                  <a:xfrm>
                    <a:off x="1386414" y="3361945"/>
                    <a:ext cx="1922992" cy="1669410"/>
                  </a:xfrm>
                  <a:prstGeom prst="rect">
                    <a:avLst/>
                  </a:prstGeom>
                  <a:solidFill>
                    <a:srgbClr val="FAFAFA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2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287C4A56-DD7E-D84D-8CFD-5EE5C42A10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29428" y="3672563"/>
                        <a:ext cx="1264513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oMath>
                          </m:oMathPara>
                        </a14:m>
                        <a:endParaRPr 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287C4A56-DD7E-D84D-8CFD-5EE5C42A10F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29428" y="3672563"/>
                        <a:ext cx="1264513" cy="307777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592381F5-F4DB-E04E-9F39-506B21764049}"/>
                      </a:ext>
                    </a:extLst>
                  </p:cNvPr>
                  <p:cNvSpPr/>
                  <p:nvPr/>
                </p:nvSpPr>
                <p:spPr>
                  <a:xfrm>
                    <a:off x="1509769" y="3939856"/>
                    <a:ext cx="784577" cy="215553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37F5E126-6B04-C24B-B96A-E679307A88D9}"/>
                      </a:ext>
                    </a:extLst>
                  </p:cNvPr>
                  <p:cNvSpPr/>
                  <p:nvPr/>
                </p:nvSpPr>
                <p:spPr>
                  <a:xfrm>
                    <a:off x="1509769" y="4175482"/>
                    <a:ext cx="784577" cy="215553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3FD61075-ED8D-BC4C-AA10-3B2BA78C6836}"/>
                      </a:ext>
                    </a:extLst>
                  </p:cNvPr>
                  <p:cNvSpPr/>
                  <p:nvPr/>
                </p:nvSpPr>
                <p:spPr>
                  <a:xfrm>
                    <a:off x="1509769" y="4414695"/>
                    <a:ext cx="784577" cy="215553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F6BAF89A-9358-A14C-9068-77F4FFCB2FF8}"/>
                      </a:ext>
                    </a:extLst>
                  </p:cNvPr>
                  <p:cNvSpPr/>
                  <p:nvPr/>
                </p:nvSpPr>
                <p:spPr>
                  <a:xfrm>
                    <a:off x="2386435" y="3939856"/>
                    <a:ext cx="484632" cy="215553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A07F4388-3296-2445-A5ED-AC2A095D158A}"/>
                      </a:ext>
                    </a:extLst>
                  </p:cNvPr>
                  <p:cNvSpPr/>
                  <p:nvPr/>
                </p:nvSpPr>
                <p:spPr>
                  <a:xfrm>
                    <a:off x="2386435" y="4175482"/>
                    <a:ext cx="484632" cy="215553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26D58080-0681-8342-9EDE-3148925F3495}"/>
                      </a:ext>
                    </a:extLst>
                  </p:cNvPr>
                  <p:cNvSpPr/>
                  <p:nvPr/>
                </p:nvSpPr>
                <p:spPr>
                  <a:xfrm>
                    <a:off x="2386435" y="4414695"/>
                    <a:ext cx="484632" cy="215553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A900084D-BD8D-A247-912F-F8B149C234E4}"/>
                      </a:ext>
                    </a:extLst>
                  </p:cNvPr>
                  <p:cNvSpPr/>
                  <p:nvPr/>
                </p:nvSpPr>
                <p:spPr>
                  <a:xfrm>
                    <a:off x="1509769" y="4664143"/>
                    <a:ext cx="784577" cy="215553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9918ADE7-43B2-8F47-A40D-8A5E1AA6F057}"/>
                      </a:ext>
                    </a:extLst>
                  </p:cNvPr>
                  <p:cNvSpPr/>
                  <p:nvPr/>
                </p:nvSpPr>
                <p:spPr>
                  <a:xfrm>
                    <a:off x="2386435" y="4664143"/>
                    <a:ext cx="484632" cy="215553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ADC65477-FBA5-2A4A-BB8F-F89568A95389}"/>
                      </a:ext>
                    </a:extLst>
                  </p:cNvPr>
                  <p:cNvSpPr/>
                  <p:nvPr/>
                </p:nvSpPr>
                <p:spPr>
                  <a:xfrm>
                    <a:off x="1390005" y="3361944"/>
                    <a:ext cx="1922996" cy="345967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D1BF2199-5C93-9E43-BC75-E9625C68A954}"/>
                      </a:ext>
                    </a:extLst>
                  </p:cNvPr>
                  <p:cNvSpPr/>
                  <p:nvPr/>
                </p:nvSpPr>
                <p:spPr>
                  <a:xfrm>
                    <a:off x="1536249" y="3385481"/>
                    <a:ext cx="166526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Monitoring TCAM(s)</a:t>
                    </a: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87106035-E8DA-5746-B83C-77719EA2C305}"/>
                    </a:ext>
                  </a:extLst>
                </p:cNvPr>
                <p:cNvGrpSpPr/>
                <p:nvPr/>
              </p:nvGrpSpPr>
              <p:grpSpPr>
                <a:xfrm>
                  <a:off x="9394846" y="3681907"/>
                  <a:ext cx="1170659" cy="1001286"/>
                  <a:chOff x="1596349" y="3892656"/>
                  <a:chExt cx="1170659" cy="100128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A58A2F58-8FF5-9D49-A769-B854F553C0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96349" y="3892656"/>
                        <a:ext cx="59393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dirty="0"/>
                                <m:t>00</m:t>
                              </m:r>
                              <m:r>
                                <m:rPr>
                                  <m:nor/>
                                </m:rPr>
                                <a:rPr lang="en-US" sz="1200" dirty="0"/>
                                <m:t>X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A58A2F58-8FF5-9D49-A769-B854F553C0F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96349" y="3892656"/>
                        <a:ext cx="593937" cy="276999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DC2BBDB6-2EAC-7747-9DC6-874FAE1428E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96349" y="4128282"/>
                        <a:ext cx="59393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1200" b="0" i="0" dirty="0" smtClean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1200" dirty="0"/>
                                <m:t>X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DC2BBDB6-2EAC-7747-9DC6-874FAE1428E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96349" y="4128282"/>
                        <a:ext cx="593937" cy="276999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TextBox 41">
                        <a:extLst>
                          <a:ext uri="{FF2B5EF4-FFF2-40B4-BE49-F238E27FC236}">
                            <a16:creationId xmlns:a16="http://schemas.microsoft.com/office/drawing/2014/main" id="{2A352735-D93C-C343-BC84-3C39B2EB24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96349" y="4367495"/>
                        <a:ext cx="59393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12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1200" dirty="0"/>
                                <m:t>X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42" name="TextBox 41">
                        <a:extLst>
                          <a:ext uri="{FF2B5EF4-FFF2-40B4-BE49-F238E27FC236}">
                            <a16:creationId xmlns:a16="http://schemas.microsoft.com/office/drawing/2014/main" id="{2A352735-D93C-C343-BC84-3C39B2EB249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96349" y="4367495"/>
                        <a:ext cx="593937" cy="276999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TextBox 42">
                        <a:extLst>
                          <a:ext uri="{FF2B5EF4-FFF2-40B4-BE49-F238E27FC236}">
                            <a16:creationId xmlns:a16="http://schemas.microsoft.com/office/drawing/2014/main" id="{B9C2A13D-9AF9-1647-8EAF-357E9D873C1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41692" y="3892656"/>
                        <a:ext cx="2253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43" name="TextBox 42">
                        <a:extLst>
                          <a:ext uri="{FF2B5EF4-FFF2-40B4-BE49-F238E27FC236}">
                            <a16:creationId xmlns:a16="http://schemas.microsoft.com/office/drawing/2014/main" id="{B9C2A13D-9AF9-1647-8EAF-357E9D873C1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41692" y="3892656"/>
                        <a:ext cx="225316" cy="27699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89217E75-6710-D34B-9027-13C8D7D7A36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41692" y="4128282"/>
                        <a:ext cx="2253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89217E75-6710-D34B-9027-13C8D7D7A36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41692" y="4128282"/>
                        <a:ext cx="225316" cy="276999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526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DFBF5FE6-38D8-154D-B92C-E729234FA82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41692" y="4367495"/>
                        <a:ext cx="2253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DFBF5FE6-38D8-154D-B92C-E729234FA82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41692" y="4367495"/>
                        <a:ext cx="225316" cy="2769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526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EFD3678F-CF21-9A4B-A2E6-0A321CB8CCB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96349" y="4616943"/>
                        <a:ext cx="59393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1200" b="0" i="0" dirty="0" smtClean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1200" dirty="0"/>
                                <m:t>X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EFD3678F-CF21-9A4B-A2E6-0A321CB8CCB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96349" y="4616943"/>
                        <a:ext cx="593937" cy="276999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7" name="TextBox 46">
                        <a:extLst>
                          <a:ext uri="{FF2B5EF4-FFF2-40B4-BE49-F238E27FC236}">
                            <a16:creationId xmlns:a16="http://schemas.microsoft.com/office/drawing/2014/main" id="{B5DC5711-6BB2-AA4C-854B-5DF3BAA413D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41692" y="4616943"/>
                        <a:ext cx="2253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47" name="TextBox 46">
                        <a:extLst>
                          <a:ext uri="{FF2B5EF4-FFF2-40B4-BE49-F238E27FC236}">
                            <a16:creationId xmlns:a16="http://schemas.microsoft.com/office/drawing/2014/main" id="{B5DC5711-6BB2-AA4C-854B-5DF3BAA413D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41692" y="4616943"/>
                        <a:ext cx="225316" cy="276999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09826BB1-3486-3944-B874-2EB924946E22}"/>
                  </a:ext>
                </a:extLst>
              </p:cNvPr>
              <p:cNvSpPr txBox="1"/>
              <p:nvPr/>
            </p:nvSpPr>
            <p:spPr>
              <a:xfrm>
                <a:off x="7702554" y="4479325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Bin 1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19C8A04-6505-B046-9BC0-EBCF9A67E194}"/>
                  </a:ext>
                </a:extLst>
              </p:cNvPr>
              <p:cNvSpPr txBox="1"/>
              <p:nvPr/>
            </p:nvSpPr>
            <p:spPr>
              <a:xfrm>
                <a:off x="7703840" y="4714331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Bin 2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82DF3634-6C41-8D49-AA67-41E4220BE4E2}"/>
                  </a:ext>
                </a:extLst>
              </p:cNvPr>
              <p:cNvSpPr txBox="1"/>
              <p:nvPr/>
            </p:nvSpPr>
            <p:spPr>
              <a:xfrm>
                <a:off x="7708717" y="4950256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Bin 3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928484EB-CC3D-4042-BA17-27EED1C053A2}"/>
                  </a:ext>
                </a:extLst>
              </p:cNvPr>
              <p:cNvSpPr txBox="1"/>
              <p:nvPr/>
            </p:nvSpPr>
            <p:spPr>
              <a:xfrm>
                <a:off x="7701531" y="5192511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Bin 4</a:t>
                </a: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CCBBDBD-A2C8-B549-9A98-C1ACEACBDB3C}"/>
              </a:ext>
            </a:extLst>
          </p:cNvPr>
          <p:cNvGrpSpPr/>
          <p:nvPr/>
        </p:nvGrpSpPr>
        <p:grpSpPr>
          <a:xfrm>
            <a:off x="8756283" y="3017092"/>
            <a:ext cx="2882508" cy="1972987"/>
            <a:chOff x="5650921" y="3372738"/>
            <a:chExt cx="2882508" cy="1972987"/>
          </a:xfrm>
        </p:grpSpPr>
        <p:sp>
          <p:nvSpPr>
            <p:cNvPr id="98" name="Right Arrow 97">
              <a:extLst>
                <a:ext uri="{FF2B5EF4-FFF2-40B4-BE49-F238E27FC236}">
                  <a16:creationId xmlns:a16="http://schemas.microsoft.com/office/drawing/2014/main" id="{9B66075E-0106-1243-82A2-11AD8569807E}"/>
                </a:ext>
              </a:extLst>
            </p:cNvPr>
            <p:cNvSpPr/>
            <p:nvPr/>
          </p:nvSpPr>
          <p:spPr>
            <a:xfrm>
              <a:off x="5650921" y="4093303"/>
              <a:ext cx="794700" cy="549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B0C337D-F57E-6846-A240-1B855090A416}"/>
                </a:ext>
              </a:extLst>
            </p:cNvPr>
            <p:cNvGrpSpPr/>
            <p:nvPr/>
          </p:nvGrpSpPr>
          <p:grpSpPr>
            <a:xfrm>
              <a:off x="6525634" y="3372738"/>
              <a:ext cx="2007795" cy="1972987"/>
              <a:chOff x="6525634" y="3372738"/>
              <a:chExt cx="2007795" cy="19729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E139DFE3-406F-A746-B9A6-87379EE06873}"/>
                      </a:ext>
                    </a:extLst>
                  </p:cNvPr>
                  <p:cNvSpPr/>
                  <p:nvPr/>
                </p:nvSpPr>
                <p:spPr>
                  <a:xfrm>
                    <a:off x="8110236" y="3528610"/>
                    <a:ext cx="42319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14E592D8-B1A2-0147-B0B0-37198538BE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0236" y="3528610"/>
                    <a:ext cx="423193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DD5187C-818F-3548-80E5-F33A0E10835E}"/>
                  </a:ext>
                </a:extLst>
              </p:cNvPr>
              <p:cNvSpPr/>
              <p:nvPr/>
            </p:nvSpPr>
            <p:spPr>
              <a:xfrm>
                <a:off x="6525634" y="3372738"/>
                <a:ext cx="1919401" cy="19729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597A377-DF02-B140-9DDE-0DA029A5EE32}"/>
                  </a:ext>
                </a:extLst>
              </p:cNvPr>
              <p:cNvSpPr/>
              <p:nvPr/>
            </p:nvSpPr>
            <p:spPr>
              <a:xfrm>
                <a:off x="6536495" y="3383533"/>
                <a:ext cx="1897714" cy="34596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B04C165-8A38-3248-BC27-C2EAC2D6ACF6}"/>
                  </a:ext>
                </a:extLst>
              </p:cNvPr>
              <p:cNvSpPr/>
              <p:nvPr/>
            </p:nvSpPr>
            <p:spPr>
              <a:xfrm>
                <a:off x="6549534" y="3391006"/>
                <a:ext cx="13249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Registers for V1</a:t>
                </a:r>
              </a:p>
            </p:txBody>
          </p:sp>
          <p:sp>
            <p:nvSpPr>
              <p:cNvPr id="109" name="Rounded Rectangle 108">
                <a:extLst>
                  <a:ext uri="{FF2B5EF4-FFF2-40B4-BE49-F238E27FC236}">
                    <a16:creationId xmlns:a16="http://schemas.microsoft.com/office/drawing/2014/main" id="{97A1D4DD-F4F0-504C-83B7-997C9E47E11D}"/>
                  </a:ext>
                </a:extLst>
              </p:cNvPr>
              <p:cNvSpPr/>
              <p:nvPr/>
            </p:nvSpPr>
            <p:spPr>
              <a:xfrm>
                <a:off x="6781147" y="3935953"/>
                <a:ext cx="1438199" cy="219456"/>
              </a:xfrm>
              <a:prstGeom prst="roundRect">
                <a:avLst/>
              </a:prstGeom>
              <a:solidFill>
                <a:srgbClr val="F5D6D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572AC45F-95B7-D84A-86A1-2C540EC77B6F}"/>
                  </a:ext>
                </a:extLst>
              </p:cNvPr>
              <p:cNvSpPr/>
              <p:nvPr/>
            </p:nvSpPr>
            <p:spPr>
              <a:xfrm>
                <a:off x="6777972" y="4178877"/>
                <a:ext cx="1438199" cy="219456"/>
              </a:xfrm>
              <a:prstGeom prst="roundRect">
                <a:avLst/>
              </a:prstGeom>
              <a:solidFill>
                <a:srgbClr val="F5D6D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112" name="Rounded Rectangle 111">
                <a:extLst>
                  <a:ext uri="{FF2B5EF4-FFF2-40B4-BE49-F238E27FC236}">
                    <a16:creationId xmlns:a16="http://schemas.microsoft.com/office/drawing/2014/main" id="{6849B0DA-E1D2-564C-A89E-2FDF6FB411ED}"/>
                  </a:ext>
                </a:extLst>
              </p:cNvPr>
              <p:cNvSpPr/>
              <p:nvPr/>
            </p:nvSpPr>
            <p:spPr>
              <a:xfrm>
                <a:off x="6777972" y="4666654"/>
                <a:ext cx="1438199" cy="219456"/>
              </a:xfrm>
              <a:prstGeom prst="roundRect">
                <a:avLst/>
              </a:prstGeom>
              <a:solidFill>
                <a:srgbClr val="F5D6D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B7D44D13-822A-9742-B95B-1ADA1065FB5E}"/>
                  </a:ext>
                </a:extLst>
              </p:cNvPr>
              <p:cNvSpPr/>
              <p:nvPr/>
            </p:nvSpPr>
            <p:spPr>
              <a:xfrm>
                <a:off x="6774797" y="4421498"/>
                <a:ext cx="1438199" cy="219456"/>
              </a:xfrm>
              <a:prstGeom prst="roundRect">
                <a:avLst/>
              </a:prstGeom>
              <a:solidFill>
                <a:srgbClr val="F5D6D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20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39C9-C0E7-7D43-8023-25C16E1F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 design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34E824-AC1D-ED47-98F2-839E5A83DEE3}"/>
              </a:ext>
            </a:extLst>
          </p:cNvPr>
          <p:cNvGrpSpPr/>
          <p:nvPr/>
        </p:nvGrpSpPr>
        <p:grpSpPr>
          <a:xfrm>
            <a:off x="1386414" y="1391612"/>
            <a:ext cx="1926588" cy="1765141"/>
            <a:chOff x="1386414" y="1391612"/>
            <a:chExt cx="1926588" cy="176514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00690E-A776-6D43-9108-FE994DDBDC50}"/>
                </a:ext>
              </a:extLst>
            </p:cNvPr>
            <p:cNvSpPr/>
            <p:nvPr/>
          </p:nvSpPr>
          <p:spPr>
            <a:xfrm>
              <a:off x="1386416" y="1391612"/>
              <a:ext cx="1926586" cy="176514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904828-C083-8E45-97F8-29BA8CFB9CD5}"/>
                </a:ext>
              </a:extLst>
            </p:cNvPr>
            <p:cNvSpPr/>
            <p:nvPr/>
          </p:nvSpPr>
          <p:spPr>
            <a:xfrm>
              <a:off x="1386414" y="1400191"/>
              <a:ext cx="1926587" cy="3459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4DCF385-AA19-1543-9BD2-C9F339474B1D}"/>
                </a:ext>
              </a:extLst>
            </p:cNvPr>
            <p:cNvSpPr/>
            <p:nvPr/>
          </p:nvSpPr>
          <p:spPr>
            <a:xfrm>
              <a:off x="1526355" y="1424108"/>
              <a:ext cx="1684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Multiplication TCAM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18C592F-208D-BE41-B7C6-C66319E25F42}"/>
                    </a:ext>
                  </a:extLst>
                </p:cNvPr>
                <p:cNvSpPr/>
                <p:nvPr/>
              </p:nvSpPr>
              <p:spPr>
                <a:xfrm>
                  <a:off x="1596349" y="1740907"/>
                  <a:ext cx="154715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  ×  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 =   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18C592F-208D-BE41-B7C6-C66319E25F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1740907"/>
                  <a:ext cx="1547154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F12FF2-6A98-6342-A88F-620B80C6257B}"/>
                </a:ext>
              </a:extLst>
            </p:cNvPr>
            <p:cNvSpPr/>
            <p:nvPr/>
          </p:nvSpPr>
          <p:spPr>
            <a:xfrm>
              <a:off x="1516035" y="205341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8C26E24-8C75-A84E-BF1D-2178357B474D}"/>
                    </a:ext>
                  </a:extLst>
                </p:cNvPr>
                <p:cNvSpPr txBox="1"/>
                <p:nvPr/>
              </p:nvSpPr>
              <p:spPr>
                <a:xfrm>
                  <a:off x="1670946" y="200621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8C26E24-8C75-A84E-BF1D-2178357B4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946" y="2006211"/>
                  <a:ext cx="22531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129CDF-8C7C-7349-82B5-9C9364D07D1D}"/>
                </a:ext>
              </a:extLst>
            </p:cNvPr>
            <p:cNvSpPr/>
            <p:nvPr/>
          </p:nvSpPr>
          <p:spPr>
            <a:xfrm>
              <a:off x="1516035" y="2289037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9C2CE08-12CB-A644-BEC9-D74831A1D044}"/>
                    </a:ext>
                  </a:extLst>
                </p:cNvPr>
                <p:cNvSpPr txBox="1"/>
                <p:nvPr/>
              </p:nvSpPr>
              <p:spPr>
                <a:xfrm>
                  <a:off x="1670946" y="2241837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9C2CE08-12CB-A644-BEC9-D74831A1D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946" y="2241837"/>
                  <a:ext cx="22531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46C320-051E-0342-B2D2-D0BBB33A66BF}"/>
                </a:ext>
              </a:extLst>
            </p:cNvPr>
            <p:cNvSpPr/>
            <p:nvPr/>
          </p:nvSpPr>
          <p:spPr>
            <a:xfrm>
              <a:off x="1516035" y="2528250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BFD059F-C1ED-5A4B-A6CC-B30F83056741}"/>
                    </a:ext>
                  </a:extLst>
                </p:cNvPr>
                <p:cNvSpPr txBox="1"/>
                <p:nvPr/>
              </p:nvSpPr>
              <p:spPr>
                <a:xfrm>
                  <a:off x="1670946" y="2481050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BFD059F-C1ED-5A4B-A6CC-B30F83056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946" y="2481050"/>
                  <a:ext cx="22531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B143CD-4590-F846-B7BF-7B4E3B91D5C5}"/>
                </a:ext>
              </a:extLst>
            </p:cNvPr>
            <p:cNvSpPr/>
            <p:nvPr/>
          </p:nvSpPr>
          <p:spPr>
            <a:xfrm>
              <a:off x="2083173" y="205341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0C4BF6-5B82-4043-B3D0-C40F8DCA927C}"/>
                    </a:ext>
                  </a:extLst>
                </p:cNvPr>
                <p:cNvSpPr txBox="1"/>
                <p:nvPr/>
              </p:nvSpPr>
              <p:spPr>
                <a:xfrm>
                  <a:off x="2238084" y="200621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0C4BF6-5B82-4043-B3D0-C40F8DCA92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084" y="2006211"/>
                  <a:ext cx="22531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666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C1F799-38E3-8A45-A760-981C8117A32E}"/>
                </a:ext>
              </a:extLst>
            </p:cNvPr>
            <p:cNvSpPr/>
            <p:nvPr/>
          </p:nvSpPr>
          <p:spPr>
            <a:xfrm>
              <a:off x="2083173" y="2289037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FCF35FE-BB62-944C-85BC-3801810673C7}"/>
                    </a:ext>
                  </a:extLst>
                </p:cNvPr>
                <p:cNvSpPr txBox="1"/>
                <p:nvPr/>
              </p:nvSpPr>
              <p:spPr>
                <a:xfrm>
                  <a:off x="2238084" y="2241837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FCF35FE-BB62-944C-85BC-3801810673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084" y="2241837"/>
                  <a:ext cx="22531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80CD4B8-6C25-1047-A57E-FD66C5CB239E}"/>
                </a:ext>
              </a:extLst>
            </p:cNvPr>
            <p:cNvSpPr/>
            <p:nvPr/>
          </p:nvSpPr>
          <p:spPr>
            <a:xfrm>
              <a:off x="2083173" y="2528250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E4EEB43-36C6-C04E-94D7-057F68675D8E}"/>
                    </a:ext>
                  </a:extLst>
                </p:cNvPr>
                <p:cNvSpPr txBox="1"/>
                <p:nvPr/>
              </p:nvSpPr>
              <p:spPr>
                <a:xfrm>
                  <a:off x="2238084" y="2481050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E4EEB43-36C6-C04E-94D7-057F68675D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084" y="2481050"/>
                  <a:ext cx="22531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2222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74B580-D5CF-6545-9DB6-B24AEF77D4D6}"/>
                </a:ext>
              </a:extLst>
            </p:cNvPr>
            <p:cNvSpPr/>
            <p:nvPr/>
          </p:nvSpPr>
          <p:spPr>
            <a:xfrm>
              <a:off x="2672374" y="205497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5094AA3-FF32-894B-80E8-C4CBBAF85C08}"/>
                    </a:ext>
                  </a:extLst>
                </p:cNvPr>
                <p:cNvSpPr txBox="1"/>
                <p:nvPr/>
              </p:nvSpPr>
              <p:spPr>
                <a:xfrm>
                  <a:off x="2827285" y="200777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5094AA3-FF32-894B-80E8-C4CBBAF8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285" y="2007771"/>
                  <a:ext cx="22531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789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12B87F0-4123-6F4C-B336-817008222A92}"/>
                </a:ext>
              </a:extLst>
            </p:cNvPr>
            <p:cNvSpPr/>
            <p:nvPr/>
          </p:nvSpPr>
          <p:spPr>
            <a:xfrm>
              <a:off x="2672374" y="2290598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3F6863E-DB3A-2A4C-A07E-3F5F967855F0}"/>
                    </a:ext>
                  </a:extLst>
                </p:cNvPr>
                <p:cNvSpPr txBox="1"/>
                <p:nvPr/>
              </p:nvSpPr>
              <p:spPr>
                <a:xfrm>
                  <a:off x="2827285" y="2243398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3F6863E-DB3A-2A4C-A07E-3F5F96785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285" y="2243398"/>
                  <a:ext cx="22531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5789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A58917-F4ED-194D-BCA7-6B9CC07B70E7}"/>
                </a:ext>
              </a:extLst>
            </p:cNvPr>
            <p:cNvSpPr/>
            <p:nvPr/>
          </p:nvSpPr>
          <p:spPr>
            <a:xfrm>
              <a:off x="2672374" y="252981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A5F2EA9-F61C-4A4F-B010-7E50AB7C630B}"/>
                    </a:ext>
                  </a:extLst>
                </p:cNvPr>
                <p:cNvSpPr txBox="1"/>
                <p:nvPr/>
              </p:nvSpPr>
              <p:spPr>
                <a:xfrm>
                  <a:off x="2827285" y="248261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A5F2EA9-F61C-4A4F-B010-7E50AB7C6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285" y="2482611"/>
                  <a:ext cx="225316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BD79817-518E-9344-90EC-4BA188B4573E}"/>
              </a:ext>
            </a:extLst>
          </p:cNvPr>
          <p:cNvCxnSpPr>
            <a:cxnSpLocks/>
          </p:cNvCxnSpPr>
          <p:nvPr/>
        </p:nvCxnSpPr>
        <p:spPr>
          <a:xfrm>
            <a:off x="6035249" y="745318"/>
            <a:ext cx="0" cy="61126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4D9AB3-F34A-154B-B97E-1DB66DBDB0D3}"/>
              </a:ext>
            </a:extLst>
          </p:cNvPr>
          <p:cNvGrpSpPr/>
          <p:nvPr/>
        </p:nvGrpSpPr>
        <p:grpSpPr>
          <a:xfrm>
            <a:off x="3664407" y="3361943"/>
            <a:ext cx="1919401" cy="2898237"/>
            <a:chOff x="3664407" y="3361943"/>
            <a:chExt cx="1919401" cy="289823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8B3F783-7561-5E4A-B6D5-68387CECB083}"/>
                </a:ext>
              </a:extLst>
            </p:cNvPr>
            <p:cNvSpPr/>
            <p:nvPr/>
          </p:nvSpPr>
          <p:spPr>
            <a:xfrm>
              <a:off x="3664407" y="3361943"/>
              <a:ext cx="1919401" cy="2898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4824F0AA-93BE-2846-990F-21FADB04AC83}"/>
                </a:ext>
              </a:extLst>
            </p:cNvPr>
            <p:cNvSpPr/>
            <p:nvPr/>
          </p:nvSpPr>
          <p:spPr>
            <a:xfrm>
              <a:off x="3981178" y="3927198"/>
              <a:ext cx="1438199" cy="219456"/>
            </a:xfrm>
            <a:prstGeom prst="roundRect">
              <a:avLst/>
            </a:prstGeom>
            <a:solidFill>
              <a:srgbClr val="F5D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94622A-12BA-124C-B952-2CBE58CA1721}"/>
                    </a:ext>
                  </a:extLst>
                </p:cNvPr>
                <p:cNvSpPr txBox="1"/>
                <p:nvPr/>
              </p:nvSpPr>
              <p:spPr>
                <a:xfrm>
                  <a:off x="3750887" y="3897129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1E46B127-0B74-704B-9A69-ED80403CDC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3897129"/>
                  <a:ext cx="225316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22D9CB-18CF-9C41-A0F4-2C4F6C3FA310}"/>
                    </a:ext>
                  </a:extLst>
                </p:cNvPr>
                <p:cNvSpPr txBox="1"/>
                <p:nvPr/>
              </p:nvSpPr>
              <p:spPr>
                <a:xfrm>
                  <a:off x="3750887" y="4132755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E84CAB95-2218-2A45-B4AB-66D98947B8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132755"/>
                  <a:ext cx="225316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4A0FFB9-3124-C441-99BE-EC72850C2C39}"/>
                    </a:ext>
                  </a:extLst>
                </p:cNvPr>
                <p:cNvSpPr txBox="1"/>
                <p:nvPr/>
              </p:nvSpPr>
              <p:spPr>
                <a:xfrm>
                  <a:off x="3750887" y="4371968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23F3F0FA-D6C7-0E4F-8A1E-9AA20C080C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371968"/>
                  <a:ext cx="225316" cy="276999"/>
                </a:xfrm>
                <a:prstGeom prst="rect">
                  <a:avLst/>
                </a:prstGeom>
                <a:blipFill>
                  <a:blip r:embed="rId24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D87A2B8-07E1-6441-8B22-10C149EA1A08}"/>
                    </a:ext>
                  </a:extLst>
                </p:cNvPr>
                <p:cNvSpPr txBox="1"/>
                <p:nvPr/>
              </p:nvSpPr>
              <p:spPr>
                <a:xfrm>
                  <a:off x="3750887" y="4621416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0B444AFA-17B3-C240-98BD-C3A28D3E0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621416"/>
                  <a:ext cx="225316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C372FD9-5C48-1F41-B0E3-766241657422}"/>
                </a:ext>
              </a:extLst>
            </p:cNvPr>
            <p:cNvSpPr/>
            <p:nvPr/>
          </p:nvSpPr>
          <p:spPr>
            <a:xfrm>
              <a:off x="3675268" y="3372738"/>
              <a:ext cx="1897714" cy="3459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947EAB3-12EF-9548-9F50-51FD4B17744D}"/>
                </a:ext>
              </a:extLst>
            </p:cNvPr>
            <p:cNvSpPr/>
            <p:nvPr/>
          </p:nvSpPr>
          <p:spPr>
            <a:xfrm>
              <a:off x="3675268" y="3380211"/>
              <a:ext cx="842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Registers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44053365-AA11-764C-A82D-C8817E64689C}"/>
                </a:ext>
              </a:extLst>
            </p:cNvPr>
            <p:cNvSpPr/>
            <p:nvPr/>
          </p:nvSpPr>
          <p:spPr>
            <a:xfrm>
              <a:off x="3978003" y="4170122"/>
              <a:ext cx="1438199" cy="219456"/>
            </a:xfrm>
            <a:prstGeom prst="roundRect">
              <a:avLst/>
            </a:prstGeom>
            <a:solidFill>
              <a:srgbClr val="F5D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24829B79-1771-5143-99F8-3BE94F70EA43}"/>
                </a:ext>
              </a:extLst>
            </p:cNvPr>
            <p:cNvSpPr/>
            <p:nvPr/>
          </p:nvSpPr>
          <p:spPr>
            <a:xfrm>
              <a:off x="3978003" y="4657899"/>
              <a:ext cx="1438199" cy="219456"/>
            </a:xfrm>
            <a:prstGeom prst="roundRect">
              <a:avLst/>
            </a:prstGeom>
            <a:solidFill>
              <a:srgbClr val="F5D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BBFDA887-2A03-9C47-8066-6BE20707C708}"/>
                </a:ext>
              </a:extLst>
            </p:cNvPr>
            <p:cNvSpPr/>
            <p:nvPr/>
          </p:nvSpPr>
          <p:spPr>
            <a:xfrm>
              <a:off x="3974828" y="4412743"/>
              <a:ext cx="1438199" cy="219456"/>
            </a:xfrm>
            <a:prstGeom prst="roundRect">
              <a:avLst/>
            </a:prstGeom>
            <a:solidFill>
              <a:srgbClr val="F5D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C676A2-F406-9841-9592-AC8B088EA916}"/>
              </a:ext>
            </a:extLst>
          </p:cNvPr>
          <p:cNvGrpSpPr/>
          <p:nvPr/>
        </p:nvGrpSpPr>
        <p:grpSpPr>
          <a:xfrm>
            <a:off x="9360552" y="3687988"/>
            <a:ext cx="1879572" cy="1450894"/>
            <a:chOff x="9360552" y="3687988"/>
            <a:chExt cx="1879572" cy="1450894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0CE4EC5-CC01-E741-9252-2E83892C6F32}"/>
                </a:ext>
              </a:extLst>
            </p:cNvPr>
            <p:cNvSpPr/>
            <p:nvPr/>
          </p:nvSpPr>
          <p:spPr>
            <a:xfrm>
              <a:off x="9360552" y="3687988"/>
              <a:ext cx="1879572" cy="1450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116E729-2B0C-5043-9F30-9646382A21C0}"/>
                </a:ext>
              </a:extLst>
            </p:cNvPr>
            <p:cNvGrpSpPr/>
            <p:nvPr/>
          </p:nvGrpSpPr>
          <p:grpSpPr>
            <a:xfrm>
              <a:off x="9360552" y="3757117"/>
              <a:ext cx="1879572" cy="1381765"/>
              <a:chOff x="8452164" y="1302051"/>
              <a:chExt cx="1722565" cy="126634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FB9AEFA-E443-D84A-9C13-31154286B51B}"/>
                  </a:ext>
                </a:extLst>
              </p:cNvPr>
              <p:cNvSpPr/>
              <p:nvPr/>
            </p:nvSpPr>
            <p:spPr>
              <a:xfrm>
                <a:off x="9058989" y="1302051"/>
                <a:ext cx="521457" cy="330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Init</a:t>
                </a: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A5B32B9-5BFA-8F48-A273-6D35EE3A95A8}"/>
                  </a:ext>
                </a:extLst>
              </p:cNvPr>
              <p:cNvCxnSpPr>
                <a:cxnSpLocks/>
                <a:stCxn id="71" idx="4"/>
                <a:endCxn id="73" idx="0"/>
              </p:cNvCxnSpPr>
              <p:nvPr/>
            </p:nvCxnSpPr>
            <p:spPr>
              <a:xfrm>
                <a:off x="9319718" y="1632251"/>
                <a:ext cx="425828" cy="395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DCDEF10-1A89-7A46-B818-EB0C524E52A2}"/>
                  </a:ext>
                </a:extLst>
              </p:cNvPr>
              <p:cNvSpPr/>
              <p:nvPr/>
            </p:nvSpPr>
            <p:spPr>
              <a:xfrm>
                <a:off x="9580446" y="1671794"/>
                <a:ext cx="330200" cy="330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CCBD20E-0BA3-E544-BB78-36B403BDBADE}"/>
                  </a:ext>
                </a:extLst>
              </p:cNvPr>
              <p:cNvSpPr/>
              <p:nvPr/>
            </p:nvSpPr>
            <p:spPr>
              <a:xfrm>
                <a:off x="8724129" y="1671460"/>
                <a:ext cx="330200" cy="330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D58A648-02F4-D74F-A24F-1F5210CAECA7}"/>
                  </a:ext>
                </a:extLst>
              </p:cNvPr>
              <p:cNvCxnSpPr>
                <a:cxnSpLocks/>
                <a:stCxn id="71" idx="4"/>
                <a:endCxn id="74" idx="0"/>
              </p:cNvCxnSpPr>
              <p:nvPr/>
            </p:nvCxnSpPr>
            <p:spPr>
              <a:xfrm flipH="1">
                <a:off x="8889229" y="1632251"/>
                <a:ext cx="430489" cy="392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C988DB-004E-3F4B-AFDF-C5E51DF16187}"/>
                  </a:ext>
                </a:extLst>
              </p:cNvPr>
              <p:cNvCxnSpPr>
                <a:cxnSpLocks/>
                <a:stCxn id="74" idx="4"/>
                <a:endCxn id="77" idx="0"/>
              </p:cNvCxnSpPr>
              <p:nvPr/>
            </p:nvCxnSpPr>
            <p:spPr>
              <a:xfrm>
                <a:off x="8889229" y="2001660"/>
                <a:ext cx="210192" cy="181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141048F-0752-BD45-A44D-3D3C782C0F81}"/>
                  </a:ext>
                </a:extLst>
              </p:cNvPr>
              <p:cNvSpPr/>
              <p:nvPr/>
            </p:nvSpPr>
            <p:spPr>
              <a:xfrm>
                <a:off x="8934321" y="2019842"/>
                <a:ext cx="330200" cy="3302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94F0B03-EF41-6948-8233-4BAD2C3ADC0E}"/>
                  </a:ext>
                </a:extLst>
              </p:cNvPr>
              <p:cNvSpPr/>
              <p:nvPr/>
            </p:nvSpPr>
            <p:spPr>
              <a:xfrm>
                <a:off x="8488771" y="2019842"/>
                <a:ext cx="330200" cy="3302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EE00B30-ED25-1B4A-B6E5-66599CF8F6A6}"/>
                  </a:ext>
                </a:extLst>
              </p:cNvPr>
              <p:cNvCxnSpPr>
                <a:cxnSpLocks/>
                <a:stCxn id="74" idx="4"/>
                <a:endCxn id="78" idx="0"/>
              </p:cNvCxnSpPr>
              <p:nvPr/>
            </p:nvCxnSpPr>
            <p:spPr>
              <a:xfrm flipH="1">
                <a:off x="8653871" y="2001660"/>
                <a:ext cx="235358" cy="18182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B649EC6-CC1E-F841-9E3F-2BFE2DA10791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>
                <a:off x="9755223" y="2020267"/>
                <a:ext cx="225539" cy="181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14FC1CE-C762-8845-AB9E-636AE53628A1}"/>
                  </a:ext>
                </a:extLst>
              </p:cNvPr>
              <p:cNvSpPr/>
              <p:nvPr/>
            </p:nvSpPr>
            <p:spPr>
              <a:xfrm>
                <a:off x="9815662" y="2038449"/>
                <a:ext cx="330200" cy="3302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7B72982-F3E1-5949-A216-04FB9887854F}"/>
                  </a:ext>
                </a:extLst>
              </p:cNvPr>
              <p:cNvSpPr/>
              <p:nvPr/>
            </p:nvSpPr>
            <p:spPr>
              <a:xfrm>
                <a:off x="9370112" y="2038449"/>
                <a:ext cx="330200" cy="3302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5821AA8-2F5C-6E43-8633-4A10CD278606}"/>
                  </a:ext>
                </a:extLst>
              </p:cNvPr>
              <p:cNvCxnSpPr>
                <a:cxnSpLocks/>
                <a:endCxn id="82" idx="0"/>
              </p:cNvCxnSpPr>
              <p:nvPr/>
            </p:nvCxnSpPr>
            <p:spPr>
              <a:xfrm flipH="1">
                <a:off x="9535212" y="2020267"/>
                <a:ext cx="220011" cy="181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F298434-F5CA-CE4E-BF07-1E738730D82F}"/>
                  </a:ext>
                </a:extLst>
              </p:cNvPr>
              <p:cNvSpPr/>
              <p:nvPr/>
            </p:nvSpPr>
            <p:spPr>
              <a:xfrm>
                <a:off x="9331992" y="2314533"/>
                <a:ext cx="386666" cy="253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10X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DF3B408-A5BB-D449-9CFA-EE8542044FBD}"/>
                  </a:ext>
                </a:extLst>
              </p:cNvPr>
              <p:cNvSpPr/>
              <p:nvPr/>
            </p:nvSpPr>
            <p:spPr>
              <a:xfrm>
                <a:off x="9788063" y="2314533"/>
                <a:ext cx="386666" cy="253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11X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71DE150-E163-724B-A566-02C7CA2684A2}"/>
                  </a:ext>
                </a:extLst>
              </p:cNvPr>
              <p:cNvSpPr/>
              <p:nvPr/>
            </p:nvSpPr>
            <p:spPr>
              <a:xfrm>
                <a:off x="8452164" y="2314533"/>
                <a:ext cx="386666" cy="253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00X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9B293E6-0615-C24A-83EA-06199A679EC4}"/>
                  </a:ext>
                </a:extLst>
              </p:cNvPr>
              <p:cNvSpPr/>
              <p:nvPr/>
            </p:nvSpPr>
            <p:spPr>
              <a:xfrm>
                <a:off x="8906281" y="2314533"/>
                <a:ext cx="386666" cy="253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01X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886EF1-DB9A-2048-9175-8E0568D7C6B4}"/>
              </a:ext>
            </a:extLst>
          </p:cNvPr>
          <p:cNvGrpSpPr/>
          <p:nvPr/>
        </p:nvGrpSpPr>
        <p:grpSpPr>
          <a:xfrm>
            <a:off x="865239" y="3913237"/>
            <a:ext cx="502624" cy="957373"/>
            <a:chOff x="707923" y="3913237"/>
            <a:chExt cx="502624" cy="957373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3DBC88B-0C5B-F447-8662-B2917BA405A6}"/>
                </a:ext>
              </a:extLst>
            </p:cNvPr>
            <p:cNvSpPr txBox="1"/>
            <p:nvPr/>
          </p:nvSpPr>
          <p:spPr>
            <a:xfrm>
              <a:off x="707923" y="3913237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92083F4-AD19-C546-BF53-33066ACB1128}"/>
                </a:ext>
              </a:extLst>
            </p:cNvPr>
            <p:cNvSpPr txBox="1"/>
            <p:nvPr/>
          </p:nvSpPr>
          <p:spPr>
            <a:xfrm>
              <a:off x="710609" y="4133692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2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71ABB40-EDB6-0744-88D4-FCEB7672148D}"/>
                </a:ext>
              </a:extLst>
            </p:cNvPr>
            <p:cNvSpPr txBox="1"/>
            <p:nvPr/>
          </p:nvSpPr>
          <p:spPr>
            <a:xfrm>
              <a:off x="713295" y="4363081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3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9648D46-F751-DC4D-829C-D387D9A2D668}"/>
                </a:ext>
              </a:extLst>
            </p:cNvPr>
            <p:cNvSpPr txBox="1"/>
            <p:nvPr/>
          </p:nvSpPr>
          <p:spPr>
            <a:xfrm>
              <a:off x="707923" y="4593611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879E35-5795-9B43-9B25-17E80E77C861}"/>
              </a:ext>
            </a:extLst>
          </p:cNvPr>
          <p:cNvGrpSpPr/>
          <p:nvPr/>
        </p:nvGrpSpPr>
        <p:grpSpPr>
          <a:xfrm>
            <a:off x="1386414" y="3361944"/>
            <a:ext cx="8913925" cy="3104743"/>
            <a:chOff x="1386414" y="3361944"/>
            <a:chExt cx="8913925" cy="31047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2C3F4CA-709F-044D-817A-19C60CA5D88D}"/>
                </a:ext>
              </a:extLst>
            </p:cNvPr>
            <p:cNvGrpSpPr/>
            <p:nvPr/>
          </p:nvGrpSpPr>
          <p:grpSpPr>
            <a:xfrm>
              <a:off x="1386414" y="3361944"/>
              <a:ext cx="1926587" cy="2898237"/>
              <a:chOff x="1386414" y="3361944"/>
              <a:chExt cx="1926587" cy="289823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0F951B1-4F2A-5D4D-BBD4-3BA4712A6144}"/>
                  </a:ext>
                </a:extLst>
              </p:cNvPr>
              <p:cNvSpPr/>
              <p:nvPr/>
            </p:nvSpPr>
            <p:spPr>
              <a:xfrm>
                <a:off x="1386414" y="3361944"/>
                <a:ext cx="1922992" cy="2898237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01FC45D2-F82F-A045-A9E7-EB9EB9DCDEB6}"/>
                      </a:ext>
                    </a:extLst>
                  </p:cNvPr>
                  <p:cNvSpPr/>
                  <p:nvPr/>
                </p:nvSpPr>
                <p:spPr>
                  <a:xfrm>
                    <a:off x="1729428" y="3672563"/>
                    <a:ext cx="126451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01FC45D2-F82F-A045-A9E7-EB9EB9DCDE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9428" y="3672563"/>
                    <a:ext cx="1264513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625FFAA-5ED9-3142-A852-61E189107FBB}"/>
                  </a:ext>
                </a:extLst>
              </p:cNvPr>
              <p:cNvSpPr/>
              <p:nvPr/>
            </p:nvSpPr>
            <p:spPr>
              <a:xfrm>
                <a:off x="1509769" y="3939856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B4F7FC3-48BD-3447-9DEB-044F82187AAE}"/>
                  </a:ext>
                </a:extLst>
              </p:cNvPr>
              <p:cNvSpPr/>
              <p:nvPr/>
            </p:nvSpPr>
            <p:spPr>
              <a:xfrm>
                <a:off x="1509769" y="4175482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AAF4123-3917-3445-919D-F343410FD499}"/>
                  </a:ext>
                </a:extLst>
              </p:cNvPr>
              <p:cNvSpPr/>
              <p:nvPr/>
            </p:nvSpPr>
            <p:spPr>
              <a:xfrm>
                <a:off x="1509769" y="4414695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6228EAD-B497-1F47-8489-1FD548156FE8}"/>
                  </a:ext>
                </a:extLst>
              </p:cNvPr>
              <p:cNvSpPr/>
              <p:nvPr/>
            </p:nvSpPr>
            <p:spPr>
              <a:xfrm>
                <a:off x="2386435" y="3939856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0E5BFCA-4D93-5948-B181-AA4EFCCE0620}"/>
                  </a:ext>
                </a:extLst>
              </p:cNvPr>
              <p:cNvSpPr/>
              <p:nvPr/>
            </p:nvSpPr>
            <p:spPr>
              <a:xfrm>
                <a:off x="2386435" y="4175482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E6F6B1-2C54-8F4B-8265-3453D9C33AFF}"/>
                  </a:ext>
                </a:extLst>
              </p:cNvPr>
              <p:cNvSpPr/>
              <p:nvPr/>
            </p:nvSpPr>
            <p:spPr>
              <a:xfrm>
                <a:off x="2386435" y="4414695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129DDBA-7B1C-F840-BD11-FBDD20210092}"/>
                  </a:ext>
                </a:extLst>
              </p:cNvPr>
              <p:cNvSpPr/>
              <p:nvPr/>
            </p:nvSpPr>
            <p:spPr>
              <a:xfrm>
                <a:off x="1509769" y="4664143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27BCEBD-5473-DD4D-9D45-8F4B2C8948BD}"/>
                  </a:ext>
                </a:extLst>
              </p:cNvPr>
              <p:cNvSpPr/>
              <p:nvPr/>
            </p:nvSpPr>
            <p:spPr>
              <a:xfrm>
                <a:off x="2386435" y="4664143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5ECCFAD-596C-9849-89BE-D8F786743C78}"/>
                  </a:ext>
                </a:extLst>
              </p:cNvPr>
              <p:cNvSpPr/>
              <p:nvPr/>
            </p:nvSpPr>
            <p:spPr>
              <a:xfrm>
                <a:off x="1390005" y="3361944"/>
                <a:ext cx="1922996" cy="34596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D7BBBCC-B8B6-0C4D-BDD2-6D6187E7BF46}"/>
                  </a:ext>
                </a:extLst>
              </p:cNvPr>
              <p:cNvSpPr/>
              <p:nvPr/>
            </p:nvSpPr>
            <p:spPr>
              <a:xfrm>
                <a:off x="1536249" y="3385481"/>
                <a:ext cx="16652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Monitoring TCAM(s)</a:t>
                </a:r>
              </a:p>
            </p:txBody>
          </p:sp>
        </p:grpSp>
        <p:cxnSp>
          <p:nvCxnSpPr>
            <p:cNvPr id="67" name="Elbow Connector 66">
              <a:extLst>
                <a:ext uri="{FF2B5EF4-FFF2-40B4-BE49-F238E27FC236}">
                  <a16:creationId xmlns:a16="http://schemas.microsoft.com/office/drawing/2014/main" id="{F23137B6-ABD2-5E4E-99CC-49F4336EC312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 rot="5400000">
              <a:off x="5763475" y="1723317"/>
              <a:ext cx="1121299" cy="7952428"/>
            </a:xfrm>
            <a:prstGeom prst="bentConnector3">
              <a:avLst>
                <a:gd name="adj1" fmla="val 12038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3334A6E-A59C-D845-9BA9-82335C583A83}"/>
                </a:ext>
              </a:extLst>
            </p:cNvPr>
            <p:cNvSpPr txBox="1"/>
            <p:nvPr/>
          </p:nvSpPr>
          <p:spPr>
            <a:xfrm>
              <a:off x="8964147" y="6128133"/>
              <a:ext cx="1039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Update v1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E0D0CD3-19B1-6946-930F-07652225A379}"/>
              </a:ext>
            </a:extLst>
          </p:cNvPr>
          <p:cNvGrpSpPr/>
          <p:nvPr/>
        </p:nvGrpSpPr>
        <p:grpSpPr>
          <a:xfrm>
            <a:off x="1596349" y="3892656"/>
            <a:ext cx="1170659" cy="1001286"/>
            <a:chOff x="1596349" y="3892656"/>
            <a:chExt cx="1170659" cy="10012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441DFA74-E392-9C46-8CD3-87248C610A7E}"/>
                    </a:ext>
                  </a:extLst>
                </p:cNvPr>
                <p:cNvSpPr txBox="1"/>
                <p:nvPr/>
              </p:nvSpPr>
              <p:spPr>
                <a:xfrm>
                  <a:off x="1596349" y="3892656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00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C162B831-4E3C-3442-AF3F-4C4DC67E40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3892656"/>
                  <a:ext cx="593937" cy="2769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9248DEF-6B30-7342-88FC-32080DF1762C}"/>
                    </a:ext>
                  </a:extLst>
                </p:cNvPr>
                <p:cNvSpPr txBox="1"/>
                <p:nvPr/>
              </p:nvSpPr>
              <p:spPr>
                <a:xfrm>
                  <a:off x="1596349" y="4128282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0</m:t>
                        </m:r>
                        <m:r>
                          <m:rPr>
                            <m:nor/>
                          </m:rPr>
                          <a:rPr lang="en-US" sz="1200" b="0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C557BDDA-296B-2F4A-9077-88AA65775E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4128282"/>
                  <a:ext cx="593937" cy="2769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E52EC60-A5D8-4C43-BC78-1FE7FE6B21A0}"/>
                    </a:ext>
                  </a:extLst>
                </p:cNvPr>
                <p:cNvSpPr txBox="1"/>
                <p:nvPr/>
              </p:nvSpPr>
              <p:spPr>
                <a:xfrm>
                  <a:off x="1596349" y="4367495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200" dirty="0"/>
                          <m:t>0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FC2DCBB0-4695-3147-A9F1-85A5D90DC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4367495"/>
                  <a:ext cx="593937" cy="27699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F585D42-3833-4747-ADC6-8945090B318C}"/>
                    </a:ext>
                  </a:extLst>
                </p:cNvPr>
                <p:cNvSpPr txBox="1"/>
                <p:nvPr/>
              </p:nvSpPr>
              <p:spPr>
                <a:xfrm>
                  <a:off x="2541692" y="3892656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D2BD1C20-B237-6244-9112-B00F963DC0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3892656"/>
                  <a:ext cx="225316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1ECFB5C-2ABD-D649-9971-B8422E850BD5}"/>
                    </a:ext>
                  </a:extLst>
                </p:cNvPr>
                <p:cNvSpPr txBox="1"/>
                <p:nvPr/>
              </p:nvSpPr>
              <p:spPr>
                <a:xfrm>
                  <a:off x="2541692" y="4128282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779054E0-0E89-8E44-80AD-2F6D650DB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4128282"/>
                  <a:ext cx="225316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55F652D-25EC-744A-8DD4-2DD1626B5275}"/>
                    </a:ext>
                  </a:extLst>
                </p:cNvPr>
                <p:cNvSpPr txBox="1"/>
                <p:nvPr/>
              </p:nvSpPr>
              <p:spPr>
                <a:xfrm>
                  <a:off x="2541692" y="4367495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906E57EF-0E2B-2744-A0BC-9616551D3E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4367495"/>
                  <a:ext cx="225316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4B99357-90F4-D742-8768-862E01DE166B}"/>
                    </a:ext>
                  </a:extLst>
                </p:cNvPr>
                <p:cNvSpPr txBox="1"/>
                <p:nvPr/>
              </p:nvSpPr>
              <p:spPr>
                <a:xfrm>
                  <a:off x="1596349" y="4616943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200" b="0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C586B195-B343-5441-8905-F845D92EF5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4616943"/>
                  <a:ext cx="593937" cy="2769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73286094-F3AA-FF49-9D40-62D97B2F61D8}"/>
                    </a:ext>
                  </a:extLst>
                </p:cNvPr>
                <p:cNvSpPr txBox="1"/>
                <p:nvPr/>
              </p:nvSpPr>
              <p:spPr>
                <a:xfrm>
                  <a:off x="2541692" y="4616943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68A9C3D6-A804-2740-89F6-A96985C394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4616943"/>
                  <a:ext cx="225316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CC2381F-075E-F147-A85F-BE6584AB848B}"/>
              </a:ext>
            </a:extLst>
          </p:cNvPr>
          <p:cNvGrpSpPr/>
          <p:nvPr/>
        </p:nvGrpSpPr>
        <p:grpSpPr>
          <a:xfrm>
            <a:off x="35876" y="4016172"/>
            <a:ext cx="3703676" cy="400763"/>
            <a:chOff x="35876" y="4016172"/>
            <a:chExt cx="3703676" cy="400763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104C4EE-67FC-BE47-A803-673233C7DB49}"/>
                </a:ext>
              </a:extLst>
            </p:cNvPr>
            <p:cNvCxnSpPr>
              <a:cxnSpLocks/>
            </p:cNvCxnSpPr>
            <p:nvPr/>
          </p:nvCxnSpPr>
          <p:spPr>
            <a:xfrm>
              <a:off x="516222" y="4270687"/>
              <a:ext cx="351703" cy="15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12FDD21-318D-3B43-845A-17AA45C883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4561" y="4276663"/>
              <a:ext cx="727125" cy="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1C01855-E3F1-EB43-9BC4-4B8BDE8737F5}"/>
                </a:ext>
              </a:extLst>
            </p:cNvPr>
            <p:cNvSpPr txBox="1"/>
            <p:nvPr/>
          </p:nvSpPr>
          <p:spPr>
            <a:xfrm>
              <a:off x="35876" y="4109158"/>
              <a:ext cx="694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v1=2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AA362E3-9B47-F640-B8A8-2E38963E78A5}"/>
                </a:ext>
              </a:extLst>
            </p:cNvPr>
            <p:cNvSpPr txBox="1"/>
            <p:nvPr/>
          </p:nvSpPr>
          <p:spPr>
            <a:xfrm>
              <a:off x="2903233" y="4016172"/>
              <a:ext cx="8363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Increase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26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39C9-C0E7-7D43-8023-25C16E1F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 design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34E824-AC1D-ED47-98F2-839E5A83DEE3}"/>
              </a:ext>
            </a:extLst>
          </p:cNvPr>
          <p:cNvGrpSpPr/>
          <p:nvPr/>
        </p:nvGrpSpPr>
        <p:grpSpPr>
          <a:xfrm>
            <a:off x="1386414" y="1391612"/>
            <a:ext cx="1926588" cy="1765141"/>
            <a:chOff x="1386414" y="1391612"/>
            <a:chExt cx="1926588" cy="176514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00690E-A776-6D43-9108-FE994DDBDC50}"/>
                </a:ext>
              </a:extLst>
            </p:cNvPr>
            <p:cNvSpPr/>
            <p:nvPr/>
          </p:nvSpPr>
          <p:spPr>
            <a:xfrm>
              <a:off x="1386416" y="1391612"/>
              <a:ext cx="1926586" cy="176514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904828-C083-8E45-97F8-29BA8CFB9CD5}"/>
                </a:ext>
              </a:extLst>
            </p:cNvPr>
            <p:cNvSpPr/>
            <p:nvPr/>
          </p:nvSpPr>
          <p:spPr>
            <a:xfrm>
              <a:off x="1386414" y="1400191"/>
              <a:ext cx="1926587" cy="3459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4DCF385-AA19-1543-9BD2-C9F339474B1D}"/>
                </a:ext>
              </a:extLst>
            </p:cNvPr>
            <p:cNvSpPr/>
            <p:nvPr/>
          </p:nvSpPr>
          <p:spPr>
            <a:xfrm>
              <a:off x="1526355" y="1424108"/>
              <a:ext cx="1684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Multiplication TCAM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18C592F-208D-BE41-B7C6-C66319E25F42}"/>
                    </a:ext>
                  </a:extLst>
                </p:cNvPr>
                <p:cNvSpPr/>
                <p:nvPr/>
              </p:nvSpPr>
              <p:spPr>
                <a:xfrm>
                  <a:off x="1596349" y="1740907"/>
                  <a:ext cx="154715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  ×  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 =   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18C592F-208D-BE41-B7C6-C66319E25F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1740907"/>
                  <a:ext cx="1547154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F12FF2-6A98-6342-A88F-620B80C6257B}"/>
                </a:ext>
              </a:extLst>
            </p:cNvPr>
            <p:cNvSpPr/>
            <p:nvPr/>
          </p:nvSpPr>
          <p:spPr>
            <a:xfrm>
              <a:off x="1516035" y="205341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8C26E24-8C75-A84E-BF1D-2178357B474D}"/>
                    </a:ext>
                  </a:extLst>
                </p:cNvPr>
                <p:cNvSpPr txBox="1"/>
                <p:nvPr/>
              </p:nvSpPr>
              <p:spPr>
                <a:xfrm>
                  <a:off x="1670946" y="200621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8C26E24-8C75-A84E-BF1D-2178357B4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946" y="2006211"/>
                  <a:ext cx="22531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129CDF-8C7C-7349-82B5-9C9364D07D1D}"/>
                </a:ext>
              </a:extLst>
            </p:cNvPr>
            <p:cNvSpPr/>
            <p:nvPr/>
          </p:nvSpPr>
          <p:spPr>
            <a:xfrm>
              <a:off x="1516035" y="2289037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9C2CE08-12CB-A644-BEC9-D74831A1D044}"/>
                    </a:ext>
                  </a:extLst>
                </p:cNvPr>
                <p:cNvSpPr txBox="1"/>
                <p:nvPr/>
              </p:nvSpPr>
              <p:spPr>
                <a:xfrm>
                  <a:off x="1670946" y="2241837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9C2CE08-12CB-A644-BEC9-D74831A1D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946" y="2241837"/>
                  <a:ext cx="22531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46C320-051E-0342-B2D2-D0BBB33A66BF}"/>
                </a:ext>
              </a:extLst>
            </p:cNvPr>
            <p:cNvSpPr/>
            <p:nvPr/>
          </p:nvSpPr>
          <p:spPr>
            <a:xfrm>
              <a:off x="1516035" y="2528250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BFD059F-C1ED-5A4B-A6CC-B30F83056741}"/>
                    </a:ext>
                  </a:extLst>
                </p:cNvPr>
                <p:cNvSpPr txBox="1"/>
                <p:nvPr/>
              </p:nvSpPr>
              <p:spPr>
                <a:xfrm>
                  <a:off x="1670946" y="2481050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BFD059F-C1ED-5A4B-A6CC-B30F83056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946" y="2481050"/>
                  <a:ext cx="22531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B143CD-4590-F846-B7BF-7B4E3B91D5C5}"/>
                </a:ext>
              </a:extLst>
            </p:cNvPr>
            <p:cNvSpPr/>
            <p:nvPr/>
          </p:nvSpPr>
          <p:spPr>
            <a:xfrm>
              <a:off x="2083173" y="205341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0C4BF6-5B82-4043-B3D0-C40F8DCA927C}"/>
                    </a:ext>
                  </a:extLst>
                </p:cNvPr>
                <p:cNvSpPr txBox="1"/>
                <p:nvPr/>
              </p:nvSpPr>
              <p:spPr>
                <a:xfrm>
                  <a:off x="2238084" y="200621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0C4BF6-5B82-4043-B3D0-C40F8DCA92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084" y="2006211"/>
                  <a:ext cx="22531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66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C1F799-38E3-8A45-A760-981C8117A32E}"/>
                </a:ext>
              </a:extLst>
            </p:cNvPr>
            <p:cNvSpPr/>
            <p:nvPr/>
          </p:nvSpPr>
          <p:spPr>
            <a:xfrm>
              <a:off x="2083173" y="2289037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FCF35FE-BB62-944C-85BC-3801810673C7}"/>
                    </a:ext>
                  </a:extLst>
                </p:cNvPr>
                <p:cNvSpPr txBox="1"/>
                <p:nvPr/>
              </p:nvSpPr>
              <p:spPr>
                <a:xfrm>
                  <a:off x="2238084" y="2241837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FCF35FE-BB62-944C-85BC-3801810673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084" y="2241837"/>
                  <a:ext cx="22531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80CD4B8-6C25-1047-A57E-FD66C5CB239E}"/>
                </a:ext>
              </a:extLst>
            </p:cNvPr>
            <p:cNvSpPr/>
            <p:nvPr/>
          </p:nvSpPr>
          <p:spPr>
            <a:xfrm>
              <a:off x="2083173" y="2528250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E4EEB43-36C6-C04E-94D7-057F68675D8E}"/>
                    </a:ext>
                  </a:extLst>
                </p:cNvPr>
                <p:cNvSpPr txBox="1"/>
                <p:nvPr/>
              </p:nvSpPr>
              <p:spPr>
                <a:xfrm>
                  <a:off x="2238084" y="2481050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E4EEB43-36C6-C04E-94D7-057F68675D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084" y="2481050"/>
                  <a:ext cx="22531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2222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74B580-D5CF-6545-9DB6-B24AEF77D4D6}"/>
                </a:ext>
              </a:extLst>
            </p:cNvPr>
            <p:cNvSpPr/>
            <p:nvPr/>
          </p:nvSpPr>
          <p:spPr>
            <a:xfrm>
              <a:off x="2672374" y="205497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5094AA3-FF32-894B-80E8-C4CBBAF85C08}"/>
                    </a:ext>
                  </a:extLst>
                </p:cNvPr>
                <p:cNvSpPr txBox="1"/>
                <p:nvPr/>
              </p:nvSpPr>
              <p:spPr>
                <a:xfrm>
                  <a:off x="2827285" y="200777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5094AA3-FF32-894B-80E8-C4CBBAF8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285" y="2007771"/>
                  <a:ext cx="22531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5789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12B87F0-4123-6F4C-B336-817008222A92}"/>
                </a:ext>
              </a:extLst>
            </p:cNvPr>
            <p:cNvSpPr/>
            <p:nvPr/>
          </p:nvSpPr>
          <p:spPr>
            <a:xfrm>
              <a:off x="2672374" y="2290598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3F6863E-DB3A-2A4C-A07E-3F5F967855F0}"/>
                    </a:ext>
                  </a:extLst>
                </p:cNvPr>
                <p:cNvSpPr txBox="1"/>
                <p:nvPr/>
              </p:nvSpPr>
              <p:spPr>
                <a:xfrm>
                  <a:off x="2827285" y="2243398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3F6863E-DB3A-2A4C-A07E-3F5F96785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285" y="2243398"/>
                  <a:ext cx="22531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789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A58917-F4ED-194D-BCA7-6B9CC07B70E7}"/>
                </a:ext>
              </a:extLst>
            </p:cNvPr>
            <p:cNvSpPr/>
            <p:nvPr/>
          </p:nvSpPr>
          <p:spPr>
            <a:xfrm>
              <a:off x="2672374" y="252981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A5F2EA9-F61C-4A4F-B010-7E50AB7C630B}"/>
                    </a:ext>
                  </a:extLst>
                </p:cNvPr>
                <p:cNvSpPr txBox="1"/>
                <p:nvPr/>
              </p:nvSpPr>
              <p:spPr>
                <a:xfrm>
                  <a:off x="2827285" y="248261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A5F2EA9-F61C-4A4F-B010-7E50AB7C6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285" y="2482611"/>
                  <a:ext cx="22531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BD79817-518E-9344-90EC-4BA188B4573E}"/>
              </a:ext>
            </a:extLst>
          </p:cNvPr>
          <p:cNvCxnSpPr>
            <a:cxnSpLocks/>
          </p:cNvCxnSpPr>
          <p:nvPr/>
        </p:nvCxnSpPr>
        <p:spPr>
          <a:xfrm>
            <a:off x="6035249" y="745318"/>
            <a:ext cx="0" cy="61126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4D9AB3-F34A-154B-B97E-1DB66DBDB0D3}"/>
              </a:ext>
            </a:extLst>
          </p:cNvPr>
          <p:cNvGrpSpPr/>
          <p:nvPr/>
        </p:nvGrpSpPr>
        <p:grpSpPr>
          <a:xfrm>
            <a:off x="3664407" y="3361943"/>
            <a:ext cx="1919401" cy="2898237"/>
            <a:chOff x="3664407" y="3361943"/>
            <a:chExt cx="1919401" cy="289823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8B3F783-7561-5E4A-B6D5-68387CECB083}"/>
                </a:ext>
              </a:extLst>
            </p:cNvPr>
            <p:cNvSpPr/>
            <p:nvPr/>
          </p:nvSpPr>
          <p:spPr>
            <a:xfrm>
              <a:off x="3664407" y="3361943"/>
              <a:ext cx="1919401" cy="2898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4824F0AA-93BE-2846-990F-21FADB04AC83}"/>
                </a:ext>
              </a:extLst>
            </p:cNvPr>
            <p:cNvSpPr/>
            <p:nvPr/>
          </p:nvSpPr>
          <p:spPr>
            <a:xfrm>
              <a:off x="3981178" y="3927198"/>
              <a:ext cx="1438199" cy="219456"/>
            </a:xfrm>
            <a:prstGeom prst="roundRect">
              <a:avLst/>
            </a:prstGeom>
            <a:solidFill>
              <a:srgbClr val="F5D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94622A-12BA-124C-B952-2CBE58CA1721}"/>
                    </a:ext>
                  </a:extLst>
                </p:cNvPr>
                <p:cNvSpPr txBox="1"/>
                <p:nvPr/>
              </p:nvSpPr>
              <p:spPr>
                <a:xfrm>
                  <a:off x="3750887" y="3897129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94622A-12BA-124C-B952-2CBE58CA1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3897129"/>
                  <a:ext cx="225316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22D9CB-18CF-9C41-A0F4-2C4F6C3FA310}"/>
                    </a:ext>
                  </a:extLst>
                </p:cNvPr>
                <p:cNvSpPr txBox="1"/>
                <p:nvPr/>
              </p:nvSpPr>
              <p:spPr>
                <a:xfrm>
                  <a:off x="3750887" y="4132755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22D9CB-18CF-9C41-A0F4-2C4F6C3FA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132755"/>
                  <a:ext cx="22531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4A0FFB9-3124-C441-99BE-EC72850C2C39}"/>
                    </a:ext>
                  </a:extLst>
                </p:cNvPr>
                <p:cNvSpPr txBox="1"/>
                <p:nvPr/>
              </p:nvSpPr>
              <p:spPr>
                <a:xfrm>
                  <a:off x="3750887" y="4371968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4A0FFB9-3124-C441-99BE-EC72850C2C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371968"/>
                  <a:ext cx="225316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D87A2B8-07E1-6441-8B22-10C149EA1A08}"/>
                    </a:ext>
                  </a:extLst>
                </p:cNvPr>
                <p:cNvSpPr txBox="1"/>
                <p:nvPr/>
              </p:nvSpPr>
              <p:spPr>
                <a:xfrm>
                  <a:off x="3750887" y="4621416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D87A2B8-07E1-6441-8B22-10C149EA1A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621416"/>
                  <a:ext cx="225316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C372FD9-5C48-1F41-B0E3-766241657422}"/>
                </a:ext>
              </a:extLst>
            </p:cNvPr>
            <p:cNvSpPr/>
            <p:nvPr/>
          </p:nvSpPr>
          <p:spPr>
            <a:xfrm>
              <a:off x="3675268" y="3372738"/>
              <a:ext cx="1897714" cy="3459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947EAB3-12EF-9548-9F50-51FD4B17744D}"/>
                </a:ext>
              </a:extLst>
            </p:cNvPr>
            <p:cNvSpPr/>
            <p:nvPr/>
          </p:nvSpPr>
          <p:spPr>
            <a:xfrm>
              <a:off x="3675268" y="3380211"/>
              <a:ext cx="842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Registers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44053365-AA11-764C-A82D-C8817E64689C}"/>
                </a:ext>
              </a:extLst>
            </p:cNvPr>
            <p:cNvSpPr/>
            <p:nvPr/>
          </p:nvSpPr>
          <p:spPr>
            <a:xfrm>
              <a:off x="3978003" y="4170122"/>
              <a:ext cx="1438199" cy="219456"/>
            </a:xfrm>
            <a:prstGeom prst="roundRect">
              <a:avLst/>
            </a:prstGeom>
            <a:solidFill>
              <a:srgbClr val="FF7C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24829B79-1771-5143-99F8-3BE94F70EA43}"/>
                </a:ext>
              </a:extLst>
            </p:cNvPr>
            <p:cNvSpPr/>
            <p:nvPr/>
          </p:nvSpPr>
          <p:spPr>
            <a:xfrm>
              <a:off x="3978003" y="4657899"/>
              <a:ext cx="1438199" cy="219456"/>
            </a:xfrm>
            <a:prstGeom prst="roundRect">
              <a:avLst/>
            </a:prstGeom>
            <a:solidFill>
              <a:srgbClr val="F5D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BBFDA887-2A03-9C47-8066-6BE20707C708}"/>
                </a:ext>
              </a:extLst>
            </p:cNvPr>
            <p:cNvSpPr/>
            <p:nvPr/>
          </p:nvSpPr>
          <p:spPr>
            <a:xfrm>
              <a:off x="3974828" y="4412743"/>
              <a:ext cx="1438199" cy="219456"/>
            </a:xfrm>
            <a:prstGeom prst="roundRect">
              <a:avLst/>
            </a:prstGeom>
            <a:solidFill>
              <a:srgbClr val="F5D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C676A2-F406-9841-9592-AC8B088EA916}"/>
              </a:ext>
            </a:extLst>
          </p:cNvPr>
          <p:cNvGrpSpPr/>
          <p:nvPr/>
        </p:nvGrpSpPr>
        <p:grpSpPr>
          <a:xfrm>
            <a:off x="9360552" y="3687988"/>
            <a:ext cx="1879572" cy="1450894"/>
            <a:chOff x="9360552" y="3687988"/>
            <a:chExt cx="1879572" cy="1450894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0CE4EC5-CC01-E741-9252-2E83892C6F32}"/>
                </a:ext>
              </a:extLst>
            </p:cNvPr>
            <p:cNvSpPr/>
            <p:nvPr/>
          </p:nvSpPr>
          <p:spPr>
            <a:xfrm>
              <a:off x="9360552" y="3687988"/>
              <a:ext cx="1879572" cy="1450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116E729-2B0C-5043-9F30-9646382A21C0}"/>
                </a:ext>
              </a:extLst>
            </p:cNvPr>
            <p:cNvGrpSpPr/>
            <p:nvPr/>
          </p:nvGrpSpPr>
          <p:grpSpPr>
            <a:xfrm>
              <a:off x="9360552" y="3757117"/>
              <a:ext cx="1879572" cy="1381765"/>
              <a:chOff x="8452164" y="1302051"/>
              <a:chExt cx="1722565" cy="126634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FB9AEFA-E443-D84A-9C13-31154286B51B}"/>
                  </a:ext>
                </a:extLst>
              </p:cNvPr>
              <p:cNvSpPr/>
              <p:nvPr/>
            </p:nvSpPr>
            <p:spPr>
              <a:xfrm>
                <a:off x="9058989" y="1302051"/>
                <a:ext cx="521457" cy="330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Init</a:t>
                </a: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A5B32B9-5BFA-8F48-A273-6D35EE3A95A8}"/>
                  </a:ext>
                </a:extLst>
              </p:cNvPr>
              <p:cNvCxnSpPr>
                <a:cxnSpLocks/>
                <a:stCxn id="71" idx="4"/>
                <a:endCxn id="73" idx="0"/>
              </p:cNvCxnSpPr>
              <p:nvPr/>
            </p:nvCxnSpPr>
            <p:spPr>
              <a:xfrm>
                <a:off x="9319718" y="1632251"/>
                <a:ext cx="425828" cy="395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DCDEF10-1A89-7A46-B818-EB0C524E52A2}"/>
                  </a:ext>
                </a:extLst>
              </p:cNvPr>
              <p:cNvSpPr/>
              <p:nvPr/>
            </p:nvSpPr>
            <p:spPr>
              <a:xfrm>
                <a:off x="9580446" y="1671794"/>
                <a:ext cx="330200" cy="330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CCBD20E-0BA3-E544-BB78-36B403BDBADE}"/>
                  </a:ext>
                </a:extLst>
              </p:cNvPr>
              <p:cNvSpPr/>
              <p:nvPr/>
            </p:nvSpPr>
            <p:spPr>
              <a:xfrm>
                <a:off x="8724129" y="1671460"/>
                <a:ext cx="330200" cy="330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D58A648-02F4-D74F-A24F-1F5210CAECA7}"/>
                  </a:ext>
                </a:extLst>
              </p:cNvPr>
              <p:cNvCxnSpPr>
                <a:cxnSpLocks/>
                <a:stCxn id="71" idx="4"/>
                <a:endCxn id="74" idx="0"/>
              </p:cNvCxnSpPr>
              <p:nvPr/>
            </p:nvCxnSpPr>
            <p:spPr>
              <a:xfrm flipH="1">
                <a:off x="8889229" y="1632251"/>
                <a:ext cx="430489" cy="392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C988DB-004E-3F4B-AFDF-C5E51DF16187}"/>
                  </a:ext>
                </a:extLst>
              </p:cNvPr>
              <p:cNvCxnSpPr>
                <a:cxnSpLocks/>
                <a:stCxn id="74" idx="4"/>
                <a:endCxn id="77" idx="0"/>
              </p:cNvCxnSpPr>
              <p:nvPr/>
            </p:nvCxnSpPr>
            <p:spPr>
              <a:xfrm>
                <a:off x="8889229" y="2001660"/>
                <a:ext cx="210192" cy="181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141048F-0752-BD45-A44D-3D3C782C0F81}"/>
                  </a:ext>
                </a:extLst>
              </p:cNvPr>
              <p:cNvSpPr/>
              <p:nvPr/>
            </p:nvSpPr>
            <p:spPr>
              <a:xfrm>
                <a:off x="8934321" y="2019842"/>
                <a:ext cx="330200" cy="3302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94F0B03-EF41-6948-8233-4BAD2C3ADC0E}"/>
                  </a:ext>
                </a:extLst>
              </p:cNvPr>
              <p:cNvSpPr/>
              <p:nvPr/>
            </p:nvSpPr>
            <p:spPr>
              <a:xfrm>
                <a:off x="8488771" y="2019842"/>
                <a:ext cx="330200" cy="3302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EE00B30-ED25-1B4A-B6E5-66599CF8F6A6}"/>
                  </a:ext>
                </a:extLst>
              </p:cNvPr>
              <p:cNvCxnSpPr>
                <a:cxnSpLocks/>
                <a:stCxn id="74" idx="4"/>
                <a:endCxn id="78" idx="0"/>
              </p:cNvCxnSpPr>
              <p:nvPr/>
            </p:nvCxnSpPr>
            <p:spPr>
              <a:xfrm flipH="1">
                <a:off x="8653871" y="2001660"/>
                <a:ext cx="235358" cy="18182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B649EC6-CC1E-F841-9E3F-2BFE2DA10791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>
                <a:off x="9755223" y="2020267"/>
                <a:ext cx="225539" cy="181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14FC1CE-C762-8845-AB9E-636AE53628A1}"/>
                  </a:ext>
                </a:extLst>
              </p:cNvPr>
              <p:cNvSpPr/>
              <p:nvPr/>
            </p:nvSpPr>
            <p:spPr>
              <a:xfrm>
                <a:off x="9815662" y="2038449"/>
                <a:ext cx="330200" cy="3302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7B72982-F3E1-5949-A216-04FB9887854F}"/>
                  </a:ext>
                </a:extLst>
              </p:cNvPr>
              <p:cNvSpPr/>
              <p:nvPr/>
            </p:nvSpPr>
            <p:spPr>
              <a:xfrm>
                <a:off x="9370112" y="2038449"/>
                <a:ext cx="330200" cy="3302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5821AA8-2F5C-6E43-8633-4A10CD278606}"/>
                  </a:ext>
                </a:extLst>
              </p:cNvPr>
              <p:cNvCxnSpPr>
                <a:cxnSpLocks/>
                <a:endCxn id="82" idx="0"/>
              </p:cNvCxnSpPr>
              <p:nvPr/>
            </p:nvCxnSpPr>
            <p:spPr>
              <a:xfrm flipH="1">
                <a:off x="9535212" y="2020267"/>
                <a:ext cx="220011" cy="181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F298434-F5CA-CE4E-BF07-1E738730D82F}"/>
                  </a:ext>
                </a:extLst>
              </p:cNvPr>
              <p:cNvSpPr/>
              <p:nvPr/>
            </p:nvSpPr>
            <p:spPr>
              <a:xfrm>
                <a:off x="9331992" y="2314533"/>
                <a:ext cx="386666" cy="253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10X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DF3B408-A5BB-D449-9CFA-EE8542044FBD}"/>
                  </a:ext>
                </a:extLst>
              </p:cNvPr>
              <p:cNvSpPr/>
              <p:nvPr/>
            </p:nvSpPr>
            <p:spPr>
              <a:xfrm>
                <a:off x="9788063" y="2314533"/>
                <a:ext cx="386666" cy="253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11X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71DE150-E163-724B-A566-02C7CA2684A2}"/>
                  </a:ext>
                </a:extLst>
              </p:cNvPr>
              <p:cNvSpPr/>
              <p:nvPr/>
            </p:nvSpPr>
            <p:spPr>
              <a:xfrm>
                <a:off x="8452164" y="2314533"/>
                <a:ext cx="386666" cy="253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00X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9B293E6-0615-C24A-83EA-06199A679EC4}"/>
                  </a:ext>
                </a:extLst>
              </p:cNvPr>
              <p:cNvSpPr/>
              <p:nvPr/>
            </p:nvSpPr>
            <p:spPr>
              <a:xfrm>
                <a:off x="8906281" y="2314533"/>
                <a:ext cx="386666" cy="253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01X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886EF1-DB9A-2048-9175-8E0568D7C6B4}"/>
              </a:ext>
            </a:extLst>
          </p:cNvPr>
          <p:cNvGrpSpPr/>
          <p:nvPr/>
        </p:nvGrpSpPr>
        <p:grpSpPr>
          <a:xfrm>
            <a:off x="865239" y="3913237"/>
            <a:ext cx="502624" cy="957373"/>
            <a:chOff x="707923" y="3913237"/>
            <a:chExt cx="502624" cy="957373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3DBC88B-0C5B-F447-8662-B2917BA405A6}"/>
                </a:ext>
              </a:extLst>
            </p:cNvPr>
            <p:cNvSpPr txBox="1"/>
            <p:nvPr/>
          </p:nvSpPr>
          <p:spPr>
            <a:xfrm>
              <a:off x="707923" y="3913237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92083F4-AD19-C546-BF53-33066ACB1128}"/>
                </a:ext>
              </a:extLst>
            </p:cNvPr>
            <p:cNvSpPr txBox="1"/>
            <p:nvPr/>
          </p:nvSpPr>
          <p:spPr>
            <a:xfrm>
              <a:off x="710609" y="4133692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2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71ABB40-EDB6-0744-88D4-FCEB7672148D}"/>
                </a:ext>
              </a:extLst>
            </p:cNvPr>
            <p:cNvSpPr txBox="1"/>
            <p:nvPr/>
          </p:nvSpPr>
          <p:spPr>
            <a:xfrm>
              <a:off x="713295" y="4363081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3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9648D46-F751-DC4D-829C-D387D9A2D668}"/>
                </a:ext>
              </a:extLst>
            </p:cNvPr>
            <p:cNvSpPr txBox="1"/>
            <p:nvPr/>
          </p:nvSpPr>
          <p:spPr>
            <a:xfrm>
              <a:off x="707923" y="4593611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879E35-5795-9B43-9B25-17E80E77C861}"/>
              </a:ext>
            </a:extLst>
          </p:cNvPr>
          <p:cNvGrpSpPr/>
          <p:nvPr/>
        </p:nvGrpSpPr>
        <p:grpSpPr>
          <a:xfrm>
            <a:off x="1386414" y="3361944"/>
            <a:ext cx="8913925" cy="3104743"/>
            <a:chOff x="1386414" y="3361944"/>
            <a:chExt cx="8913925" cy="31047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2C3F4CA-709F-044D-817A-19C60CA5D88D}"/>
                </a:ext>
              </a:extLst>
            </p:cNvPr>
            <p:cNvGrpSpPr/>
            <p:nvPr/>
          </p:nvGrpSpPr>
          <p:grpSpPr>
            <a:xfrm>
              <a:off x="1386414" y="3361944"/>
              <a:ext cx="1926587" cy="2898237"/>
              <a:chOff x="1386414" y="3361944"/>
              <a:chExt cx="1926587" cy="289823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0F951B1-4F2A-5D4D-BBD4-3BA4712A6144}"/>
                  </a:ext>
                </a:extLst>
              </p:cNvPr>
              <p:cNvSpPr/>
              <p:nvPr/>
            </p:nvSpPr>
            <p:spPr>
              <a:xfrm>
                <a:off x="1386414" y="3361944"/>
                <a:ext cx="1922992" cy="2898237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01FC45D2-F82F-A045-A9E7-EB9EB9DCDEB6}"/>
                      </a:ext>
                    </a:extLst>
                  </p:cNvPr>
                  <p:cNvSpPr/>
                  <p:nvPr/>
                </p:nvSpPr>
                <p:spPr>
                  <a:xfrm>
                    <a:off x="1729428" y="3672563"/>
                    <a:ext cx="126451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01FC45D2-F82F-A045-A9E7-EB9EB9DCDE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9428" y="3672563"/>
                    <a:ext cx="1264513" cy="30777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625FFAA-5ED9-3142-A852-61E189107FBB}"/>
                  </a:ext>
                </a:extLst>
              </p:cNvPr>
              <p:cNvSpPr/>
              <p:nvPr/>
            </p:nvSpPr>
            <p:spPr>
              <a:xfrm>
                <a:off x="1509769" y="3939856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B4F7FC3-48BD-3447-9DEB-044F82187AAE}"/>
                  </a:ext>
                </a:extLst>
              </p:cNvPr>
              <p:cNvSpPr/>
              <p:nvPr/>
            </p:nvSpPr>
            <p:spPr>
              <a:xfrm>
                <a:off x="1509769" y="4175482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AAF4123-3917-3445-919D-F343410FD499}"/>
                  </a:ext>
                </a:extLst>
              </p:cNvPr>
              <p:cNvSpPr/>
              <p:nvPr/>
            </p:nvSpPr>
            <p:spPr>
              <a:xfrm>
                <a:off x="1509769" y="4414695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6228EAD-B497-1F47-8489-1FD548156FE8}"/>
                  </a:ext>
                </a:extLst>
              </p:cNvPr>
              <p:cNvSpPr/>
              <p:nvPr/>
            </p:nvSpPr>
            <p:spPr>
              <a:xfrm>
                <a:off x="2386435" y="3939856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0E5BFCA-4D93-5948-B181-AA4EFCCE0620}"/>
                  </a:ext>
                </a:extLst>
              </p:cNvPr>
              <p:cNvSpPr/>
              <p:nvPr/>
            </p:nvSpPr>
            <p:spPr>
              <a:xfrm>
                <a:off x="2386435" y="4175482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E6F6B1-2C54-8F4B-8265-3453D9C33AFF}"/>
                  </a:ext>
                </a:extLst>
              </p:cNvPr>
              <p:cNvSpPr/>
              <p:nvPr/>
            </p:nvSpPr>
            <p:spPr>
              <a:xfrm>
                <a:off x="2386435" y="4414695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129DDBA-7B1C-F840-BD11-FBDD20210092}"/>
                  </a:ext>
                </a:extLst>
              </p:cNvPr>
              <p:cNvSpPr/>
              <p:nvPr/>
            </p:nvSpPr>
            <p:spPr>
              <a:xfrm>
                <a:off x="1509769" y="4664143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27BCEBD-5473-DD4D-9D45-8F4B2C8948BD}"/>
                  </a:ext>
                </a:extLst>
              </p:cNvPr>
              <p:cNvSpPr/>
              <p:nvPr/>
            </p:nvSpPr>
            <p:spPr>
              <a:xfrm>
                <a:off x="2386435" y="4664143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5ECCFAD-596C-9849-89BE-D8F786743C78}"/>
                  </a:ext>
                </a:extLst>
              </p:cNvPr>
              <p:cNvSpPr/>
              <p:nvPr/>
            </p:nvSpPr>
            <p:spPr>
              <a:xfrm>
                <a:off x="1390005" y="3361944"/>
                <a:ext cx="1922996" cy="34596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D7BBBCC-B8B6-0C4D-BDD2-6D6187E7BF46}"/>
                  </a:ext>
                </a:extLst>
              </p:cNvPr>
              <p:cNvSpPr/>
              <p:nvPr/>
            </p:nvSpPr>
            <p:spPr>
              <a:xfrm>
                <a:off x="1536249" y="3385481"/>
                <a:ext cx="16652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Monitoring TCAM(s)</a:t>
                </a:r>
              </a:p>
            </p:txBody>
          </p:sp>
        </p:grpSp>
        <p:cxnSp>
          <p:nvCxnSpPr>
            <p:cNvPr id="67" name="Elbow Connector 66">
              <a:extLst>
                <a:ext uri="{FF2B5EF4-FFF2-40B4-BE49-F238E27FC236}">
                  <a16:creationId xmlns:a16="http://schemas.microsoft.com/office/drawing/2014/main" id="{F23137B6-ABD2-5E4E-99CC-49F4336EC312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 rot="5400000">
              <a:off x="5763475" y="1723317"/>
              <a:ext cx="1121299" cy="7952428"/>
            </a:xfrm>
            <a:prstGeom prst="bentConnector3">
              <a:avLst>
                <a:gd name="adj1" fmla="val 12038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3334A6E-A59C-D845-9BA9-82335C583A83}"/>
                </a:ext>
              </a:extLst>
            </p:cNvPr>
            <p:cNvSpPr txBox="1"/>
            <p:nvPr/>
          </p:nvSpPr>
          <p:spPr>
            <a:xfrm>
              <a:off x="8964147" y="6128133"/>
              <a:ext cx="1039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Update v1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E0D0CD3-19B1-6946-930F-07652225A379}"/>
              </a:ext>
            </a:extLst>
          </p:cNvPr>
          <p:cNvGrpSpPr/>
          <p:nvPr/>
        </p:nvGrpSpPr>
        <p:grpSpPr>
          <a:xfrm>
            <a:off x="1596349" y="3892656"/>
            <a:ext cx="1170659" cy="1001286"/>
            <a:chOff x="1596349" y="3892656"/>
            <a:chExt cx="1170659" cy="10012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441DFA74-E392-9C46-8CD3-87248C610A7E}"/>
                    </a:ext>
                  </a:extLst>
                </p:cNvPr>
                <p:cNvSpPr txBox="1"/>
                <p:nvPr/>
              </p:nvSpPr>
              <p:spPr>
                <a:xfrm>
                  <a:off x="1596349" y="3892656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00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441DFA74-E392-9C46-8CD3-87248C610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3892656"/>
                  <a:ext cx="593937" cy="27699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9248DEF-6B30-7342-88FC-32080DF1762C}"/>
                    </a:ext>
                  </a:extLst>
                </p:cNvPr>
                <p:cNvSpPr txBox="1"/>
                <p:nvPr/>
              </p:nvSpPr>
              <p:spPr>
                <a:xfrm>
                  <a:off x="1596349" y="4128282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0</m:t>
                        </m:r>
                        <m:r>
                          <m:rPr>
                            <m:nor/>
                          </m:rPr>
                          <a:rPr lang="en-US" sz="1200" b="0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9248DEF-6B30-7342-88FC-32080DF17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4128282"/>
                  <a:ext cx="593937" cy="27699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E52EC60-A5D8-4C43-BC78-1FE7FE6B21A0}"/>
                    </a:ext>
                  </a:extLst>
                </p:cNvPr>
                <p:cNvSpPr txBox="1"/>
                <p:nvPr/>
              </p:nvSpPr>
              <p:spPr>
                <a:xfrm>
                  <a:off x="1596349" y="4367495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200" dirty="0"/>
                          <m:t>0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E52EC60-A5D8-4C43-BC78-1FE7FE6B2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4367495"/>
                  <a:ext cx="593937" cy="2769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F585D42-3833-4747-ADC6-8945090B318C}"/>
                    </a:ext>
                  </a:extLst>
                </p:cNvPr>
                <p:cNvSpPr txBox="1"/>
                <p:nvPr/>
              </p:nvSpPr>
              <p:spPr>
                <a:xfrm>
                  <a:off x="2541692" y="3892656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F585D42-3833-4747-ADC6-8945090B3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3892656"/>
                  <a:ext cx="225316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1ECFB5C-2ABD-D649-9971-B8422E850BD5}"/>
                    </a:ext>
                  </a:extLst>
                </p:cNvPr>
                <p:cNvSpPr txBox="1"/>
                <p:nvPr/>
              </p:nvSpPr>
              <p:spPr>
                <a:xfrm>
                  <a:off x="2541692" y="4128282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1ECFB5C-2ABD-D649-9971-B8422E850B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4128282"/>
                  <a:ext cx="225316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55F652D-25EC-744A-8DD4-2DD1626B5275}"/>
                    </a:ext>
                  </a:extLst>
                </p:cNvPr>
                <p:cNvSpPr txBox="1"/>
                <p:nvPr/>
              </p:nvSpPr>
              <p:spPr>
                <a:xfrm>
                  <a:off x="2541692" y="4367495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55F652D-25EC-744A-8DD4-2DD1626B52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4367495"/>
                  <a:ext cx="225316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4B99357-90F4-D742-8768-862E01DE166B}"/>
                    </a:ext>
                  </a:extLst>
                </p:cNvPr>
                <p:cNvSpPr txBox="1"/>
                <p:nvPr/>
              </p:nvSpPr>
              <p:spPr>
                <a:xfrm>
                  <a:off x="1596349" y="4616943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200" b="0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4B99357-90F4-D742-8768-862E01DE1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4616943"/>
                  <a:ext cx="593937" cy="27699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73286094-F3AA-FF49-9D40-62D97B2F61D8}"/>
                    </a:ext>
                  </a:extLst>
                </p:cNvPr>
                <p:cNvSpPr txBox="1"/>
                <p:nvPr/>
              </p:nvSpPr>
              <p:spPr>
                <a:xfrm>
                  <a:off x="2541692" y="4616943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73286094-F3AA-FF49-9D40-62D97B2F61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4616943"/>
                  <a:ext cx="225316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2C33937-DB37-5048-A9C5-84F2D6DBB607}"/>
              </a:ext>
            </a:extLst>
          </p:cNvPr>
          <p:cNvGrpSpPr/>
          <p:nvPr/>
        </p:nvGrpSpPr>
        <p:grpSpPr>
          <a:xfrm>
            <a:off x="3664205" y="3360923"/>
            <a:ext cx="1919401" cy="2898237"/>
            <a:chOff x="3664407" y="3361943"/>
            <a:chExt cx="1919401" cy="2898237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D1E0C9A-1F72-1A45-8493-9BB99F0226A8}"/>
                </a:ext>
              </a:extLst>
            </p:cNvPr>
            <p:cNvSpPr/>
            <p:nvPr/>
          </p:nvSpPr>
          <p:spPr>
            <a:xfrm>
              <a:off x="3664407" y="3361943"/>
              <a:ext cx="1919401" cy="2898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04E0F044-B458-BA4D-950E-588978BBC3F7}"/>
                </a:ext>
              </a:extLst>
            </p:cNvPr>
            <p:cNvSpPr/>
            <p:nvPr/>
          </p:nvSpPr>
          <p:spPr>
            <a:xfrm>
              <a:off x="3981178" y="3927198"/>
              <a:ext cx="1438199" cy="219456"/>
            </a:xfrm>
            <a:prstGeom prst="roundRect">
              <a:avLst/>
            </a:prstGeom>
            <a:solidFill>
              <a:srgbClr val="FF7C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2F42B059-4C44-EC40-AF00-AA247F691C70}"/>
                    </a:ext>
                  </a:extLst>
                </p:cNvPr>
                <p:cNvSpPr txBox="1"/>
                <p:nvPr/>
              </p:nvSpPr>
              <p:spPr>
                <a:xfrm>
                  <a:off x="3750887" y="3897129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1E46B127-0B74-704B-9A69-ED80403CDC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3897129"/>
                  <a:ext cx="225316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5EB99AE-7281-9640-865F-115B16921B62}"/>
                    </a:ext>
                  </a:extLst>
                </p:cNvPr>
                <p:cNvSpPr txBox="1"/>
                <p:nvPr/>
              </p:nvSpPr>
              <p:spPr>
                <a:xfrm>
                  <a:off x="3750887" y="4132755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E84CAB95-2218-2A45-B4AB-66D98947B8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132755"/>
                  <a:ext cx="225316" cy="276999"/>
                </a:xfrm>
                <a:prstGeom prst="rect">
                  <a:avLst/>
                </a:prstGeom>
                <a:blipFill>
                  <a:blip r:embed="rId27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2D3D90B6-5EF7-1246-B90F-909FD7BE1B50}"/>
                    </a:ext>
                  </a:extLst>
                </p:cNvPr>
                <p:cNvSpPr txBox="1"/>
                <p:nvPr/>
              </p:nvSpPr>
              <p:spPr>
                <a:xfrm>
                  <a:off x="3750887" y="4371968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23F3F0FA-D6C7-0E4F-8A1E-9AA20C080C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371968"/>
                  <a:ext cx="225316" cy="276999"/>
                </a:xfrm>
                <a:prstGeom prst="rect">
                  <a:avLst/>
                </a:prstGeom>
                <a:blipFill>
                  <a:blip r:embed="rId28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5F90045F-8584-784D-B274-071F970225E6}"/>
                    </a:ext>
                  </a:extLst>
                </p:cNvPr>
                <p:cNvSpPr txBox="1"/>
                <p:nvPr/>
              </p:nvSpPr>
              <p:spPr>
                <a:xfrm>
                  <a:off x="3750887" y="4621416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0B444AFA-17B3-C240-98BD-C3A28D3E0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621416"/>
                  <a:ext cx="225316" cy="276999"/>
                </a:xfrm>
                <a:prstGeom prst="rect">
                  <a:avLst/>
                </a:prstGeom>
                <a:blipFill>
                  <a:blip r:embed="rId29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F619AD8-3D84-EF42-935D-24AD5A3BCF17}"/>
                </a:ext>
              </a:extLst>
            </p:cNvPr>
            <p:cNvSpPr/>
            <p:nvPr/>
          </p:nvSpPr>
          <p:spPr>
            <a:xfrm>
              <a:off x="3675268" y="3372738"/>
              <a:ext cx="1897714" cy="3459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4E3DE46-9689-F647-9D9E-DD3F36D7F01F}"/>
                </a:ext>
              </a:extLst>
            </p:cNvPr>
            <p:cNvSpPr/>
            <p:nvPr/>
          </p:nvSpPr>
          <p:spPr>
            <a:xfrm>
              <a:off x="3675268" y="3380211"/>
              <a:ext cx="842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Registers</a:t>
              </a:r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B89007E2-93B5-B74C-A675-4422BE75E60F}"/>
                </a:ext>
              </a:extLst>
            </p:cNvPr>
            <p:cNvSpPr/>
            <p:nvPr/>
          </p:nvSpPr>
          <p:spPr>
            <a:xfrm>
              <a:off x="3978003" y="4170122"/>
              <a:ext cx="1438199" cy="219456"/>
            </a:xfrm>
            <a:prstGeom prst="roundRect">
              <a:avLst/>
            </a:prstGeom>
            <a:solidFill>
              <a:srgbClr val="FF7C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00DD2451-41C9-AC43-BEA2-453C61C5CC41}"/>
                </a:ext>
              </a:extLst>
            </p:cNvPr>
            <p:cNvSpPr/>
            <p:nvPr/>
          </p:nvSpPr>
          <p:spPr>
            <a:xfrm>
              <a:off x="3978003" y="4657899"/>
              <a:ext cx="1438199" cy="219456"/>
            </a:xfrm>
            <a:prstGeom prst="roundRect">
              <a:avLst/>
            </a:prstGeom>
            <a:solidFill>
              <a:srgbClr val="FF7C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33A396A2-D7FC-2845-92F8-3776FB359373}"/>
                </a:ext>
              </a:extLst>
            </p:cNvPr>
            <p:cNvSpPr/>
            <p:nvPr/>
          </p:nvSpPr>
          <p:spPr>
            <a:xfrm>
              <a:off x="3974828" y="4412743"/>
              <a:ext cx="1438199" cy="219456"/>
            </a:xfrm>
            <a:prstGeom prst="roundRect">
              <a:avLst/>
            </a:prstGeom>
            <a:solidFill>
              <a:srgbClr val="FF7C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4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5135-BE99-A742-B4CA-68E1A0F1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operations are ubiquitous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77EF9-A649-0C4E-BB4A-E7FBFF0A1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537" r="57711" b="24069"/>
          <a:stretch/>
        </p:blipFill>
        <p:spPr>
          <a:xfrm>
            <a:off x="4039573" y="4027082"/>
            <a:ext cx="802592" cy="82126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931AE11-8777-BC43-912E-1BD188B2F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03" t="69439" r="8031"/>
          <a:stretch/>
        </p:blipFill>
        <p:spPr>
          <a:xfrm>
            <a:off x="4946959" y="3977835"/>
            <a:ext cx="819226" cy="79947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867CBB1-40DC-564E-B699-AD4A15BC2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63" t="23097" b="45509"/>
          <a:stretch/>
        </p:blipFill>
        <p:spPr>
          <a:xfrm>
            <a:off x="5858771" y="4000570"/>
            <a:ext cx="843333" cy="82126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C70E312-F79E-0A44-BCF8-DD0516EC9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05" t="778" r="43706" b="70908"/>
          <a:stretch/>
        </p:blipFill>
        <p:spPr>
          <a:xfrm>
            <a:off x="6874722" y="4067381"/>
            <a:ext cx="802591" cy="7406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2EEF32-8B59-9D41-A947-148A26F4BE4A}"/>
              </a:ext>
            </a:extLst>
          </p:cNvPr>
          <p:cNvSpPr/>
          <p:nvPr/>
        </p:nvSpPr>
        <p:spPr>
          <a:xfrm>
            <a:off x="0" y="5872335"/>
            <a:ext cx="12191999" cy="740664"/>
          </a:xfrm>
          <a:prstGeom prst="rect">
            <a:avLst/>
          </a:prstGeom>
          <a:solidFill>
            <a:schemeClr val="accent1">
              <a:lumMod val="40000"/>
              <a:lumOff val="60000"/>
              <a:alpha val="3728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Programmable switches do NOT support many arithmetic operations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4E0556D-3541-3F4E-BF21-C5FF22A6F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5" y="1240219"/>
            <a:ext cx="11298621" cy="4915724"/>
          </a:xfrm>
        </p:spPr>
        <p:txBody>
          <a:bodyPr/>
          <a:lstStyle/>
          <a:p>
            <a:r>
              <a:rPr lang="en-US" dirty="0"/>
              <a:t>Most real-world applications involve arithmetic operations </a:t>
            </a:r>
          </a:p>
          <a:p>
            <a:r>
              <a:rPr lang="en-US" dirty="0"/>
              <a:t>Programmers assume arithmetic operations are universally supported in all devices</a:t>
            </a:r>
          </a:p>
          <a:p>
            <a:r>
              <a:rPr lang="en-US" dirty="0"/>
              <a:t>Also true for most network applications</a:t>
            </a:r>
          </a:p>
          <a:p>
            <a:pPr lvl="1"/>
            <a:r>
              <a:rPr lang="en-US" dirty="0"/>
              <a:t>RCP</a:t>
            </a:r>
          </a:p>
          <a:p>
            <a:pPr lvl="1"/>
            <a:r>
              <a:rPr lang="en-US" dirty="0"/>
              <a:t>XCP</a:t>
            </a:r>
          </a:p>
          <a:p>
            <a:pPr lvl="1"/>
            <a:r>
              <a:rPr lang="en-US" dirty="0"/>
              <a:t>Conga</a:t>
            </a:r>
          </a:p>
        </p:txBody>
      </p:sp>
    </p:spTree>
    <p:extLst>
      <p:ext uri="{BB962C8B-B14F-4D97-AF65-F5344CB8AC3E}">
        <p14:creationId xmlns:p14="http://schemas.microsoft.com/office/powerpoint/2010/main" val="2452700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39C9-C0E7-7D43-8023-25C16E1F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 design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34E824-AC1D-ED47-98F2-839E5A83DEE3}"/>
              </a:ext>
            </a:extLst>
          </p:cNvPr>
          <p:cNvGrpSpPr/>
          <p:nvPr/>
        </p:nvGrpSpPr>
        <p:grpSpPr>
          <a:xfrm>
            <a:off x="1386414" y="1391612"/>
            <a:ext cx="1926588" cy="1765141"/>
            <a:chOff x="1386414" y="1391612"/>
            <a:chExt cx="1926588" cy="176514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00690E-A776-6D43-9108-FE994DDBDC50}"/>
                </a:ext>
              </a:extLst>
            </p:cNvPr>
            <p:cNvSpPr/>
            <p:nvPr/>
          </p:nvSpPr>
          <p:spPr>
            <a:xfrm>
              <a:off x="1386416" y="1391612"/>
              <a:ext cx="1926586" cy="176514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904828-C083-8E45-97F8-29BA8CFB9CD5}"/>
                </a:ext>
              </a:extLst>
            </p:cNvPr>
            <p:cNvSpPr/>
            <p:nvPr/>
          </p:nvSpPr>
          <p:spPr>
            <a:xfrm>
              <a:off x="1386414" y="1400191"/>
              <a:ext cx="1926587" cy="3459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4DCF385-AA19-1543-9BD2-C9F339474B1D}"/>
                </a:ext>
              </a:extLst>
            </p:cNvPr>
            <p:cNvSpPr/>
            <p:nvPr/>
          </p:nvSpPr>
          <p:spPr>
            <a:xfrm>
              <a:off x="1526355" y="1424108"/>
              <a:ext cx="1684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Multiplication TCAM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18C592F-208D-BE41-B7C6-C66319E25F42}"/>
                    </a:ext>
                  </a:extLst>
                </p:cNvPr>
                <p:cNvSpPr/>
                <p:nvPr/>
              </p:nvSpPr>
              <p:spPr>
                <a:xfrm>
                  <a:off x="1596349" y="1740907"/>
                  <a:ext cx="154715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  ×  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 =   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18C592F-208D-BE41-B7C6-C66319E25F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1740907"/>
                  <a:ext cx="1547154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F12FF2-6A98-6342-A88F-620B80C6257B}"/>
                </a:ext>
              </a:extLst>
            </p:cNvPr>
            <p:cNvSpPr/>
            <p:nvPr/>
          </p:nvSpPr>
          <p:spPr>
            <a:xfrm>
              <a:off x="1516035" y="205341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8C26E24-8C75-A84E-BF1D-2178357B474D}"/>
                    </a:ext>
                  </a:extLst>
                </p:cNvPr>
                <p:cNvSpPr txBox="1"/>
                <p:nvPr/>
              </p:nvSpPr>
              <p:spPr>
                <a:xfrm>
                  <a:off x="1670946" y="200621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8C26E24-8C75-A84E-BF1D-2178357B4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946" y="2006211"/>
                  <a:ext cx="22531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129CDF-8C7C-7349-82B5-9C9364D07D1D}"/>
                </a:ext>
              </a:extLst>
            </p:cNvPr>
            <p:cNvSpPr/>
            <p:nvPr/>
          </p:nvSpPr>
          <p:spPr>
            <a:xfrm>
              <a:off x="1516035" y="2289037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9C2CE08-12CB-A644-BEC9-D74831A1D044}"/>
                    </a:ext>
                  </a:extLst>
                </p:cNvPr>
                <p:cNvSpPr txBox="1"/>
                <p:nvPr/>
              </p:nvSpPr>
              <p:spPr>
                <a:xfrm>
                  <a:off x="1670946" y="2241837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9C2CE08-12CB-A644-BEC9-D74831A1D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946" y="2241837"/>
                  <a:ext cx="22531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46C320-051E-0342-B2D2-D0BBB33A66BF}"/>
                </a:ext>
              </a:extLst>
            </p:cNvPr>
            <p:cNvSpPr/>
            <p:nvPr/>
          </p:nvSpPr>
          <p:spPr>
            <a:xfrm>
              <a:off x="1516035" y="2528250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BFD059F-C1ED-5A4B-A6CC-B30F83056741}"/>
                    </a:ext>
                  </a:extLst>
                </p:cNvPr>
                <p:cNvSpPr txBox="1"/>
                <p:nvPr/>
              </p:nvSpPr>
              <p:spPr>
                <a:xfrm>
                  <a:off x="1670946" y="2481050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BFD059F-C1ED-5A4B-A6CC-B30F83056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946" y="2481050"/>
                  <a:ext cx="22531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B143CD-4590-F846-B7BF-7B4E3B91D5C5}"/>
                </a:ext>
              </a:extLst>
            </p:cNvPr>
            <p:cNvSpPr/>
            <p:nvPr/>
          </p:nvSpPr>
          <p:spPr>
            <a:xfrm>
              <a:off x="2083173" y="205341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0C4BF6-5B82-4043-B3D0-C40F8DCA927C}"/>
                    </a:ext>
                  </a:extLst>
                </p:cNvPr>
                <p:cNvSpPr txBox="1"/>
                <p:nvPr/>
              </p:nvSpPr>
              <p:spPr>
                <a:xfrm>
                  <a:off x="2238084" y="200621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0C4BF6-5B82-4043-B3D0-C40F8DCA92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084" y="2006211"/>
                  <a:ext cx="22531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66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C1F799-38E3-8A45-A760-981C8117A32E}"/>
                </a:ext>
              </a:extLst>
            </p:cNvPr>
            <p:cNvSpPr/>
            <p:nvPr/>
          </p:nvSpPr>
          <p:spPr>
            <a:xfrm>
              <a:off x="2083173" y="2289037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FCF35FE-BB62-944C-85BC-3801810673C7}"/>
                    </a:ext>
                  </a:extLst>
                </p:cNvPr>
                <p:cNvSpPr txBox="1"/>
                <p:nvPr/>
              </p:nvSpPr>
              <p:spPr>
                <a:xfrm>
                  <a:off x="2238084" y="2241837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FCF35FE-BB62-944C-85BC-3801810673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084" y="2241837"/>
                  <a:ext cx="22531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80CD4B8-6C25-1047-A57E-FD66C5CB239E}"/>
                </a:ext>
              </a:extLst>
            </p:cNvPr>
            <p:cNvSpPr/>
            <p:nvPr/>
          </p:nvSpPr>
          <p:spPr>
            <a:xfrm>
              <a:off x="2083173" y="2528250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E4EEB43-36C6-C04E-94D7-057F68675D8E}"/>
                    </a:ext>
                  </a:extLst>
                </p:cNvPr>
                <p:cNvSpPr txBox="1"/>
                <p:nvPr/>
              </p:nvSpPr>
              <p:spPr>
                <a:xfrm>
                  <a:off x="2238084" y="2481050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E4EEB43-36C6-C04E-94D7-057F68675D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084" y="2481050"/>
                  <a:ext cx="22531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2222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74B580-D5CF-6545-9DB6-B24AEF77D4D6}"/>
                </a:ext>
              </a:extLst>
            </p:cNvPr>
            <p:cNvSpPr/>
            <p:nvPr/>
          </p:nvSpPr>
          <p:spPr>
            <a:xfrm>
              <a:off x="2672374" y="205497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5094AA3-FF32-894B-80E8-C4CBBAF85C08}"/>
                    </a:ext>
                  </a:extLst>
                </p:cNvPr>
                <p:cNvSpPr txBox="1"/>
                <p:nvPr/>
              </p:nvSpPr>
              <p:spPr>
                <a:xfrm>
                  <a:off x="2827285" y="200777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5094AA3-FF32-894B-80E8-C4CBBAF8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285" y="2007771"/>
                  <a:ext cx="22531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5789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12B87F0-4123-6F4C-B336-817008222A92}"/>
                </a:ext>
              </a:extLst>
            </p:cNvPr>
            <p:cNvSpPr/>
            <p:nvPr/>
          </p:nvSpPr>
          <p:spPr>
            <a:xfrm>
              <a:off x="2672374" y="2290598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3F6863E-DB3A-2A4C-A07E-3F5F967855F0}"/>
                    </a:ext>
                  </a:extLst>
                </p:cNvPr>
                <p:cNvSpPr txBox="1"/>
                <p:nvPr/>
              </p:nvSpPr>
              <p:spPr>
                <a:xfrm>
                  <a:off x="2827285" y="2243398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3F6863E-DB3A-2A4C-A07E-3F5F96785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285" y="2243398"/>
                  <a:ext cx="22531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789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A58917-F4ED-194D-BCA7-6B9CC07B70E7}"/>
                </a:ext>
              </a:extLst>
            </p:cNvPr>
            <p:cNvSpPr/>
            <p:nvPr/>
          </p:nvSpPr>
          <p:spPr>
            <a:xfrm>
              <a:off x="2672374" y="252981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A5F2EA9-F61C-4A4F-B010-7E50AB7C630B}"/>
                    </a:ext>
                  </a:extLst>
                </p:cNvPr>
                <p:cNvSpPr txBox="1"/>
                <p:nvPr/>
              </p:nvSpPr>
              <p:spPr>
                <a:xfrm>
                  <a:off x="2827285" y="248261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A5F2EA9-F61C-4A4F-B010-7E50AB7C6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285" y="2482611"/>
                  <a:ext cx="22531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BD79817-518E-9344-90EC-4BA188B4573E}"/>
              </a:ext>
            </a:extLst>
          </p:cNvPr>
          <p:cNvCxnSpPr>
            <a:cxnSpLocks/>
          </p:cNvCxnSpPr>
          <p:nvPr/>
        </p:nvCxnSpPr>
        <p:spPr>
          <a:xfrm>
            <a:off x="6035249" y="745318"/>
            <a:ext cx="0" cy="61126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4D9AB3-F34A-154B-B97E-1DB66DBDB0D3}"/>
              </a:ext>
            </a:extLst>
          </p:cNvPr>
          <p:cNvGrpSpPr/>
          <p:nvPr/>
        </p:nvGrpSpPr>
        <p:grpSpPr>
          <a:xfrm>
            <a:off x="3664407" y="3361943"/>
            <a:ext cx="1919401" cy="2898237"/>
            <a:chOff x="3664407" y="3361943"/>
            <a:chExt cx="1919401" cy="289823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8B3F783-7561-5E4A-B6D5-68387CECB083}"/>
                </a:ext>
              </a:extLst>
            </p:cNvPr>
            <p:cNvSpPr/>
            <p:nvPr/>
          </p:nvSpPr>
          <p:spPr>
            <a:xfrm>
              <a:off x="3664407" y="3361943"/>
              <a:ext cx="1919401" cy="2898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4824F0AA-93BE-2846-990F-21FADB04AC83}"/>
                </a:ext>
              </a:extLst>
            </p:cNvPr>
            <p:cNvSpPr/>
            <p:nvPr/>
          </p:nvSpPr>
          <p:spPr>
            <a:xfrm>
              <a:off x="3981178" y="3927198"/>
              <a:ext cx="1438199" cy="219456"/>
            </a:xfrm>
            <a:prstGeom prst="roundRect">
              <a:avLst/>
            </a:prstGeom>
            <a:solidFill>
              <a:srgbClr val="F5D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94622A-12BA-124C-B952-2CBE58CA1721}"/>
                    </a:ext>
                  </a:extLst>
                </p:cNvPr>
                <p:cNvSpPr txBox="1"/>
                <p:nvPr/>
              </p:nvSpPr>
              <p:spPr>
                <a:xfrm>
                  <a:off x="3750887" y="3897129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94622A-12BA-124C-B952-2CBE58CA1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3897129"/>
                  <a:ext cx="225316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22D9CB-18CF-9C41-A0F4-2C4F6C3FA310}"/>
                    </a:ext>
                  </a:extLst>
                </p:cNvPr>
                <p:cNvSpPr txBox="1"/>
                <p:nvPr/>
              </p:nvSpPr>
              <p:spPr>
                <a:xfrm>
                  <a:off x="3750887" y="4132755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22D9CB-18CF-9C41-A0F4-2C4F6C3FA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132755"/>
                  <a:ext cx="22531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4A0FFB9-3124-C441-99BE-EC72850C2C39}"/>
                    </a:ext>
                  </a:extLst>
                </p:cNvPr>
                <p:cNvSpPr txBox="1"/>
                <p:nvPr/>
              </p:nvSpPr>
              <p:spPr>
                <a:xfrm>
                  <a:off x="3750887" y="4371968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4A0FFB9-3124-C441-99BE-EC72850C2C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371968"/>
                  <a:ext cx="225316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D87A2B8-07E1-6441-8B22-10C149EA1A08}"/>
                    </a:ext>
                  </a:extLst>
                </p:cNvPr>
                <p:cNvSpPr txBox="1"/>
                <p:nvPr/>
              </p:nvSpPr>
              <p:spPr>
                <a:xfrm>
                  <a:off x="3750887" y="4621416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D87A2B8-07E1-6441-8B22-10C149EA1A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621416"/>
                  <a:ext cx="225316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C372FD9-5C48-1F41-B0E3-766241657422}"/>
                </a:ext>
              </a:extLst>
            </p:cNvPr>
            <p:cNvSpPr/>
            <p:nvPr/>
          </p:nvSpPr>
          <p:spPr>
            <a:xfrm>
              <a:off x="3675268" y="3372738"/>
              <a:ext cx="1897714" cy="3459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947EAB3-12EF-9548-9F50-51FD4B17744D}"/>
                </a:ext>
              </a:extLst>
            </p:cNvPr>
            <p:cNvSpPr/>
            <p:nvPr/>
          </p:nvSpPr>
          <p:spPr>
            <a:xfrm>
              <a:off x="3675268" y="3380211"/>
              <a:ext cx="842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Registers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44053365-AA11-764C-A82D-C8817E64689C}"/>
                </a:ext>
              </a:extLst>
            </p:cNvPr>
            <p:cNvSpPr/>
            <p:nvPr/>
          </p:nvSpPr>
          <p:spPr>
            <a:xfrm>
              <a:off x="3978003" y="4170122"/>
              <a:ext cx="1438199" cy="219456"/>
            </a:xfrm>
            <a:prstGeom prst="roundRect">
              <a:avLst/>
            </a:prstGeom>
            <a:solidFill>
              <a:srgbClr val="F5D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24829B79-1771-5143-99F8-3BE94F70EA43}"/>
                </a:ext>
              </a:extLst>
            </p:cNvPr>
            <p:cNvSpPr/>
            <p:nvPr/>
          </p:nvSpPr>
          <p:spPr>
            <a:xfrm>
              <a:off x="3978003" y="4657899"/>
              <a:ext cx="1438199" cy="219456"/>
            </a:xfrm>
            <a:prstGeom prst="roundRect">
              <a:avLst/>
            </a:prstGeom>
            <a:solidFill>
              <a:srgbClr val="F5D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BBFDA887-2A03-9C47-8066-6BE20707C708}"/>
                </a:ext>
              </a:extLst>
            </p:cNvPr>
            <p:cNvSpPr/>
            <p:nvPr/>
          </p:nvSpPr>
          <p:spPr>
            <a:xfrm>
              <a:off x="3974828" y="4412743"/>
              <a:ext cx="1438199" cy="219456"/>
            </a:xfrm>
            <a:prstGeom prst="roundRect">
              <a:avLst/>
            </a:prstGeom>
            <a:solidFill>
              <a:srgbClr val="F5D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4C676A2-F406-9841-9592-AC8B088EA916}"/>
              </a:ext>
            </a:extLst>
          </p:cNvPr>
          <p:cNvGrpSpPr/>
          <p:nvPr/>
        </p:nvGrpSpPr>
        <p:grpSpPr>
          <a:xfrm>
            <a:off x="9360552" y="3687988"/>
            <a:ext cx="1879572" cy="1450894"/>
            <a:chOff x="9360552" y="3687988"/>
            <a:chExt cx="1879572" cy="1450894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0CE4EC5-CC01-E741-9252-2E83892C6F32}"/>
                </a:ext>
              </a:extLst>
            </p:cNvPr>
            <p:cNvSpPr/>
            <p:nvPr/>
          </p:nvSpPr>
          <p:spPr>
            <a:xfrm>
              <a:off x="9360552" y="3687988"/>
              <a:ext cx="1879572" cy="1450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116E729-2B0C-5043-9F30-9646382A21C0}"/>
                </a:ext>
              </a:extLst>
            </p:cNvPr>
            <p:cNvGrpSpPr/>
            <p:nvPr/>
          </p:nvGrpSpPr>
          <p:grpSpPr>
            <a:xfrm>
              <a:off x="9360552" y="3757117"/>
              <a:ext cx="1879572" cy="1381765"/>
              <a:chOff x="8452164" y="1302051"/>
              <a:chExt cx="1722565" cy="126634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FB9AEFA-E443-D84A-9C13-31154286B51B}"/>
                  </a:ext>
                </a:extLst>
              </p:cNvPr>
              <p:cNvSpPr/>
              <p:nvPr/>
            </p:nvSpPr>
            <p:spPr>
              <a:xfrm>
                <a:off x="9058989" y="1302051"/>
                <a:ext cx="521457" cy="330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Init</a:t>
                </a: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A5B32B9-5BFA-8F48-A273-6D35EE3A95A8}"/>
                  </a:ext>
                </a:extLst>
              </p:cNvPr>
              <p:cNvCxnSpPr>
                <a:cxnSpLocks/>
                <a:stCxn id="71" idx="4"/>
                <a:endCxn id="73" idx="0"/>
              </p:cNvCxnSpPr>
              <p:nvPr/>
            </p:nvCxnSpPr>
            <p:spPr>
              <a:xfrm>
                <a:off x="9319718" y="1632251"/>
                <a:ext cx="425828" cy="395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DCDEF10-1A89-7A46-B818-EB0C524E52A2}"/>
                  </a:ext>
                </a:extLst>
              </p:cNvPr>
              <p:cNvSpPr/>
              <p:nvPr/>
            </p:nvSpPr>
            <p:spPr>
              <a:xfrm>
                <a:off x="9580446" y="1671794"/>
                <a:ext cx="330200" cy="330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CCBD20E-0BA3-E544-BB78-36B403BDBADE}"/>
                  </a:ext>
                </a:extLst>
              </p:cNvPr>
              <p:cNvSpPr/>
              <p:nvPr/>
            </p:nvSpPr>
            <p:spPr>
              <a:xfrm>
                <a:off x="8724129" y="1671460"/>
                <a:ext cx="330200" cy="330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D58A648-02F4-D74F-A24F-1F5210CAECA7}"/>
                  </a:ext>
                </a:extLst>
              </p:cNvPr>
              <p:cNvCxnSpPr>
                <a:cxnSpLocks/>
                <a:stCxn id="71" idx="4"/>
                <a:endCxn id="74" idx="0"/>
              </p:cNvCxnSpPr>
              <p:nvPr/>
            </p:nvCxnSpPr>
            <p:spPr>
              <a:xfrm flipH="1">
                <a:off x="8889229" y="1632251"/>
                <a:ext cx="430489" cy="392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C988DB-004E-3F4B-AFDF-C5E51DF16187}"/>
                  </a:ext>
                </a:extLst>
              </p:cNvPr>
              <p:cNvCxnSpPr>
                <a:cxnSpLocks/>
                <a:stCxn id="74" idx="4"/>
                <a:endCxn id="77" idx="0"/>
              </p:cNvCxnSpPr>
              <p:nvPr/>
            </p:nvCxnSpPr>
            <p:spPr>
              <a:xfrm>
                <a:off x="8889229" y="2001660"/>
                <a:ext cx="210192" cy="181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141048F-0752-BD45-A44D-3D3C782C0F81}"/>
                  </a:ext>
                </a:extLst>
              </p:cNvPr>
              <p:cNvSpPr/>
              <p:nvPr/>
            </p:nvSpPr>
            <p:spPr>
              <a:xfrm>
                <a:off x="8934321" y="2019842"/>
                <a:ext cx="330200" cy="3302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94F0B03-EF41-6948-8233-4BAD2C3ADC0E}"/>
                  </a:ext>
                </a:extLst>
              </p:cNvPr>
              <p:cNvSpPr/>
              <p:nvPr/>
            </p:nvSpPr>
            <p:spPr>
              <a:xfrm>
                <a:off x="8488771" y="2019842"/>
                <a:ext cx="330200" cy="3302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EE00B30-ED25-1B4A-B6E5-66599CF8F6A6}"/>
                  </a:ext>
                </a:extLst>
              </p:cNvPr>
              <p:cNvCxnSpPr>
                <a:cxnSpLocks/>
                <a:stCxn id="74" idx="4"/>
                <a:endCxn id="78" idx="0"/>
              </p:cNvCxnSpPr>
              <p:nvPr/>
            </p:nvCxnSpPr>
            <p:spPr>
              <a:xfrm flipH="1">
                <a:off x="8653871" y="2001660"/>
                <a:ext cx="235358" cy="18182"/>
              </a:xfrm>
              <a:prstGeom prst="lin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B649EC6-CC1E-F841-9E3F-2BFE2DA10791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>
                <a:off x="9755223" y="2020267"/>
                <a:ext cx="225539" cy="181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14FC1CE-C762-8845-AB9E-636AE53628A1}"/>
                  </a:ext>
                </a:extLst>
              </p:cNvPr>
              <p:cNvSpPr/>
              <p:nvPr/>
            </p:nvSpPr>
            <p:spPr>
              <a:xfrm>
                <a:off x="9815662" y="2038449"/>
                <a:ext cx="330200" cy="3302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7B72982-F3E1-5949-A216-04FB9887854F}"/>
                  </a:ext>
                </a:extLst>
              </p:cNvPr>
              <p:cNvSpPr/>
              <p:nvPr/>
            </p:nvSpPr>
            <p:spPr>
              <a:xfrm>
                <a:off x="9370112" y="2038449"/>
                <a:ext cx="330200" cy="3302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5821AA8-2F5C-6E43-8633-4A10CD278606}"/>
                  </a:ext>
                </a:extLst>
              </p:cNvPr>
              <p:cNvCxnSpPr>
                <a:cxnSpLocks/>
                <a:endCxn id="82" idx="0"/>
              </p:cNvCxnSpPr>
              <p:nvPr/>
            </p:nvCxnSpPr>
            <p:spPr>
              <a:xfrm flipH="1">
                <a:off x="9535212" y="2020267"/>
                <a:ext cx="220011" cy="181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F298434-F5CA-CE4E-BF07-1E738730D82F}"/>
                  </a:ext>
                </a:extLst>
              </p:cNvPr>
              <p:cNvSpPr/>
              <p:nvPr/>
            </p:nvSpPr>
            <p:spPr>
              <a:xfrm>
                <a:off x="9331992" y="2314533"/>
                <a:ext cx="386666" cy="253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10X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DF3B408-A5BB-D449-9CFA-EE8542044FBD}"/>
                  </a:ext>
                </a:extLst>
              </p:cNvPr>
              <p:cNvSpPr/>
              <p:nvPr/>
            </p:nvSpPr>
            <p:spPr>
              <a:xfrm>
                <a:off x="9788063" y="2314533"/>
                <a:ext cx="386666" cy="253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11X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71DE150-E163-724B-A566-02C7CA2684A2}"/>
                  </a:ext>
                </a:extLst>
              </p:cNvPr>
              <p:cNvSpPr/>
              <p:nvPr/>
            </p:nvSpPr>
            <p:spPr>
              <a:xfrm>
                <a:off x="8452164" y="2314533"/>
                <a:ext cx="386666" cy="253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00X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9B293E6-0615-C24A-83EA-06199A679EC4}"/>
                  </a:ext>
                </a:extLst>
              </p:cNvPr>
              <p:cNvSpPr/>
              <p:nvPr/>
            </p:nvSpPr>
            <p:spPr>
              <a:xfrm>
                <a:off x="8906281" y="2314533"/>
                <a:ext cx="386666" cy="253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01X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886EF1-DB9A-2048-9175-8E0568D7C6B4}"/>
              </a:ext>
            </a:extLst>
          </p:cNvPr>
          <p:cNvGrpSpPr/>
          <p:nvPr/>
        </p:nvGrpSpPr>
        <p:grpSpPr>
          <a:xfrm>
            <a:off x="865239" y="3913237"/>
            <a:ext cx="502624" cy="957373"/>
            <a:chOff x="707923" y="3913237"/>
            <a:chExt cx="502624" cy="957373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3DBC88B-0C5B-F447-8662-B2917BA405A6}"/>
                </a:ext>
              </a:extLst>
            </p:cNvPr>
            <p:cNvSpPr txBox="1"/>
            <p:nvPr/>
          </p:nvSpPr>
          <p:spPr>
            <a:xfrm>
              <a:off x="707923" y="3913237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92083F4-AD19-C546-BF53-33066ACB1128}"/>
                </a:ext>
              </a:extLst>
            </p:cNvPr>
            <p:cNvSpPr txBox="1"/>
            <p:nvPr/>
          </p:nvSpPr>
          <p:spPr>
            <a:xfrm>
              <a:off x="710609" y="4133692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2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71ABB40-EDB6-0744-88D4-FCEB7672148D}"/>
                </a:ext>
              </a:extLst>
            </p:cNvPr>
            <p:cNvSpPr txBox="1"/>
            <p:nvPr/>
          </p:nvSpPr>
          <p:spPr>
            <a:xfrm>
              <a:off x="713295" y="4363081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3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9648D46-F751-DC4D-829C-D387D9A2D668}"/>
                </a:ext>
              </a:extLst>
            </p:cNvPr>
            <p:cNvSpPr txBox="1"/>
            <p:nvPr/>
          </p:nvSpPr>
          <p:spPr>
            <a:xfrm>
              <a:off x="707923" y="4593611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879E35-5795-9B43-9B25-17E80E77C861}"/>
              </a:ext>
            </a:extLst>
          </p:cNvPr>
          <p:cNvGrpSpPr/>
          <p:nvPr/>
        </p:nvGrpSpPr>
        <p:grpSpPr>
          <a:xfrm>
            <a:off x="1386414" y="3361944"/>
            <a:ext cx="8913925" cy="3104743"/>
            <a:chOff x="1386414" y="3361944"/>
            <a:chExt cx="8913925" cy="31047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2C3F4CA-709F-044D-817A-19C60CA5D88D}"/>
                </a:ext>
              </a:extLst>
            </p:cNvPr>
            <p:cNvGrpSpPr/>
            <p:nvPr/>
          </p:nvGrpSpPr>
          <p:grpSpPr>
            <a:xfrm>
              <a:off x="1386414" y="3361944"/>
              <a:ext cx="1926587" cy="2898237"/>
              <a:chOff x="1386414" y="3361944"/>
              <a:chExt cx="1926587" cy="289823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0F951B1-4F2A-5D4D-BBD4-3BA4712A6144}"/>
                  </a:ext>
                </a:extLst>
              </p:cNvPr>
              <p:cNvSpPr/>
              <p:nvPr/>
            </p:nvSpPr>
            <p:spPr>
              <a:xfrm>
                <a:off x="1386414" y="3361944"/>
                <a:ext cx="1922992" cy="2898237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01FC45D2-F82F-A045-A9E7-EB9EB9DCDEB6}"/>
                      </a:ext>
                    </a:extLst>
                  </p:cNvPr>
                  <p:cNvSpPr/>
                  <p:nvPr/>
                </p:nvSpPr>
                <p:spPr>
                  <a:xfrm>
                    <a:off x="1729428" y="3672563"/>
                    <a:ext cx="126451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01FC45D2-F82F-A045-A9E7-EB9EB9DCDE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9428" y="3672563"/>
                    <a:ext cx="1264513" cy="30777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625FFAA-5ED9-3142-A852-61E189107FBB}"/>
                  </a:ext>
                </a:extLst>
              </p:cNvPr>
              <p:cNvSpPr/>
              <p:nvPr/>
            </p:nvSpPr>
            <p:spPr>
              <a:xfrm>
                <a:off x="1509769" y="3939856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B4F7FC3-48BD-3447-9DEB-044F82187AAE}"/>
                  </a:ext>
                </a:extLst>
              </p:cNvPr>
              <p:cNvSpPr/>
              <p:nvPr/>
            </p:nvSpPr>
            <p:spPr>
              <a:xfrm>
                <a:off x="1509769" y="4175482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AAF4123-3917-3445-919D-F343410FD499}"/>
                  </a:ext>
                </a:extLst>
              </p:cNvPr>
              <p:cNvSpPr/>
              <p:nvPr/>
            </p:nvSpPr>
            <p:spPr>
              <a:xfrm>
                <a:off x="1509769" y="4414695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6228EAD-B497-1F47-8489-1FD548156FE8}"/>
                  </a:ext>
                </a:extLst>
              </p:cNvPr>
              <p:cNvSpPr/>
              <p:nvPr/>
            </p:nvSpPr>
            <p:spPr>
              <a:xfrm>
                <a:off x="2386435" y="3939856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0E5BFCA-4D93-5948-B181-AA4EFCCE0620}"/>
                  </a:ext>
                </a:extLst>
              </p:cNvPr>
              <p:cNvSpPr/>
              <p:nvPr/>
            </p:nvSpPr>
            <p:spPr>
              <a:xfrm>
                <a:off x="2386435" y="4175482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E6F6B1-2C54-8F4B-8265-3453D9C33AFF}"/>
                  </a:ext>
                </a:extLst>
              </p:cNvPr>
              <p:cNvSpPr/>
              <p:nvPr/>
            </p:nvSpPr>
            <p:spPr>
              <a:xfrm>
                <a:off x="2386435" y="4414695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129DDBA-7B1C-F840-BD11-FBDD20210092}"/>
                  </a:ext>
                </a:extLst>
              </p:cNvPr>
              <p:cNvSpPr/>
              <p:nvPr/>
            </p:nvSpPr>
            <p:spPr>
              <a:xfrm>
                <a:off x="1509769" y="4664143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27BCEBD-5473-DD4D-9D45-8F4B2C8948BD}"/>
                  </a:ext>
                </a:extLst>
              </p:cNvPr>
              <p:cNvSpPr/>
              <p:nvPr/>
            </p:nvSpPr>
            <p:spPr>
              <a:xfrm>
                <a:off x="2386435" y="4664143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5ECCFAD-596C-9849-89BE-D8F786743C78}"/>
                  </a:ext>
                </a:extLst>
              </p:cNvPr>
              <p:cNvSpPr/>
              <p:nvPr/>
            </p:nvSpPr>
            <p:spPr>
              <a:xfrm>
                <a:off x="1390005" y="3361944"/>
                <a:ext cx="1922996" cy="34596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D7BBBCC-B8B6-0C4D-BDD2-6D6187E7BF46}"/>
                  </a:ext>
                </a:extLst>
              </p:cNvPr>
              <p:cNvSpPr/>
              <p:nvPr/>
            </p:nvSpPr>
            <p:spPr>
              <a:xfrm>
                <a:off x="1536249" y="3385481"/>
                <a:ext cx="16652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Monitoring TCAM(s)</a:t>
                </a:r>
              </a:p>
            </p:txBody>
          </p:sp>
        </p:grpSp>
        <p:cxnSp>
          <p:nvCxnSpPr>
            <p:cNvPr id="67" name="Elbow Connector 66">
              <a:extLst>
                <a:ext uri="{FF2B5EF4-FFF2-40B4-BE49-F238E27FC236}">
                  <a16:creationId xmlns:a16="http://schemas.microsoft.com/office/drawing/2014/main" id="{F23137B6-ABD2-5E4E-99CC-49F4336EC312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 rot="5400000">
              <a:off x="5763475" y="1723317"/>
              <a:ext cx="1121299" cy="7952428"/>
            </a:xfrm>
            <a:prstGeom prst="bentConnector3">
              <a:avLst>
                <a:gd name="adj1" fmla="val 12038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3334A6E-A59C-D845-9BA9-82335C583A83}"/>
                </a:ext>
              </a:extLst>
            </p:cNvPr>
            <p:cNvSpPr txBox="1"/>
            <p:nvPr/>
          </p:nvSpPr>
          <p:spPr>
            <a:xfrm>
              <a:off x="8964147" y="6128133"/>
              <a:ext cx="1039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Update v1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E0D0CD3-19B1-6946-930F-07652225A379}"/>
              </a:ext>
            </a:extLst>
          </p:cNvPr>
          <p:cNvGrpSpPr/>
          <p:nvPr/>
        </p:nvGrpSpPr>
        <p:grpSpPr>
          <a:xfrm>
            <a:off x="1596349" y="3892656"/>
            <a:ext cx="1170659" cy="1001286"/>
            <a:chOff x="1596349" y="3892656"/>
            <a:chExt cx="1170659" cy="10012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441DFA74-E392-9C46-8CD3-87248C610A7E}"/>
                    </a:ext>
                  </a:extLst>
                </p:cNvPr>
                <p:cNvSpPr txBox="1"/>
                <p:nvPr/>
              </p:nvSpPr>
              <p:spPr>
                <a:xfrm>
                  <a:off x="1596349" y="3892656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00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441DFA74-E392-9C46-8CD3-87248C610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3892656"/>
                  <a:ext cx="593937" cy="27699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9248DEF-6B30-7342-88FC-32080DF1762C}"/>
                    </a:ext>
                  </a:extLst>
                </p:cNvPr>
                <p:cNvSpPr txBox="1"/>
                <p:nvPr/>
              </p:nvSpPr>
              <p:spPr>
                <a:xfrm>
                  <a:off x="1596349" y="4128282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0</m:t>
                        </m:r>
                        <m:r>
                          <m:rPr>
                            <m:nor/>
                          </m:rPr>
                          <a:rPr lang="en-US" sz="1200" b="0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9248DEF-6B30-7342-88FC-32080DF17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4128282"/>
                  <a:ext cx="593937" cy="27699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E52EC60-A5D8-4C43-BC78-1FE7FE6B21A0}"/>
                    </a:ext>
                  </a:extLst>
                </p:cNvPr>
                <p:cNvSpPr txBox="1"/>
                <p:nvPr/>
              </p:nvSpPr>
              <p:spPr>
                <a:xfrm>
                  <a:off x="1596349" y="4367495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200" dirty="0"/>
                          <m:t>0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E52EC60-A5D8-4C43-BC78-1FE7FE6B2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4367495"/>
                  <a:ext cx="593937" cy="2769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F585D42-3833-4747-ADC6-8945090B318C}"/>
                    </a:ext>
                  </a:extLst>
                </p:cNvPr>
                <p:cNvSpPr txBox="1"/>
                <p:nvPr/>
              </p:nvSpPr>
              <p:spPr>
                <a:xfrm>
                  <a:off x="2541692" y="3892656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F585D42-3833-4747-ADC6-8945090B3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3892656"/>
                  <a:ext cx="225316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1ECFB5C-2ABD-D649-9971-B8422E850BD5}"/>
                    </a:ext>
                  </a:extLst>
                </p:cNvPr>
                <p:cNvSpPr txBox="1"/>
                <p:nvPr/>
              </p:nvSpPr>
              <p:spPr>
                <a:xfrm>
                  <a:off x="2541692" y="4128282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1ECFB5C-2ABD-D649-9971-B8422E850B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4128282"/>
                  <a:ext cx="225316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55F652D-25EC-744A-8DD4-2DD1626B5275}"/>
                    </a:ext>
                  </a:extLst>
                </p:cNvPr>
                <p:cNvSpPr txBox="1"/>
                <p:nvPr/>
              </p:nvSpPr>
              <p:spPr>
                <a:xfrm>
                  <a:off x="2541692" y="4367495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55F652D-25EC-744A-8DD4-2DD1626B52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4367495"/>
                  <a:ext cx="225316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4B99357-90F4-D742-8768-862E01DE166B}"/>
                    </a:ext>
                  </a:extLst>
                </p:cNvPr>
                <p:cNvSpPr txBox="1"/>
                <p:nvPr/>
              </p:nvSpPr>
              <p:spPr>
                <a:xfrm>
                  <a:off x="1596349" y="4616943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200" b="0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4B99357-90F4-D742-8768-862E01DE1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4616943"/>
                  <a:ext cx="593937" cy="27699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73286094-F3AA-FF49-9D40-62D97B2F61D8}"/>
                    </a:ext>
                  </a:extLst>
                </p:cNvPr>
                <p:cNvSpPr txBox="1"/>
                <p:nvPr/>
              </p:nvSpPr>
              <p:spPr>
                <a:xfrm>
                  <a:off x="2541692" y="4616943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73286094-F3AA-FF49-9D40-62D97B2F61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4616943"/>
                  <a:ext cx="225316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Folded Corner 122">
            <a:extLst>
              <a:ext uri="{FF2B5EF4-FFF2-40B4-BE49-F238E27FC236}">
                <a16:creationId xmlns:a16="http://schemas.microsoft.com/office/drawing/2014/main" id="{184683BC-6FEE-124D-BD2E-EB6787AF4B1B}"/>
              </a:ext>
            </a:extLst>
          </p:cNvPr>
          <p:cNvSpPr/>
          <p:nvPr/>
        </p:nvSpPr>
        <p:spPr>
          <a:xfrm>
            <a:off x="6525635" y="2785168"/>
            <a:ext cx="1919400" cy="1195172"/>
          </a:xfrm>
          <a:prstGeom prst="foldedCorner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F44B413-33C5-BC4E-B2DC-25C8D08BAFD3}"/>
              </a:ext>
            </a:extLst>
          </p:cNvPr>
          <p:cNvSpPr txBox="1"/>
          <p:nvPr/>
        </p:nvSpPr>
        <p:spPr>
          <a:xfrm>
            <a:off x="6937666" y="3091005"/>
            <a:ext cx="1095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Update TCAM. Based on Algorithm 3</a:t>
            </a:r>
          </a:p>
        </p:txBody>
      </p:sp>
      <p:cxnSp>
        <p:nvCxnSpPr>
          <p:cNvPr id="125" name="Elbow Connector 124">
            <a:extLst>
              <a:ext uri="{FF2B5EF4-FFF2-40B4-BE49-F238E27FC236}">
                <a16:creationId xmlns:a16="http://schemas.microsoft.com/office/drawing/2014/main" id="{202487D7-F358-CC41-87F1-6D7D42F6B326}"/>
              </a:ext>
            </a:extLst>
          </p:cNvPr>
          <p:cNvCxnSpPr>
            <a:cxnSpLocks/>
            <a:stCxn id="123" idx="0"/>
          </p:cNvCxnSpPr>
          <p:nvPr/>
        </p:nvCxnSpPr>
        <p:spPr>
          <a:xfrm rot="16200000" flipV="1">
            <a:off x="4793173" y="93006"/>
            <a:ext cx="1211992" cy="41723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54DE0D2D-4D32-9C42-8500-BE2C7881E594}"/>
              </a:ext>
            </a:extLst>
          </p:cNvPr>
          <p:cNvCxnSpPr>
            <a:cxnSpLocks/>
            <a:endCxn id="123" idx="2"/>
          </p:cNvCxnSpPr>
          <p:nvPr/>
        </p:nvCxnSpPr>
        <p:spPr>
          <a:xfrm flipV="1">
            <a:off x="5583606" y="3980340"/>
            <a:ext cx="1901729" cy="8297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C39149-08C2-2648-A9B8-5474CDD18A7D}"/>
              </a:ext>
            </a:extLst>
          </p:cNvPr>
          <p:cNvGrpSpPr/>
          <p:nvPr/>
        </p:nvGrpSpPr>
        <p:grpSpPr>
          <a:xfrm>
            <a:off x="7180483" y="274599"/>
            <a:ext cx="3411190" cy="1995602"/>
            <a:chOff x="7180483" y="274599"/>
            <a:chExt cx="3411190" cy="19956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AC5D06-D12B-BC42-8BA2-20292F186011}"/>
                </a:ext>
              </a:extLst>
            </p:cNvPr>
            <p:cNvGrpSpPr/>
            <p:nvPr/>
          </p:nvGrpSpPr>
          <p:grpSpPr>
            <a:xfrm>
              <a:off x="7651460" y="573599"/>
              <a:ext cx="2274726" cy="1696602"/>
              <a:chOff x="7651460" y="573599"/>
              <a:chExt cx="2274726" cy="1696602"/>
            </a:xfrm>
          </p:grpSpPr>
          <p:sp>
            <p:nvSpPr>
              <p:cNvPr id="122" name="Folded Corner 121">
                <a:extLst>
                  <a:ext uri="{FF2B5EF4-FFF2-40B4-BE49-F238E27FC236}">
                    <a16:creationId xmlns:a16="http://schemas.microsoft.com/office/drawing/2014/main" id="{65B25608-D9B2-6447-8109-5CC8D0159A24}"/>
                  </a:ext>
                </a:extLst>
              </p:cNvPr>
              <p:cNvSpPr/>
              <p:nvPr/>
            </p:nvSpPr>
            <p:spPr>
              <a:xfrm>
                <a:off x="8144568" y="573599"/>
                <a:ext cx="1781618" cy="1696602"/>
              </a:xfrm>
              <a:prstGeom prst="foldedCorner">
                <a:avLst>
                  <a:gd name="adj" fmla="val 16419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7541D0F3-758A-0140-9A30-DE9937B0651C}"/>
                  </a:ext>
                </a:extLst>
              </p:cNvPr>
              <p:cNvSpPr txBox="1"/>
              <p:nvPr/>
            </p:nvSpPr>
            <p:spPr>
              <a:xfrm>
                <a:off x="8589147" y="641520"/>
                <a:ext cx="12730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15% of entries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B6571728-5576-DB4F-A13F-46EA9814EE94}"/>
                      </a:ext>
                    </a:extLst>
                  </p:cNvPr>
                  <p:cNvSpPr txBox="1"/>
                  <p:nvPr/>
                </p:nvSpPr>
                <p:spPr>
                  <a:xfrm>
                    <a:off x="8144473" y="659906"/>
                    <a:ext cx="493795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200" dirty="0"/>
                            <m:t>00</m:t>
                          </m:r>
                          <m:r>
                            <m:rPr>
                              <m:nor/>
                            </m:rPr>
                            <a:rPr lang="en-US" sz="1200" dirty="0"/>
                            <m:t>X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B6571728-5576-DB4F-A13F-46EA9814EE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4473" y="659906"/>
                    <a:ext cx="493795" cy="27699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828AE921-37E7-E54A-B031-038491C5D100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130" y="1069474"/>
                    <a:ext cx="493795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200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sz="1200" b="0" i="0" dirty="0" smtClean="0"/>
                            <m:t>1</m:t>
                          </m:r>
                          <m:r>
                            <m:rPr>
                              <m:nor/>
                            </m:rPr>
                            <a:rPr lang="en-US" sz="1200" dirty="0"/>
                            <m:t>X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828AE921-37E7-E54A-B031-038491C5D1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2130" y="1069474"/>
                    <a:ext cx="493795" cy="27699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A2D8AD56-7CA2-C845-9D01-5AB96DB0C3AB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130" y="1467158"/>
                    <a:ext cx="493795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2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1200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sz="1200" dirty="0"/>
                            <m:t>X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A2D8AD56-7CA2-C845-9D01-5AB96DB0C3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2130" y="1467158"/>
                    <a:ext cx="493795" cy="27699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146F7943-5EB8-5A47-9991-9DAD387BA706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130" y="1863307"/>
                    <a:ext cx="493795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2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1200" b="0" i="0" dirty="0" smtClean="0"/>
                            <m:t>1</m:t>
                          </m:r>
                          <m:r>
                            <m:rPr>
                              <m:nor/>
                            </m:rPr>
                            <a:rPr lang="en-US" sz="1200" dirty="0"/>
                            <m:t>X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146F7943-5EB8-5A47-9991-9DAD387BA7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2130" y="1863307"/>
                    <a:ext cx="493795" cy="276999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80F23EF-DBD2-2148-B471-DDC4380EB94B}"/>
                  </a:ext>
                </a:extLst>
              </p:cNvPr>
              <p:cNvSpPr txBox="1"/>
              <p:nvPr/>
            </p:nvSpPr>
            <p:spPr>
              <a:xfrm>
                <a:off x="8589147" y="1043845"/>
                <a:ext cx="1232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80% of entries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2EA5C7C9-6B80-654D-A9F5-1250270DEBBA}"/>
                  </a:ext>
                </a:extLst>
              </p:cNvPr>
              <p:cNvSpPr txBox="1"/>
              <p:nvPr/>
            </p:nvSpPr>
            <p:spPr>
              <a:xfrm>
                <a:off x="8589147" y="1442708"/>
                <a:ext cx="11415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5% of entries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8EE5AE8-E12F-494E-9B2B-7DB5586D30D2}"/>
                  </a:ext>
                </a:extLst>
              </p:cNvPr>
              <p:cNvSpPr txBox="1"/>
              <p:nvPr/>
            </p:nvSpPr>
            <p:spPr>
              <a:xfrm>
                <a:off x="8589147" y="1841570"/>
                <a:ext cx="1232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10% of entries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3826962-CB8D-A343-81D4-CA91E6087271}"/>
                  </a:ext>
                </a:extLst>
              </p:cNvPr>
              <p:cNvSpPr txBox="1"/>
              <p:nvPr/>
            </p:nvSpPr>
            <p:spPr>
              <a:xfrm>
                <a:off x="7651460" y="690250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Bin 1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D220FE6-87FE-1247-8D2C-5788167200E2}"/>
                  </a:ext>
                </a:extLst>
              </p:cNvPr>
              <p:cNvSpPr txBox="1"/>
              <p:nvPr/>
            </p:nvSpPr>
            <p:spPr>
              <a:xfrm>
                <a:off x="7651460" y="1079502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Bin 2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9FB6BC4-199C-A04B-B205-D9F1EE21FE05}"/>
                  </a:ext>
                </a:extLst>
              </p:cNvPr>
              <p:cNvSpPr txBox="1"/>
              <p:nvPr/>
            </p:nvSpPr>
            <p:spPr>
              <a:xfrm>
                <a:off x="7651460" y="1477195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Bin 3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E48453A-4778-1C48-84E2-E451E0477205}"/>
                  </a:ext>
                </a:extLst>
              </p:cNvPr>
              <p:cNvSpPr txBox="1"/>
              <p:nvPr/>
            </p:nvSpPr>
            <p:spPr>
              <a:xfrm>
                <a:off x="7651460" y="1873104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Bin 4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5A8E8D-2A76-F44F-A795-728ACE3B69DC}"/>
                </a:ext>
              </a:extLst>
            </p:cNvPr>
            <p:cNvSpPr txBox="1"/>
            <p:nvPr/>
          </p:nvSpPr>
          <p:spPr>
            <a:xfrm>
              <a:off x="7180483" y="274599"/>
              <a:ext cx="3411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Example: proportion to frequency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6EA6F19-133D-174E-B79B-D7D0FD442E97}"/>
              </a:ext>
            </a:extLst>
          </p:cNvPr>
          <p:cNvGrpSpPr/>
          <p:nvPr/>
        </p:nvGrpSpPr>
        <p:grpSpPr>
          <a:xfrm>
            <a:off x="5780729" y="4428756"/>
            <a:ext cx="3424901" cy="381285"/>
            <a:chOff x="8585200" y="4032150"/>
            <a:chExt cx="3424901" cy="381285"/>
          </a:xfrm>
        </p:grpSpPr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492A8A10-3ECB-6C4D-9A86-0D0DF0581DD1}"/>
                </a:ext>
              </a:extLst>
            </p:cNvPr>
            <p:cNvCxnSpPr>
              <a:cxnSpLocks/>
            </p:cNvCxnSpPr>
            <p:nvPr/>
          </p:nvCxnSpPr>
          <p:spPr>
            <a:xfrm>
              <a:off x="8585200" y="4413435"/>
              <a:ext cx="34249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54CE6CC-00A9-D34A-AA29-59D28A810325}"/>
                </a:ext>
              </a:extLst>
            </p:cNvPr>
            <p:cNvSpPr txBox="1"/>
            <p:nvPr/>
          </p:nvSpPr>
          <p:spPr>
            <a:xfrm>
              <a:off x="10824805" y="4032150"/>
              <a:ext cx="973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Feedback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206816-464B-9E4C-80BD-151312C4DF0D}"/>
              </a:ext>
            </a:extLst>
          </p:cNvPr>
          <p:cNvGrpSpPr/>
          <p:nvPr/>
        </p:nvGrpSpPr>
        <p:grpSpPr>
          <a:xfrm>
            <a:off x="770616" y="4141357"/>
            <a:ext cx="10543105" cy="1869137"/>
            <a:chOff x="770616" y="4141357"/>
            <a:chExt cx="10543105" cy="1869137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E753C55E-9362-624C-81DC-396421BEF182}"/>
                </a:ext>
              </a:extLst>
            </p:cNvPr>
            <p:cNvGrpSpPr/>
            <p:nvPr/>
          </p:nvGrpSpPr>
          <p:grpSpPr>
            <a:xfrm>
              <a:off x="9451633" y="4525328"/>
              <a:ext cx="1862088" cy="1485166"/>
              <a:chOff x="9451633" y="4525328"/>
              <a:chExt cx="1862088" cy="1485166"/>
            </a:xfrm>
          </p:grpSpPr>
          <p:sp>
            <p:nvSpPr>
              <p:cNvPr id="144" name="Rounded Rectangle 143">
                <a:extLst>
                  <a:ext uri="{FF2B5EF4-FFF2-40B4-BE49-F238E27FC236}">
                    <a16:creationId xmlns:a16="http://schemas.microsoft.com/office/drawing/2014/main" id="{44D0F2FD-5859-714E-87FD-8B88851898E6}"/>
                  </a:ext>
                </a:extLst>
              </p:cNvPr>
              <p:cNvSpPr/>
              <p:nvPr/>
            </p:nvSpPr>
            <p:spPr>
              <a:xfrm>
                <a:off x="9867987" y="4533615"/>
                <a:ext cx="423332" cy="704053"/>
              </a:xfrm>
              <a:prstGeom prst="roundRect">
                <a:avLst>
                  <a:gd name="adj" fmla="val 25439"/>
                </a:avLst>
              </a:prstGeom>
              <a:solidFill>
                <a:schemeClr val="accent2">
                  <a:lumMod val="20000"/>
                  <a:lumOff val="80000"/>
                  <a:alpha val="483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6670F7DD-B23F-8245-BE25-775D89F4F248}"/>
                  </a:ext>
                </a:extLst>
              </p:cNvPr>
              <p:cNvSpPr/>
              <p:nvPr/>
            </p:nvSpPr>
            <p:spPr>
              <a:xfrm>
                <a:off x="10327550" y="4525328"/>
                <a:ext cx="986171" cy="704053"/>
              </a:xfrm>
              <a:prstGeom prst="roundRect">
                <a:avLst>
                  <a:gd name="adj" fmla="val 14145"/>
                </a:avLst>
              </a:prstGeom>
              <a:solidFill>
                <a:schemeClr val="accent6">
                  <a:lumMod val="20000"/>
                  <a:lumOff val="80000"/>
                  <a:alpha val="48452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9A51ECE-DD83-DF4E-8A90-D7874C751551}"/>
                  </a:ext>
                </a:extLst>
              </p:cNvPr>
              <p:cNvSpPr txBox="1"/>
              <p:nvPr/>
            </p:nvSpPr>
            <p:spPr>
              <a:xfrm>
                <a:off x="9872615" y="5213401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14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1247B3E-E5A0-CB43-9D1E-EC479DADD507}"/>
                  </a:ext>
                </a:extLst>
              </p:cNvPr>
              <p:cNvSpPr txBox="1"/>
              <p:nvPr/>
            </p:nvSpPr>
            <p:spPr>
              <a:xfrm>
                <a:off x="10394875" y="521453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A33A62E-26D2-3647-ACA9-70B495A3D7E9}"/>
                  </a:ext>
                </a:extLst>
              </p:cNvPr>
              <p:cNvSpPr txBox="1"/>
              <p:nvPr/>
            </p:nvSpPr>
            <p:spPr>
              <a:xfrm>
                <a:off x="10872959" y="521403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E8EFFF16-E0CF-9646-8CEB-E5F868FD4A0F}"/>
                  </a:ext>
                </a:extLst>
              </p:cNvPr>
              <p:cNvSpPr txBox="1"/>
              <p:nvPr/>
            </p:nvSpPr>
            <p:spPr>
              <a:xfrm>
                <a:off x="10394875" y="5606890"/>
                <a:ext cx="849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Merge 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6C59977-7751-FB4B-B94D-A7C89F2FFC2A}"/>
                  </a:ext>
                </a:extLst>
              </p:cNvPr>
              <p:cNvSpPr txBox="1"/>
              <p:nvPr/>
            </p:nvSpPr>
            <p:spPr>
              <a:xfrm>
                <a:off x="9451633" y="5641162"/>
                <a:ext cx="827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Divide </a:t>
                </a:r>
              </a:p>
            </p:txBody>
          </p:sp>
        </p:grpSp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58555637-DBE2-D347-A900-B8DBC4971EB3}"/>
                </a:ext>
              </a:extLst>
            </p:cNvPr>
            <p:cNvSpPr/>
            <p:nvPr/>
          </p:nvSpPr>
          <p:spPr>
            <a:xfrm>
              <a:off x="789978" y="4407689"/>
              <a:ext cx="2203963" cy="506226"/>
            </a:xfrm>
            <a:prstGeom prst="roundRect">
              <a:avLst>
                <a:gd name="adj" fmla="val 14145"/>
              </a:avLst>
            </a:prstGeom>
            <a:solidFill>
              <a:schemeClr val="accent6">
                <a:lumMod val="20000"/>
                <a:lumOff val="80000"/>
                <a:alpha val="48452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B358E494-BD29-EB4A-AC03-FC097ECC7E01}"/>
                </a:ext>
              </a:extLst>
            </p:cNvPr>
            <p:cNvSpPr/>
            <p:nvPr/>
          </p:nvSpPr>
          <p:spPr>
            <a:xfrm>
              <a:off x="770616" y="4141357"/>
              <a:ext cx="2203963" cy="263344"/>
            </a:xfrm>
            <a:prstGeom prst="roundRect">
              <a:avLst>
                <a:gd name="adj" fmla="val 25439"/>
              </a:avLst>
            </a:prstGeom>
            <a:solidFill>
              <a:schemeClr val="accent2">
                <a:lumMod val="20000"/>
                <a:lumOff val="80000"/>
                <a:alpha val="48304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209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39C9-C0E7-7D43-8023-25C16E1F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 design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34E824-AC1D-ED47-98F2-839E5A83DEE3}"/>
              </a:ext>
            </a:extLst>
          </p:cNvPr>
          <p:cNvGrpSpPr/>
          <p:nvPr/>
        </p:nvGrpSpPr>
        <p:grpSpPr>
          <a:xfrm>
            <a:off x="1386414" y="1391612"/>
            <a:ext cx="1926588" cy="1765141"/>
            <a:chOff x="1386414" y="1391612"/>
            <a:chExt cx="1926588" cy="176514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00690E-A776-6D43-9108-FE994DDBDC50}"/>
                </a:ext>
              </a:extLst>
            </p:cNvPr>
            <p:cNvSpPr/>
            <p:nvPr/>
          </p:nvSpPr>
          <p:spPr>
            <a:xfrm>
              <a:off x="1386416" y="1391612"/>
              <a:ext cx="1926586" cy="176514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904828-C083-8E45-97F8-29BA8CFB9CD5}"/>
                </a:ext>
              </a:extLst>
            </p:cNvPr>
            <p:cNvSpPr/>
            <p:nvPr/>
          </p:nvSpPr>
          <p:spPr>
            <a:xfrm>
              <a:off x="1386414" y="1400191"/>
              <a:ext cx="1926587" cy="3459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4DCF385-AA19-1543-9BD2-C9F339474B1D}"/>
                </a:ext>
              </a:extLst>
            </p:cNvPr>
            <p:cNvSpPr/>
            <p:nvPr/>
          </p:nvSpPr>
          <p:spPr>
            <a:xfrm>
              <a:off x="1526355" y="1424108"/>
              <a:ext cx="1684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Multiplication TCAM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18C592F-208D-BE41-B7C6-C66319E25F42}"/>
                    </a:ext>
                  </a:extLst>
                </p:cNvPr>
                <p:cNvSpPr/>
                <p:nvPr/>
              </p:nvSpPr>
              <p:spPr>
                <a:xfrm>
                  <a:off x="1596349" y="1740907"/>
                  <a:ext cx="154715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  ×  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  =   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18C592F-208D-BE41-B7C6-C66319E25F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1740907"/>
                  <a:ext cx="1547154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F12FF2-6A98-6342-A88F-620B80C6257B}"/>
                </a:ext>
              </a:extLst>
            </p:cNvPr>
            <p:cNvSpPr/>
            <p:nvPr/>
          </p:nvSpPr>
          <p:spPr>
            <a:xfrm>
              <a:off x="1516035" y="205341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8C26E24-8C75-A84E-BF1D-2178357B474D}"/>
                    </a:ext>
                  </a:extLst>
                </p:cNvPr>
                <p:cNvSpPr txBox="1"/>
                <p:nvPr/>
              </p:nvSpPr>
              <p:spPr>
                <a:xfrm>
                  <a:off x="1670946" y="200621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8C26E24-8C75-A84E-BF1D-2178357B4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946" y="2006211"/>
                  <a:ext cx="22531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129CDF-8C7C-7349-82B5-9C9364D07D1D}"/>
                </a:ext>
              </a:extLst>
            </p:cNvPr>
            <p:cNvSpPr/>
            <p:nvPr/>
          </p:nvSpPr>
          <p:spPr>
            <a:xfrm>
              <a:off x="1516035" y="2289037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9C2CE08-12CB-A644-BEC9-D74831A1D044}"/>
                    </a:ext>
                  </a:extLst>
                </p:cNvPr>
                <p:cNvSpPr txBox="1"/>
                <p:nvPr/>
              </p:nvSpPr>
              <p:spPr>
                <a:xfrm>
                  <a:off x="1670946" y="2241837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9C2CE08-12CB-A644-BEC9-D74831A1D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946" y="2241837"/>
                  <a:ext cx="22531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46C320-051E-0342-B2D2-D0BBB33A66BF}"/>
                </a:ext>
              </a:extLst>
            </p:cNvPr>
            <p:cNvSpPr/>
            <p:nvPr/>
          </p:nvSpPr>
          <p:spPr>
            <a:xfrm>
              <a:off x="1516035" y="2528250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BFD059F-C1ED-5A4B-A6CC-B30F83056741}"/>
                    </a:ext>
                  </a:extLst>
                </p:cNvPr>
                <p:cNvSpPr txBox="1"/>
                <p:nvPr/>
              </p:nvSpPr>
              <p:spPr>
                <a:xfrm>
                  <a:off x="1670946" y="2481050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BFD059F-C1ED-5A4B-A6CC-B30F83056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946" y="2481050"/>
                  <a:ext cx="22531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B143CD-4590-F846-B7BF-7B4E3B91D5C5}"/>
                </a:ext>
              </a:extLst>
            </p:cNvPr>
            <p:cNvSpPr/>
            <p:nvPr/>
          </p:nvSpPr>
          <p:spPr>
            <a:xfrm>
              <a:off x="2083173" y="205341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0C4BF6-5B82-4043-B3D0-C40F8DCA927C}"/>
                    </a:ext>
                  </a:extLst>
                </p:cNvPr>
                <p:cNvSpPr txBox="1"/>
                <p:nvPr/>
              </p:nvSpPr>
              <p:spPr>
                <a:xfrm>
                  <a:off x="2238084" y="200621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0C4BF6-5B82-4043-B3D0-C40F8DCA92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084" y="2006211"/>
                  <a:ext cx="22531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66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C1F799-38E3-8A45-A760-981C8117A32E}"/>
                </a:ext>
              </a:extLst>
            </p:cNvPr>
            <p:cNvSpPr/>
            <p:nvPr/>
          </p:nvSpPr>
          <p:spPr>
            <a:xfrm>
              <a:off x="2083173" y="2289037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FCF35FE-BB62-944C-85BC-3801810673C7}"/>
                    </a:ext>
                  </a:extLst>
                </p:cNvPr>
                <p:cNvSpPr txBox="1"/>
                <p:nvPr/>
              </p:nvSpPr>
              <p:spPr>
                <a:xfrm>
                  <a:off x="2238084" y="2241837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FCF35FE-BB62-944C-85BC-3801810673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084" y="2241837"/>
                  <a:ext cx="22531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80CD4B8-6C25-1047-A57E-FD66C5CB239E}"/>
                </a:ext>
              </a:extLst>
            </p:cNvPr>
            <p:cNvSpPr/>
            <p:nvPr/>
          </p:nvSpPr>
          <p:spPr>
            <a:xfrm>
              <a:off x="2083173" y="2528250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E4EEB43-36C6-C04E-94D7-057F68675D8E}"/>
                    </a:ext>
                  </a:extLst>
                </p:cNvPr>
                <p:cNvSpPr txBox="1"/>
                <p:nvPr/>
              </p:nvSpPr>
              <p:spPr>
                <a:xfrm>
                  <a:off x="2238084" y="2481050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E4EEB43-36C6-C04E-94D7-057F68675D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084" y="2481050"/>
                  <a:ext cx="22531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2222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74B580-D5CF-6545-9DB6-B24AEF77D4D6}"/>
                </a:ext>
              </a:extLst>
            </p:cNvPr>
            <p:cNvSpPr/>
            <p:nvPr/>
          </p:nvSpPr>
          <p:spPr>
            <a:xfrm>
              <a:off x="2672374" y="205497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5094AA3-FF32-894B-80E8-C4CBBAF85C08}"/>
                    </a:ext>
                  </a:extLst>
                </p:cNvPr>
                <p:cNvSpPr txBox="1"/>
                <p:nvPr/>
              </p:nvSpPr>
              <p:spPr>
                <a:xfrm>
                  <a:off x="2827285" y="200777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5094AA3-FF32-894B-80E8-C4CBBAF8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285" y="2007771"/>
                  <a:ext cx="22531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5789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12B87F0-4123-6F4C-B336-817008222A92}"/>
                </a:ext>
              </a:extLst>
            </p:cNvPr>
            <p:cNvSpPr/>
            <p:nvPr/>
          </p:nvSpPr>
          <p:spPr>
            <a:xfrm>
              <a:off x="2672374" y="2290598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3F6863E-DB3A-2A4C-A07E-3F5F967855F0}"/>
                    </a:ext>
                  </a:extLst>
                </p:cNvPr>
                <p:cNvSpPr txBox="1"/>
                <p:nvPr/>
              </p:nvSpPr>
              <p:spPr>
                <a:xfrm>
                  <a:off x="2827285" y="2243398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3F6863E-DB3A-2A4C-A07E-3F5F96785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285" y="2243398"/>
                  <a:ext cx="22531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789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A58917-F4ED-194D-BCA7-6B9CC07B70E7}"/>
                </a:ext>
              </a:extLst>
            </p:cNvPr>
            <p:cNvSpPr/>
            <p:nvPr/>
          </p:nvSpPr>
          <p:spPr>
            <a:xfrm>
              <a:off x="2672374" y="2529811"/>
              <a:ext cx="480587" cy="2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A5F2EA9-F61C-4A4F-B010-7E50AB7C630B}"/>
                    </a:ext>
                  </a:extLst>
                </p:cNvPr>
                <p:cNvSpPr txBox="1"/>
                <p:nvPr/>
              </p:nvSpPr>
              <p:spPr>
                <a:xfrm>
                  <a:off x="2827285" y="2482611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A5F2EA9-F61C-4A4F-B010-7E50AB7C6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285" y="2482611"/>
                  <a:ext cx="22531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BD79817-518E-9344-90EC-4BA188B4573E}"/>
              </a:ext>
            </a:extLst>
          </p:cNvPr>
          <p:cNvCxnSpPr>
            <a:cxnSpLocks/>
          </p:cNvCxnSpPr>
          <p:nvPr/>
        </p:nvCxnSpPr>
        <p:spPr>
          <a:xfrm>
            <a:off x="6035249" y="745318"/>
            <a:ext cx="0" cy="61126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4D9AB3-F34A-154B-B97E-1DB66DBDB0D3}"/>
              </a:ext>
            </a:extLst>
          </p:cNvPr>
          <p:cNvGrpSpPr/>
          <p:nvPr/>
        </p:nvGrpSpPr>
        <p:grpSpPr>
          <a:xfrm>
            <a:off x="3664407" y="3361943"/>
            <a:ext cx="1919401" cy="2898237"/>
            <a:chOff x="3664407" y="3361943"/>
            <a:chExt cx="1919401" cy="289823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8B3F783-7561-5E4A-B6D5-68387CECB083}"/>
                </a:ext>
              </a:extLst>
            </p:cNvPr>
            <p:cNvSpPr/>
            <p:nvPr/>
          </p:nvSpPr>
          <p:spPr>
            <a:xfrm>
              <a:off x="3664407" y="3361943"/>
              <a:ext cx="1919401" cy="2898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4824F0AA-93BE-2846-990F-21FADB04AC83}"/>
                </a:ext>
              </a:extLst>
            </p:cNvPr>
            <p:cNvSpPr/>
            <p:nvPr/>
          </p:nvSpPr>
          <p:spPr>
            <a:xfrm>
              <a:off x="3981178" y="3927198"/>
              <a:ext cx="1438199" cy="219456"/>
            </a:xfrm>
            <a:prstGeom prst="roundRect">
              <a:avLst/>
            </a:prstGeom>
            <a:solidFill>
              <a:srgbClr val="F5D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94622A-12BA-124C-B952-2CBE58CA1721}"/>
                    </a:ext>
                  </a:extLst>
                </p:cNvPr>
                <p:cNvSpPr txBox="1"/>
                <p:nvPr/>
              </p:nvSpPr>
              <p:spPr>
                <a:xfrm>
                  <a:off x="3750887" y="3897129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94622A-12BA-124C-B952-2CBE58CA1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3897129"/>
                  <a:ext cx="225316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22D9CB-18CF-9C41-A0F4-2C4F6C3FA310}"/>
                    </a:ext>
                  </a:extLst>
                </p:cNvPr>
                <p:cNvSpPr txBox="1"/>
                <p:nvPr/>
              </p:nvSpPr>
              <p:spPr>
                <a:xfrm>
                  <a:off x="3750887" y="4132755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22D9CB-18CF-9C41-A0F4-2C4F6C3FA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132755"/>
                  <a:ext cx="22531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4A0FFB9-3124-C441-99BE-EC72850C2C39}"/>
                    </a:ext>
                  </a:extLst>
                </p:cNvPr>
                <p:cNvSpPr txBox="1"/>
                <p:nvPr/>
              </p:nvSpPr>
              <p:spPr>
                <a:xfrm>
                  <a:off x="3750887" y="4371968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4A0FFB9-3124-C441-99BE-EC72850C2C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371968"/>
                  <a:ext cx="225316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D87A2B8-07E1-6441-8B22-10C149EA1A08}"/>
                    </a:ext>
                  </a:extLst>
                </p:cNvPr>
                <p:cNvSpPr txBox="1"/>
                <p:nvPr/>
              </p:nvSpPr>
              <p:spPr>
                <a:xfrm>
                  <a:off x="3750887" y="4621416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D87A2B8-07E1-6441-8B22-10C149EA1A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621416"/>
                  <a:ext cx="225316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C372FD9-5C48-1F41-B0E3-766241657422}"/>
                </a:ext>
              </a:extLst>
            </p:cNvPr>
            <p:cNvSpPr/>
            <p:nvPr/>
          </p:nvSpPr>
          <p:spPr>
            <a:xfrm>
              <a:off x="3675268" y="3372738"/>
              <a:ext cx="1897714" cy="3459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947EAB3-12EF-9548-9F50-51FD4B17744D}"/>
                </a:ext>
              </a:extLst>
            </p:cNvPr>
            <p:cNvSpPr/>
            <p:nvPr/>
          </p:nvSpPr>
          <p:spPr>
            <a:xfrm>
              <a:off x="3675268" y="3380211"/>
              <a:ext cx="842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Registers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44053365-AA11-764C-A82D-C8817E64689C}"/>
                </a:ext>
              </a:extLst>
            </p:cNvPr>
            <p:cNvSpPr/>
            <p:nvPr/>
          </p:nvSpPr>
          <p:spPr>
            <a:xfrm>
              <a:off x="3978003" y="4170122"/>
              <a:ext cx="1438199" cy="219456"/>
            </a:xfrm>
            <a:prstGeom prst="roundRect">
              <a:avLst/>
            </a:prstGeom>
            <a:solidFill>
              <a:srgbClr val="FF7C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24829B79-1771-5143-99F8-3BE94F70EA43}"/>
                </a:ext>
              </a:extLst>
            </p:cNvPr>
            <p:cNvSpPr/>
            <p:nvPr/>
          </p:nvSpPr>
          <p:spPr>
            <a:xfrm>
              <a:off x="3978003" y="4657899"/>
              <a:ext cx="1438199" cy="219456"/>
            </a:xfrm>
            <a:prstGeom prst="roundRect">
              <a:avLst/>
            </a:prstGeom>
            <a:solidFill>
              <a:srgbClr val="F5D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BBFDA887-2A03-9C47-8066-6BE20707C708}"/>
                </a:ext>
              </a:extLst>
            </p:cNvPr>
            <p:cNvSpPr/>
            <p:nvPr/>
          </p:nvSpPr>
          <p:spPr>
            <a:xfrm>
              <a:off x="3974828" y="4412743"/>
              <a:ext cx="1438199" cy="219456"/>
            </a:xfrm>
            <a:prstGeom prst="roundRect">
              <a:avLst/>
            </a:prstGeom>
            <a:solidFill>
              <a:srgbClr val="F5D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886EF1-DB9A-2048-9175-8E0568D7C6B4}"/>
              </a:ext>
            </a:extLst>
          </p:cNvPr>
          <p:cNvGrpSpPr/>
          <p:nvPr/>
        </p:nvGrpSpPr>
        <p:grpSpPr>
          <a:xfrm>
            <a:off x="865239" y="3913237"/>
            <a:ext cx="502624" cy="957373"/>
            <a:chOff x="707923" y="3913237"/>
            <a:chExt cx="502624" cy="957373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3DBC88B-0C5B-F447-8662-B2917BA405A6}"/>
                </a:ext>
              </a:extLst>
            </p:cNvPr>
            <p:cNvSpPr txBox="1"/>
            <p:nvPr/>
          </p:nvSpPr>
          <p:spPr>
            <a:xfrm>
              <a:off x="707923" y="3913237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92083F4-AD19-C546-BF53-33066ACB1128}"/>
                </a:ext>
              </a:extLst>
            </p:cNvPr>
            <p:cNvSpPr txBox="1"/>
            <p:nvPr/>
          </p:nvSpPr>
          <p:spPr>
            <a:xfrm>
              <a:off x="710609" y="4133692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2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71ABB40-EDB6-0744-88D4-FCEB7672148D}"/>
                </a:ext>
              </a:extLst>
            </p:cNvPr>
            <p:cNvSpPr txBox="1"/>
            <p:nvPr/>
          </p:nvSpPr>
          <p:spPr>
            <a:xfrm>
              <a:off x="713295" y="4363081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3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9648D46-F751-DC4D-829C-D387D9A2D668}"/>
                </a:ext>
              </a:extLst>
            </p:cNvPr>
            <p:cNvSpPr txBox="1"/>
            <p:nvPr/>
          </p:nvSpPr>
          <p:spPr>
            <a:xfrm>
              <a:off x="707923" y="4593611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Bin 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879E35-5795-9B43-9B25-17E80E77C861}"/>
              </a:ext>
            </a:extLst>
          </p:cNvPr>
          <p:cNvGrpSpPr/>
          <p:nvPr/>
        </p:nvGrpSpPr>
        <p:grpSpPr>
          <a:xfrm>
            <a:off x="1386414" y="3361944"/>
            <a:ext cx="8913925" cy="3104743"/>
            <a:chOff x="1386414" y="3361944"/>
            <a:chExt cx="8913925" cy="31047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2C3F4CA-709F-044D-817A-19C60CA5D88D}"/>
                </a:ext>
              </a:extLst>
            </p:cNvPr>
            <p:cNvGrpSpPr/>
            <p:nvPr/>
          </p:nvGrpSpPr>
          <p:grpSpPr>
            <a:xfrm>
              <a:off x="1386414" y="3361944"/>
              <a:ext cx="1926587" cy="2898237"/>
              <a:chOff x="1386414" y="3361944"/>
              <a:chExt cx="1926587" cy="289823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0F951B1-4F2A-5D4D-BBD4-3BA4712A6144}"/>
                  </a:ext>
                </a:extLst>
              </p:cNvPr>
              <p:cNvSpPr/>
              <p:nvPr/>
            </p:nvSpPr>
            <p:spPr>
              <a:xfrm>
                <a:off x="1386414" y="3361944"/>
                <a:ext cx="1922992" cy="2898237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01FC45D2-F82F-A045-A9E7-EB9EB9DCDEB6}"/>
                      </a:ext>
                    </a:extLst>
                  </p:cNvPr>
                  <p:cNvSpPr/>
                  <p:nvPr/>
                </p:nvSpPr>
                <p:spPr>
                  <a:xfrm>
                    <a:off x="1729428" y="3672563"/>
                    <a:ext cx="126451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01FC45D2-F82F-A045-A9E7-EB9EB9DCDE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9428" y="3672563"/>
                    <a:ext cx="1264513" cy="30777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625FFAA-5ED9-3142-A852-61E189107FBB}"/>
                  </a:ext>
                </a:extLst>
              </p:cNvPr>
              <p:cNvSpPr/>
              <p:nvPr/>
            </p:nvSpPr>
            <p:spPr>
              <a:xfrm>
                <a:off x="1509769" y="3939856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B4F7FC3-48BD-3447-9DEB-044F82187AAE}"/>
                  </a:ext>
                </a:extLst>
              </p:cNvPr>
              <p:cNvSpPr/>
              <p:nvPr/>
            </p:nvSpPr>
            <p:spPr>
              <a:xfrm>
                <a:off x="1509769" y="4175482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AAF4123-3917-3445-919D-F343410FD499}"/>
                  </a:ext>
                </a:extLst>
              </p:cNvPr>
              <p:cNvSpPr/>
              <p:nvPr/>
            </p:nvSpPr>
            <p:spPr>
              <a:xfrm>
                <a:off x="1509769" y="4414695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6228EAD-B497-1F47-8489-1FD548156FE8}"/>
                  </a:ext>
                </a:extLst>
              </p:cNvPr>
              <p:cNvSpPr/>
              <p:nvPr/>
            </p:nvSpPr>
            <p:spPr>
              <a:xfrm>
                <a:off x="2386435" y="3939856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0E5BFCA-4D93-5948-B181-AA4EFCCE0620}"/>
                  </a:ext>
                </a:extLst>
              </p:cNvPr>
              <p:cNvSpPr/>
              <p:nvPr/>
            </p:nvSpPr>
            <p:spPr>
              <a:xfrm>
                <a:off x="2386435" y="4175482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E6F6B1-2C54-8F4B-8265-3453D9C33AFF}"/>
                  </a:ext>
                </a:extLst>
              </p:cNvPr>
              <p:cNvSpPr/>
              <p:nvPr/>
            </p:nvSpPr>
            <p:spPr>
              <a:xfrm>
                <a:off x="2386435" y="4414695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129DDBA-7B1C-F840-BD11-FBDD20210092}"/>
                  </a:ext>
                </a:extLst>
              </p:cNvPr>
              <p:cNvSpPr/>
              <p:nvPr/>
            </p:nvSpPr>
            <p:spPr>
              <a:xfrm>
                <a:off x="1509769" y="4664143"/>
                <a:ext cx="784577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27BCEBD-5473-DD4D-9D45-8F4B2C8948BD}"/>
                  </a:ext>
                </a:extLst>
              </p:cNvPr>
              <p:cNvSpPr/>
              <p:nvPr/>
            </p:nvSpPr>
            <p:spPr>
              <a:xfrm>
                <a:off x="2386435" y="4664143"/>
                <a:ext cx="484632" cy="2155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5ECCFAD-596C-9849-89BE-D8F786743C78}"/>
                  </a:ext>
                </a:extLst>
              </p:cNvPr>
              <p:cNvSpPr/>
              <p:nvPr/>
            </p:nvSpPr>
            <p:spPr>
              <a:xfrm>
                <a:off x="1390005" y="3361944"/>
                <a:ext cx="1922996" cy="34596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D7BBBCC-B8B6-0C4D-BDD2-6D6187E7BF46}"/>
                  </a:ext>
                </a:extLst>
              </p:cNvPr>
              <p:cNvSpPr/>
              <p:nvPr/>
            </p:nvSpPr>
            <p:spPr>
              <a:xfrm>
                <a:off x="1536249" y="3385481"/>
                <a:ext cx="16652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Monitoring TCAM(s)</a:t>
                </a:r>
              </a:p>
            </p:txBody>
          </p:sp>
        </p:grpSp>
        <p:cxnSp>
          <p:nvCxnSpPr>
            <p:cNvPr id="67" name="Elbow Connector 66">
              <a:extLst>
                <a:ext uri="{FF2B5EF4-FFF2-40B4-BE49-F238E27FC236}">
                  <a16:creationId xmlns:a16="http://schemas.microsoft.com/office/drawing/2014/main" id="{F23137B6-ABD2-5E4E-99CC-49F4336EC31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63475" y="1723317"/>
              <a:ext cx="1121299" cy="7952428"/>
            </a:xfrm>
            <a:prstGeom prst="bentConnector3">
              <a:avLst>
                <a:gd name="adj1" fmla="val 12038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3334A6E-A59C-D845-9BA9-82335C583A83}"/>
                </a:ext>
              </a:extLst>
            </p:cNvPr>
            <p:cNvSpPr txBox="1"/>
            <p:nvPr/>
          </p:nvSpPr>
          <p:spPr>
            <a:xfrm>
              <a:off x="8964147" y="6128133"/>
              <a:ext cx="1039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Update v1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E0D0CD3-19B1-6946-930F-07652225A379}"/>
              </a:ext>
            </a:extLst>
          </p:cNvPr>
          <p:cNvGrpSpPr/>
          <p:nvPr/>
        </p:nvGrpSpPr>
        <p:grpSpPr>
          <a:xfrm>
            <a:off x="1596349" y="3892656"/>
            <a:ext cx="1170659" cy="1001286"/>
            <a:chOff x="1596349" y="3892656"/>
            <a:chExt cx="1170659" cy="10012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441DFA74-E392-9C46-8CD3-87248C610A7E}"/>
                    </a:ext>
                  </a:extLst>
                </p:cNvPr>
                <p:cNvSpPr txBox="1"/>
                <p:nvPr/>
              </p:nvSpPr>
              <p:spPr>
                <a:xfrm>
                  <a:off x="1596349" y="3892656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00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441DFA74-E392-9C46-8CD3-87248C610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3892656"/>
                  <a:ext cx="593937" cy="27699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9248DEF-6B30-7342-88FC-32080DF1762C}"/>
                    </a:ext>
                  </a:extLst>
                </p:cNvPr>
                <p:cNvSpPr txBox="1"/>
                <p:nvPr/>
              </p:nvSpPr>
              <p:spPr>
                <a:xfrm>
                  <a:off x="1596349" y="4128282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0</m:t>
                        </m:r>
                        <m:r>
                          <m:rPr>
                            <m:nor/>
                          </m:rPr>
                          <a:rPr lang="en-US" sz="1200" b="0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9248DEF-6B30-7342-88FC-32080DF17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4128282"/>
                  <a:ext cx="593937" cy="27699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E52EC60-A5D8-4C43-BC78-1FE7FE6B21A0}"/>
                    </a:ext>
                  </a:extLst>
                </p:cNvPr>
                <p:cNvSpPr txBox="1"/>
                <p:nvPr/>
              </p:nvSpPr>
              <p:spPr>
                <a:xfrm>
                  <a:off x="1596349" y="4367495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200" dirty="0"/>
                          <m:t>0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E52EC60-A5D8-4C43-BC78-1FE7FE6B2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4367495"/>
                  <a:ext cx="593937" cy="2769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F585D42-3833-4747-ADC6-8945090B318C}"/>
                    </a:ext>
                  </a:extLst>
                </p:cNvPr>
                <p:cNvSpPr txBox="1"/>
                <p:nvPr/>
              </p:nvSpPr>
              <p:spPr>
                <a:xfrm>
                  <a:off x="2541692" y="3892656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F585D42-3833-4747-ADC6-8945090B3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3892656"/>
                  <a:ext cx="225316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1ECFB5C-2ABD-D649-9971-B8422E850BD5}"/>
                    </a:ext>
                  </a:extLst>
                </p:cNvPr>
                <p:cNvSpPr txBox="1"/>
                <p:nvPr/>
              </p:nvSpPr>
              <p:spPr>
                <a:xfrm>
                  <a:off x="2541692" y="4128282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1ECFB5C-2ABD-D649-9971-B8422E850B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4128282"/>
                  <a:ext cx="225316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55F652D-25EC-744A-8DD4-2DD1626B5275}"/>
                    </a:ext>
                  </a:extLst>
                </p:cNvPr>
                <p:cNvSpPr txBox="1"/>
                <p:nvPr/>
              </p:nvSpPr>
              <p:spPr>
                <a:xfrm>
                  <a:off x="2541692" y="4367495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55F652D-25EC-744A-8DD4-2DD1626B52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4367495"/>
                  <a:ext cx="225316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4B99357-90F4-D742-8768-862E01DE166B}"/>
                    </a:ext>
                  </a:extLst>
                </p:cNvPr>
                <p:cNvSpPr txBox="1"/>
                <p:nvPr/>
              </p:nvSpPr>
              <p:spPr>
                <a:xfrm>
                  <a:off x="1596349" y="4616943"/>
                  <a:ext cx="59393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200" b="0" i="0" dirty="0" smtClean="0"/>
                          <m:t>1</m:t>
                        </m:r>
                        <m:r>
                          <m:rPr>
                            <m:nor/>
                          </m:rPr>
                          <a:rPr lang="en-US" sz="1200" dirty="0"/>
                          <m:t>X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4B99357-90F4-D742-8768-862E01DE1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349" y="4616943"/>
                  <a:ext cx="593937" cy="27699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73286094-F3AA-FF49-9D40-62D97B2F61D8}"/>
                    </a:ext>
                  </a:extLst>
                </p:cNvPr>
                <p:cNvSpPr txBox="1"/>
                <p:nvPr/>
              </p:nvSpPr>
              <p:spPr>
                <a:xfrm>
                  <a:off x="2541692" y="4616943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73286094-F3AA-FF49-9D40-62D97B2F61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92" y="4616943"/>
                  <a:ext cx="225316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2C33937-DB37-5048-A9C5-84F2D6DBB607}"/>
              </a:ext>
            </a:extLst>
          </p:cNvPr>
          <p:cNvGrpSpPr/>
          <p:nvPr/>
        </p:nvGrpSpPr>
        <p:grpSpPr>
          <a:xfrm>
            <a:off x="3664205" y="3360923"/>
            <a:ext cx="1919401" cy="2898237"/>
            <a:chOff x="3664407" y="3361943"/>
            <a:chExt cx="1919401" cy="2898237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D1E0C9A-1F72-1A45-8493-9BB99F0226A8}"/>
                </a:ext>
              </a:extLst>
            </p:cNvPr>
            <p:cNvSpPr/>
            <p:nvPr/>
          </p:nvSpPr>
          <p:spPr>
            <a:xfrm>
              <a:off x="3664407" y="3361943"/>
              <a:ext cx="1919401" cy="2898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04E0F044-B458-BA4D-950E-588978BBC3F7}"/>
                </a:ext>
              </a:extLst>
            </p:cNvPr>
            <p:cNvSpPr/>
            <p:nvPr/>
          </p:nvSpPr>
          <p:spPr>
            <a:xfrm>
              <a:off x="3981178" y="3927198"/>
              <a:ext cx="1438199" cy="219456"/>
            </a:xfrm>
            <a:prstGeom prst="roundRect">
              <a:avLst/>
            </a:prstGeom>
            <a:solidFill>
              <a:srgbClr val="FF7C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2F42B059-4C44-EC40-AF00-AA247F691C70}"/>
                    </a:ext>
                  </a:extLst>
                </p:cNvPr>
                <p:cNvSpPr txBox="1"/>
                <p:nvPr/>
              </p:nvSpPr>
              <p:spPr>
                <a:xfrm>
                  <a:off x="3750887" y="3897129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2F42B059-4C44-EC40-AF00-AA247F691C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3897129"/>
                  <a:ext cx="225316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5EB99AE-7281-9640-865F-115B16921B62}"/>
                    </a:ext>
                  </a:extLst>
                </p:cNvPr>
                <p:cNvSpPr txBox="1"/>
                <p:nvPr/>
              </p:nvSpPr>
              <p:spPr>
                <a:xfrm>
                  <a:off x="3750887" y="4132755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5EB99AE-7281-9640-865F-115B16921B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132755"/>
                  <a:ext cx="22531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2D3D90B6-5EF7-1246-B90F-909FD7BE1B50}"/>
                    </a:ext>
                  </a:extLst>
                </p:cNvPr>
                <p:cNvSpPr txBox="1"/>
                <p:nvPr/>
              </p:nvSpPr>
              <p:spPr>
                <a:xfrm>
                  <a:off x="3750887" y="4371968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2D3D90B6-5EF7-1246-B90F-909FD7BE1B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371968"/>
                  <a:ext cx="225316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5F90045F-8584-784D-B274-071F970225E6}"/>
                    </a:ext>
                  </a:extLst>
                </p:cNvPr>
                <p:cNvSpPr txBox="1"/>
                <p:nvPr/>
              </p:nvSpPr>
              <p:spPr>
                <a:xfrm>
                  <a:off x="3750887" y="4621416"/>
                  <a:ext cx="225316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5F90045F-8584-784D-B274-071F970225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887" y="4621416"/>
                  <a:ext cx="225316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F619AD8-3D84-EF42-935D-24AD5A3BCF17}"/>
                </a:ext>
              </a:extLst>
            </p:cNvPr>
            <p:cNvSpPr/>
            <p:nvPr/>
          </p:nvSpPr>
          <p:spPr>
            <a:xfrm>
              <a:off x="3675268" y="3372738"/>
              <a:ext cx="1897714" cy="3459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4E3DE46-9689-F647-9D9E-DD3F36D7F01F}"/>
                </a:ext>
              </a:extLst>
            </p:cNvPr>
            <p:cNvSpPr/>
            <p:nvPr/>
          </p:nvSpPr>
          <p:spPr>
            <a:xfrm>
              <a:off x="3675268" y="3380211"/>
              <a:ext cx="842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Registers</a:t>
              </a:r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B89007E2-93B5-B74C-A675-4422BE75E60F}"/>
                </a:ext>
              </a:extLst>
            </p:cNvPr>
            <p:cNvSpPr/>
            <p:nvPr/>
          </p:nvSpPr>
          <p:spPr>
            <a:xfrm>
              <a:off x="3978003" y="4170122"/>
              <a:ext cx="1438199" cy="219456"/>
            </a:xfrm>
            <a:prstGeom prst="roundRect">
              <a:avLst/>
            </a:prstGeom>
            <a:solidFill>
              <a:srgbClr val="FF7C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00DD2451-41C9-AC43-BEA2-453C61C5CC41}"/>
                </a:ext>
              </a:extLst>
            </p:cNvPr>
            <p:cNvSpPr/>
            <p:nvPr/>
          </p:nvSpPr>
          <p:spPr>
            <a:xfrm>
              <a:off x="3978003" y="4657899"/>
              <a:ext cx="1438199" cy="219456"/>
            </a:xfrm>
            <a:prstGeom prst="roundRect">
              <a:avLst/>
            </a:prstGeom>
            <a:solidFill>
              <a:srgbClr val="FF7C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33A396A2-D7FC-2845-92F8-3776FB359373}"/>
                </a:ext>
              </a:extLst>
            </p:cNvPr>
            <p:cNvSpPr/>
            <p:nvPr/>
          </p:nvSpPr>
          <p:spPr>
            <a:xfrm>
              <a:off x="3974828" y="4412743"/>
              <a:ext cx="1438199" cy="219456"/>
            </a:xfrm>
            <a:prstGeom prst="roundRect">
              <a:avLst/>
            </a:prstGeom>
            <a:solidFill>
              <a:srgbClr val="FF7C6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123" name="Folded Corner 122">
            <a:extLst>
              <a:ext uri="{FF2B5EF4-FFF2-40B4-BE49-F238E27FC236}">
                <a16:creationId xmlns:a16="http://schemas.microsoft.com/office/drawing/2014/main" id="{184683BC-6FEE-124D-BD2E-EB6787AF4B1B}"/>
              </a:ext>
            </a:extLst>
          </p:cNvPr>
          <p:cNvSpPr/>
          <p:nvPr/>
        </p:nvSpPr>
        <p:spPr>
          <a:xfrm>
            <a:off x="6525635" y="2785168"/>
            <a:ext cx="1919400" cy="1195172"/>
          </a:xfrm>
          <a:prstGeom prst="foldedCorner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F44B413-33C5-BC4E-B2DC-25C8D08BAFD3}"/>
              </a:ext>
            </a:extLst>
          </p:cNvPr>
          <p:cNvSpPr txBox="1"/>
          <p:nvPr/>
        </p:nvSpPr>
        <p:spPr>
          <a:xfrm>
            <a:off x="6937666" y="3091005"/>
            <a:ext cx="1095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Update TCAM. Based on Algorithm 3</a:t>
            </a:r>
          </a:p>
        </p:txBody>
      </p:sp>
      <p:cxnSp>
        <p:nvCxnSpPr>
          <p:cNvPr id="125" name="Elbow Connector 124">
            <a:extLst>
              <a:ext uri="{FF2B5EF4-FFF2-40B4-BE49-F238E27FC236}">
                <a16:creationId xmlns:a16="http://schemas.microsoft.com/office/drawing/2014/main" id="{202487D7-F358-CC41-87F1-6D7D42F6B326}"/>
              </a:ext>
            </a:extLst>
          </p:cNvPr>
          <p:cNvCxnSpPr>
            <a:cxnSpLocks/>
            <a:stCxn id="123" idx="0"/>
          </p:cNvCxnSpPr>
          <p:nvPr/>
        </p:nvCxnSpPr>
        <p:spPr>
          <a:xfrm rot="16200000" flipV="1">
            <a:off x="4793173" y="93006"/>
            <a:ext cx="1211992" cy="41723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54DE0D2D-4D32-9C42-8500-BE2C7881E594}"/>
              </a:ext>
            </a:extLst>
          </p:cNvPr>
          <p:cNvCxnSpPr>
            <a:cxnSpLocks/>
            <a:stCxn id="103" idx="3"/>
            <a:endCxn id="123" idx="2"/>
          </p:cNvCxnSpPr>
          <p:nvPr/>
        </p:nvCxnSpPr>
        <p:spPr>
          <a:xfrm flipV="1">
            <a:off x="5583606" y="3980340"/>
            <a:ext cx="1901729" cy="8297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6EA6F19-133D-174E-B79B-D7D0FD442E97}"/>
              </a:ext>
            </a:extLst>
          </p:cNvPr>
          <p:cNvGrpSpPr/>
          <p:nvPr/>
        </p:nvGrpSpPr>
        <p:grpSpPr>
          <a:xfrm>
            <a:off x="5780729" y="4428756"/>
            <a:ext cx="3424901" cy="381285"/>
            <a:chOff x="8585200" y="4032150"/>
            <a:chExt cx="3424901" cy="381285"/>
          </a:xfrm>
        </p:grpSpPr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492A8A10-3ECB-6C4D-9A86-0D0DF0581DD1}"/>
                </a:ext>
              </a:extLst>
            </p:cNvPr>
            <p:cNvCxnSpPr>
              <a:cxnSpLocks/>
            </p:cNvCxnSpPr>
            <p:nvPr/>
          </p:nvCxnSpPr>
          <p:spPr>
            <a:xfrm>
              <a:off x="8585200" y="4413435"/>
              <a:ext cx="34249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54CE6CC-00A9-D34A-AA29-59D28A810325}"/>
                </a:ext>
              </a:extLst>
            </p:cNvPr>
            <p:cNvSpPr txBox="1"/>
            <p:nvPr/>
          </p:nvSpPr>
          <p:spPr>
            <a:xfrm>
              <a:off x="10824805" y="4032150"/>
              <a:ext cx="973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Feedback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AF0BF80-06F1-3048-A46A-3EFE39CF3291}"/>
              </a:ext>
            </a:extLst>
          </p:cNvPr>
          <p:cNvGrpSpPr/>
          <p:nvPr/>
        </p:nvGrpSpPr>
        <p:grpSpPr>
          <a:xfrm>
            <a:off x="9149485" y="3658521"/>
            <a:ext cx="1716929" cy="1802179"/>
            <a:chOff x="8487832" y="4116758"/>
            <a:chExt cx="1509592" cy="1584547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20867DB7-411B-5945-B8F5-CC50D3922683}"/>
                </a:ext>
              </a:extLst>
            </p:cNvPr>
            <p:cNvSpPr/>
            <p:nvPr/>
          </p:nvSpPr>
          <p:spPr>
            <a:xfrm>
              <a:off x="9138725" y="4116758"/>
              <a:ext cx="521457" cy="33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Init</a:t>
              </a: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274A515-342F-DB46-A3F6-5F188CE4D879}"/>
                </a:ext>
              </a:extLst>
            </p:cNvPr>
            <p:cNvCxnSpPr>
              <a:cxnSpLocks/>
              <a:stCxn id="152" idx="4"/>
              <a:endCxn id="156" idx="0"/>
            </p:cNvCxnSpPr>
            <p:nvPr/>
          </p:nvCxnSpPr>
          <p:spPr>
            <a:xfrm>
              <a:off x="9399454" y="4446958"/>
              <a:ext cx="425828" cy="395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AE1E1F7-8C00-454C-822F-C33DF66B08F2}"/>
                </a:ext>
              </a:extLst>
            </p:cNvPr>
            <p:cNvSpPr/>
            <p:nvPr/>
          </p:nvSpPr>
          <p:spPr>
            <a:xfrm>
              <a:off x="9660182" y="4486501"/>
              <a:ext cx="330200" cy="330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30B181B-AA90-534E-8DDD-75A70CB49681}"/>
                </a:ext>
              </a:extLst>
            </p:cNvPr>
            <p:cNvSpPr/>
            <p:nvPr/>
          </p:nvSpPr>
          <p:spPr>
            <a:xfrm>
              <a:off x="8803865" y="4486167"/>
              <a:ext cx="330200" cy="33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E098BF0-E76F-3F4B-BA69-9A09E059AE92}"/>
                </a:ext>
              </a:extLst>
            </p:cNvPr>
            <p:cNvCxnSpPr>
              <a:cxnSpLocks/>
              <a:stCxn id="152" idx="4"/>
              <a:endCxn id="157" idx="0"/>
            </p:cNvCxnSpPr>
            <p:nvPr/>
          </p:nvCxnSpPr>
          <p:spPr>
            <a:xfrm flipH="1">
              <a:off x="8968965" y="4446958"/>
              <a:ext cx="430489" cy="392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4929194-07D9-F146-B063-41FA430ECAB6}"/>
                </a:ext>
              </a:extLst>
            </p:cNvPr>
            <p:cNvCxnSpPr>
              <a:cxnSpLocks/>
              <a:stCxn id="157" idx="4"/>
              <a:endCxn id="160" idx="0"/>
            </p:cNvCxnSpPr>
            <p:nvPr/>
          </p:nvCxnSpPr>
          <p:spPr>
            <a:xfrm>
              <a:off x="8968965" y="4816367"/>
              <a:ext cx="210192" cy="181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EE98E24E-EC11-FA4D-9205-21D98B11A243}"/>
                </a:ext>
              </a:extLst>
            </p:cNvPr>
            <p:cNvSpPr/>
            <p:nvPr/>
          </p:nvSpPr>
          <p:spPr>
            <a:xfrm>
              <a:off x="9014057" y="4834549"/>
              <a:ext cx="330200" cy="330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34CDF22-0DB2-1541-8220-F175639940DF}"/>
                </a:ext>
              </a:extLst>
            </p:cNvPr>
            <p:cNvSpPr/>
            <p:nvPr/>
          </p:nvSpPr>
          <p:spPr>
            <a:xfrm>
              <a:off x="8568507" y="4834549"/>
              <a:ext cx="330200" cy="330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5F66AA5-D381-0B4D-8AA6-6A1149C1DE80}"/>
                </a:ext>
              </a:extLst>
            </p:cNvPr>
            <p:cNvCxnSpPr>
              <a:cxnSpLocks/>
              <a:stCxn id="157" idx="4"/>
              <a:endCxn id="161" idx="0"/>
            </p:cNvCxnSpPr>
            <p:nvPr/>
          </p:nvCxnSpPr>
          <p:spPr>
            <a:xfrm flipH="1">
              <a:off x="8733607" y="4816367"/>
              <a:ext cx="235358" cy="181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CA02D259-4085-4B4D-97CA-7EC1DB6F1D4E}"/>
                </a:ext>
              </a:extLst>
            </p:cNvPr>
            <p:cNvSpPr/>
            <p:nvPr/>
          </p:nvSpPr>
          <p:spPr>
            <a:xfrm>
              <a:off x="9625054" y="4798853"/>
              <a:ext cx="372370" cy="2435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1XX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24AB3E7-B037-034F-82E9-8765C0D311FF}"/>
                </a:ext>
              </a:extLst>
            </p:cNvPr>
            <p:cNvSpPr/>
            <p:nvPr/>
          </p:nvSpPr>
          <p:spPr>
            <a:xfrm>
              <a:off x="8487832" y="5129240"/>
              <a:ext cx="370960" cy="2435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00X</a:t>
              </a: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C3489B4-DD1B-6844-A572-68B0E9816568}"/>
                </a:ext>
              </a:extLst>
            </p:cNvPr>
            <p:cNvCxnSpPr>
              <a:cxnSpLocks/>
              <a:endCxn id="166" idx="0"/>
            </p:cNvCxnSpPr>
            <p:nvPr/>
          </p:nvCxnSpPr>
          <p:spPr>
            <a:xfrm>
              <a:off x="9191551" y="5172411"/>
              <a:ext cx="225539" cy="181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1D1FCF04-1D95-C146-9406-BBAD15BC596D}"/>
                </a:ext>
              </a:extLst>
            </p:cNvPr>
            <p:cNvSpPr/>
            <p:nvPr/>
          </p:nvSpPr>
          <p:spPr>
            <a:xfrm>
              <a:off x="9251990" y="5190593"/>
              <a:ext cx="330200" cy="330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1A6649C-687A-7E46-A242-2976F6C1EBB7}"/>
                </a:ext>
              </a:extLst>
            </p:cNvPr>
            <p:cNvSpPr/>
            <p:nvPr/>
          </p:nvSpPr>
          <p:spPr>
            <a:xfrm>
              <a:off x="8806440" y="5190593"/>
              <a:ext cx="330200" cy="330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1002B3A-62F1-544D-A376-A35B5FEA5A96}"/>
                </a:ext>
              </a:extLst>
            </p:cNvPr>
            <p:cNvCxnSpPr>
              <a:cxnSpLocks/>
              <a:endCxn id="167" idx="0"/>
            </p:cNvCxnSpPr>
            <p:nvPr/>
          </p:nvCxnSpPr>
          <p:spPr>
            <a:xfrm flipH="1">
              <a:off x="8971540" y="5172411"/>
              <a:ext cx="220011" cy="181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8F6BF78-E221-5D46-87EF-DD762B45B03E}"/>
                </a:ext>
              </a:extLst>
            </p:cNvPr>
            <p:cNvSpPr/>
            <p:nvPr/>
          </p:nvSpPr>
          <p:spPr>
            <a:xfrm>
              <a:off x="8768320" y="5457757"/>
              <a:ext cx="369551" cy="2435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010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B603B70-E523-CF41-B0BD-FAF2B43EB4EE}"/>
                </a:ext>
              </a:extLst>
            </p:cNvPr>
            <p:cNvSpPr/>
            <p:nvPr/>
          </p:nvSpPr>
          <p:spPr>
            <a:xfrm>
              <a:off x="9224391" y="5457757"/>
              <a:ext cx="369551" cy="2435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011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B8DCA-E32D-124D-A887-B17742854836}"/>
              </a:ext>
            </a:extLst>
          </p:cNvPr>
          <p:cNvGrpSpPr/>
          <p:nvPr/>
        </p:nvGrpSpPr>
        <p:grpSpPr>
          <a:xfrm>
            <a:off x="770616" y="4002838"/>
            <a:ext cx="10196552" cy="1901929"/>
            <a:chOff x="770616" y="4002838"/>
            <a:chExt cx="10196552" cy="1901929"/>
          </a:xfrm>
        </p:grpSpPr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77FD1A7D-CEC4-3C4A-9854-A8566FF534F6}"/>
                </a:ext>
              </a:extLst>
            </p:cNvPr>
            <p:cNvSpPr/>
            <p:nvPr/>
          </p:nvSpPr>
          <p:spPr>
            <a:xfrm>
              <a:off x="9511341" y="4818796"/>
              <a:ext cx="896174" cy="704053"/>
            </a:xfrm>
            <a:prstGeom prst="roundRect">
              <a:avLst>
                <a:gd name="adj" fmla="val 25439"/>
              </a:avLst>
            </a:prstGeom>
            <a:solidFill>
              <a:schemeClr val="accent2">
                <a:lumMod val="20000"/>
                <a:lumOff val="80000"/>
                <a:alpha val="48304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5AFC5F53-3844-974E-B663-0F66240342AF}"/>
                </a:ext>
              </a:extLst>
            </p:cNvPr>
            <p:cNvSpPr txBox="1"/>
            <p:nvPr/>
          </p:nvSpPr>
          <p:spPr>
            <a:xfrm>
              <a:off x="9535400" y="55354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5CE30AB0-6E4F-414E-AF62-66262F81FF9A}"/>
                </a:ext>
              </a:extLst>
            </p:cNvPr>
            <p:cNvSpPr txBox="1"/>
            <p:nvPr/>
          </p:nvSpPr>
          <p:spPr>
            <a:xfrm>
              <a:off x="10018597" y="55354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63C82B65-7520-9E4F-A620-E475283AB119}"/>
                </a:ext>
              </a:extLst>
            </p:cNvPr>
            <p:cNvSpPr txBox="1"/>
            <p:nvPr/>
          </p:nvSpPr>
          <p:spPr>
            <a:xfrm>
              <a:off x="10517904" y="46926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id="{DF61DBAB-861A-1341-8756-78E1B0AE780A}"/>
                </a:ext>
              </a:extLst>
            </p:cNvPr>
            <p:cNvSpPr/>
            <p:nvPr/>
          </p:nvSpPr>
          <p:spPr>
            <a:xfrm>
              <a:off x="10344533" y="4002838"/>
              <a:ext cx="622635" cy="704053"/>
            </a:xfrm>
            <a:prstGeom prst="roundRect">
              <a:avLst>
                <a:gd name="adj" fmla="val 14145"/>
              </a:avLst>
            </a:prstGeom>
            <a:solidFill>
              <a:schemeClr val="accent6">
                <a:lumMod val="20000"/>
                <a:lumOff val="80000"/>
                <a:alpha val="48452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ounded Rectangle 175">
              <a:extLst>
                <a:ext uri="{FF2B5EF4-FFF2-40B4-BE49-F238E27FC236}">
                  <a16:creationId xmlns:a16="http://schemas.microsoft.com/office/drawing/2014/main" id="{9894B67C-00B4-414A-8DC0-F07FDF2C17C0}"/>
                </a:ext>
              </a:extLst>
            </p:cNvPr>
            <p:cNvSpPr/>
            <p:nvPr/>
          </p:nvSpPr>
          <p:spPr>
            <a:xfrm>
              <a:off x="791335" y="4626337"/>
              <a:ext cx="2203963" cy="267605"/>
            </a:xfrm>
            <a:prstGeom prst="roundRect">
              <a:avLst>
                <a:gd name="adj" fmla="val 14145"/>
              </a:avLst>
            </a:prstGeom>
            <a:solidFill>
              <a:schemeClr val="accent6">
                <a:lumMod val="20000"/>
                <a:lumOff val="80000"/>
                <a:alpha val="48452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BEF5A78F-D88A-8941-A5C0-5204C678E471}"/>
                </a:ext>
              </a:extLst>
            </p:cNvPr>
            <p:cNvSpPr/>
            <p:nvPr/>
          </p:nvSpPr>
          <p:spPr>
            <a:xfrm>
              <a:off x="770616" y="4192155"/>
              <a:ext cx="2203963" cy="452253"/>
            </a:xfrm>
            <a:prstGeom prst="roundRect">
              <a:avLst>
                <a:gd name="adj" fmla="val 25439"/>
              </a:avLst>
            </a:prstGeom>
            <a:solidFill>
              <a:schemeClr val="accent2">
                <a:lumMod val="20000"/>
                <a:lumOff val="80000"/>
                <a:alpha val="48304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46F4403-11F7-E149-81B7-73399B983FBC}"/>
              </a:ext>
            </a:extLst>
          </p:cNvPr>
          <p:cNvGrpSpPr/>
          <p:nvPr/>
        </p:nvGrpSpPr>
        <p:grpSpPr>
          <a:xfrm>
            <a:off x="7180483" y="274599"/>
            <a:ext cx="3411190" cy="1995602"/>
            <a:chOff x="7180483" y="274599"/>
            <a:chExt cx="3411190" cy="1995602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D8E61296-245F-9841-8424-88282D8ED3AC}"/>
                </a:ext>
              </a:extLst>
            </p:cNvPr>
            <p:cNvGrpSpPr/>
            <p:nvPr/>
          </p:nvGrpSpPr>
          <p:grpSpPr>
            <a:xfrm>
              <a:off x="7651460" y="573599"/>
              <a:ext cx="2274726" cy="1696602"/>
              <a:chOff x="7651460" y="573599"/>
              <a:chExt cx="2274726" cy="1696602"/>
            </a:xfrm>
          </p:grpSpPr>
          <p:sp>
            <p:nvSpPr>
              <p:cNvPr id="181" name="Folded Corner 180">
                <a:extLst>
                  <a:ext uri="{FF2B5EF4-FFF2-40B4-BE49-F238E27FC236}">
                    <a16:creationId xmlns:a16="http://schemas.microsoft.com/office/drawing/2014/main" id="{DFD99828-097C-614B-9FFB-DEC78A452CD3}"/>
                  </a:ext>
                </a:extLst>
              </p:cNvPr>
              <p:cNvSpPr/>
              <p:nvPr/>
            </p:nvSpPr>
            <p:spPr>
              <a:xfrm>
                <a:off x="8144568" y="573599"/>
                <a:ext cx="1781618" cy="1696602"/>
              </a:xfrm>
              <a:prstGeom prst="foldedCorner">
                <a:avLst>
                  <a:gd name="adj" fmla="val 16419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436BCEFA-568C-8044-8307-78A42153ECBA}"/>
                  </a:ext>
                </a:extLst>
              </p:cNvPr>
              <p:cNvSpPr txBox="1"/>
              <p:nvPr/>
            </p:nvSpPr>
            <p:spPr>
              <a:xfrm>
                <a:off x="8589147" y="641520"/>
                <a:ext cx="12730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15% of entries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72A9A715-2720-0A46-BFCD-65838BF0833B}"/>
                      </a:ext>
                    </a:extLst>
                  </p:cNvPr>
                  <p:cNvSpPr txBox="1"/>
                  <p:nvPr/>
                </p:nvSpPr>
                <p:spPr>
                  <a:xfrm>
                    <a:off x="8144473" y="659906"/>
                    <a:ext cx="493795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200" dirty="0"/>
                            <m:t>00</m:t>
                          </m:r>
                          <m:r>
                            <m:rPr>
                              <m:nor/>
                            </m:rPr>
                            <a:rPr lang="en-US" sz="1200" dirty="0"/>
                            <m:t>X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72A9A715-2720-0A46-BFCD-65838BF083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4473" y="659906"/>
                    <a:ext cx="493795" cy="27699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TextBox 183">
                    <a:extLst>
                      <a:ext uri="{FF2B5EF4-FFF2-40B4-BE49-F238E27FC236}">
                        <a16:creationId xmlns:a16="http://schemas.microsoft.com/office/drawing/2014/main" id="{597D9775-2A8F-1E4B-888B-82D93A7465B8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130" y="1069474"/>
                    <a:ext cx="493795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200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sz="1200" b="0" i="0" dirty="0" smtClean="0"/>
                            <m:t>1</m:t>
                          </m:r>
                          <m:r>
                            <m:rPr>
                              <m:nor/>
                            </m:rPr>
                            <a:rPr lang="en-US" sz="1200" dirty="0"/>
                            <m:t>X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84" name="TextBox 183">
                    <a:extLst>
                      <a:ext uri="{FF2B5EF4-FFF2-40B4-BE49-F238E27FC236}">
                        <a16:creationId xmlns:a16="http://schemas.microsoft.com/office/drawing/2014/main" id="{597D9775-2A8F-1E4B-888B-82D93A7465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2130" y="1069474"/>
                    <a:ext cx="493795" cy="27699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4D0A7989-5354-0E46-B01D-63F47955AD3F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130" y="1467158"/>
                    <a:ext cx="493795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2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1200" dirty="0"/>
                            <m:t>0</m:t>
                          </m:r>
                          <m:r>
                            <m:rPr>
                              <m:nor/>
                            </m:rPr>
                            <a:rPr lang="en-US" sz="1200" dirty="0"/>
                            <m:t>X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4D0A7989-5354-0E46-B01D-63F47955AD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2130" y="1467158"/>
                    <a:ext cx="493795" cy="276999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TextBox 185">
                    <a:extLst>
                      <a:ext uri="{FF2B5EF4-FFF2-40B4-BE49-F238E27FC236}">
                        <a16:creationId xmlns:a16="http://schemas.microsoft.com/office/drawing/2014/main" id="{F7B16427-9F4B-DC43-BE48-D1E38D575595}"/>
                      </a:ext>
                    </a:extLst>
                  </p:cNvPr>
                  <p:cNvSpPr txBox="1"/>
                  <p:nvPr/>
                </p:nvSpPr>
                <p:spPr>
                  <a:xfrm>
                    <a:off x="8142130" y="1863307"/>
                    <a:ext cx="493795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2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1200" b="0" i="0" dirty="0" smtClean="0"/>
                            <m:t>1</m:t>
                          </m:r>
                          <m:r>
                            <m:rPr>
                              <m:nor/>
                            </m:rPr>
                            <a:rPr lang="en-US" sz="1200" dirty="0"/>
                            <m:t>X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86" name="TextBox 185">
                    <a:extLst>
                      <a:ext uri="{FF2B5EF4-FFF2-40B4-BE49-F238E27FC236}">
                        <a16:creationId xmlns:a16="http://schemas.microsoft.com/office/drawing/2014/main" id="{F7B16427-9F4B-DC43-BE48-D1E38D5755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2130" y="1863307"/>
                    <a:ext cx="493795" cy="276999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3AEEA295-3FBE-0C48-8C64-C1204134B626}"/>
                  </a:ext>
                </a:extLst>
              </p:cNvPr>
              <p:cNvSpPr txBox="1"/>
              <p:nvPr/>
            </p:nvSpPr>
            <p:spPr>
              <a:xfrm>
                <a:off x="8589147" y="1043845"/>
                <a:ext cx="1232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80% of entries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B374C524-3DC0-264C-A8F4-D978B6A74B24}"/>
                  </a:ext>
                </a:extLst>
              </p:cNvPr>
              <p:cNvSpPr txBox="1"/>
              <p:nvPr/>
            </p:nvSpPr>
            <p:spPr>
              <a:xfrm>
                <a:off x="8589147" y="1442708"/>
                <a:ext cx="11415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5% of entries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9013B575-0030-384A-9EC1-6E7DB5045FA7}"/>
                  </a:ext>
                </a:extLst>
              </p:cNvPr>
              <p:cNvSpPr txBox="1"/>
              <p:nvPr/>
            </p:nvSpPr>
            <p:spPr>
              <a:xfrm>
                <a:off x="8589147" y="1841570"/>
                <a:ext cx="1232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10% of entries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1DFA7629-56AA-0D44-9AB0-6B2A445B0632}"/>
                  </a:ext>
                </a:extLst>
              </p:cNvPr>
              <p:cNvSpPr txBox="1"/>
              <p:nvPr/>
            </p:nvSpPr>
            <p:spPr>
              <a:xfrm>
                <a:off x="7651460" y="690250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Bin 1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F8C81F43-C90A-8545-A9F7-BA76C128C7B1}"/>
                  </a:ext>
                </a:extLst>
              </p:cNvPr>
              <p:cNvSpPr txBox="1"/>
              <p:nvPr/>
            </p:nvSpPr>
            <p:spPr>
              <a:xfrm>
                <a:off x="7651460" y="1079502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Bin 2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D4CE7597-34A3-1848-9F66-440671FA65F8}"/>
                  </a:ext>
                </a:extLst>
              </p:cNvPr>
              <p:cNvSpPr txBox="1"/>
              <p:nvPr/>
            </p:nvSpPr>
            <p:spPr>
              <a:xfrm>
                <a:off x="7651460" y="1477195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Bin 3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3FC07CB2-2701-754D-ADDB-695F2F09084F}"/>
                  </a:ext>
                </a:extLst>
              </p:cNvPr>
              <p:cNvSpPr txBox="1"/>
              <p:nvPr/>
            </p:nvSpPr>
            <p:spPr>
              <a:xfrm>
                <a:off x="7651460" y="1873104"/>
                <a:ext cx="4972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Bin 4</a:t>
                </a:r>
              </a:p>
            </p:txBody>
          </p: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7B0E2516-50F5-B442-ADBA-5479B0AF3123}"/>
                </a:ext>
              </a:extLst>
            </p:cNvPr>
            <p:cNvSpPr txBox="1"/>
            <p:nvPr/>
          </p:nvSpPr>
          <p:spPr>
            <a:xfrm>
              <a:off x="7180483" y="274599"/>
              <a:ext cx="3411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Example: proportion to frequency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464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3FFA-3C72-2843-A97F-64256403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CED8-31BD-9741-BA73-F68BB4658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Network Stand-alone simulator </a:t>
            </a:r>
          </a:p>
          <a:p>
            <a:pPr lvl="1"/>
            <a:r>
              <a:rPr lang="en-US" sz="1400" dirty="0"/>
              <a:t>Accuracy and integrity</a:t>
            </a:r>
          </a:p>
          <a:p>
            <a:pPr lvl="1"/>
            <a:r>
              <a:rPr lang="en-US" sz="1400" dirty="0"/>
              <a:t>Adaptive increment</a:t>
            </a:r>
          </a:p>
          <a:p>
            <a:r>
              <a:rPr lang="en-US" sz="1800" dirty="0"/>
              <a:t>Testbed Experiments </a:t>
            </a:r>
          </a:p>
          <a:p>
            <a:pPr lvl="1"/>
            <a:r>
              <a:rPr lang="en-US" sz="1400" dirty="0"/>
              <a:t>Experiment with limited entries</a:t>
            </a:r>
          </a:p>
          <a:p>
            <a:r>
              <a:rPr lang="en-US" sz="1800" dirty="0"/>
              <a:t>Large scale simulation </a:t>
            </a:r>
          </a:p>
        </p:txBody>
      </p:sp>
    </p:spTree>
    <p:extLst>
      <p:ext uri="{BB962C8B-B14F-4D97-AF65-F5344CB8AC3E}">
        <p14:creationId xmlns:p14="http://schemas.microsoft.com/office/powerpoint/2010/main" val="2056605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68AE-BD6A-7843-A7B6-D7CD2799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Stand-alone simulator - Accuracy and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4A9DB-74DA-174D-8E4E-074E7E58F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Binning of different distributions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F4ABF-16FC-A54A-BB15-8EAAA7122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81"/>
          <a:stretch/>
        </p:blipFill>
        <p:spPr>
          <a:xfrm>
            <a:off x="1524000" y="3429000"/>
            <a:ext cx="9144000" cy="216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17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68AE-BD6A-7843-A7B6-D7CD2799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Stand-alone simulator - Adaptive increment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4A9DB-74DA-174D-8E4E-074E7E58F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Convergence if ADA with increasing entries in each iterations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C04BB-9028-6445-B665-1F9BADD0F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024"/>
          <a:stretch/>
        </p:blipFill>
        <p:spPr>
          <a:xfrm>
            <a:off x="1437503" y="3429000"/>
            <a:ext cx="9144000" cy="18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12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B13A-01F7-9943-83F9-11C0B67F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implementation in Tofino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306AE-61CF-4A44-8652-71BD1DA7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Language: ADA Implementation in P4, and Python</a:t>
            </a:r>
          </a:p>
          <a:p>
            <a:r>
              <a:rPr lang="en-US" dirty="0"/>
              <a:t>Running agent: Barefoot Tofino Wedge 100BF-32X Ethernet switch </a:t>
            </a:r>
          </a:p>
          <a:p>
            <a:r>
              <a:rPr lang="en-US" dirty="0"/>
              <a:t>Traffic:</a:t>
            </a:r>
          </a:p>
          <a:p>
            <a:pPr lvl="1"/>
            <a:r>
              <a:rPr lang="en-US" dirty="0"/>
              <a:t>Single flow between two machines</a:t>
            </a:r>
          </a:p>
          <a:p>
            <a:pPr lvl="2"/>
            <a:r>
              <a:rPr lang="en-US" dirty="0"/>
              <a:t>Using 16 parallel iperf3 connections</a:t>
            </a:r>
          </a:p>
          <a:p>
            <a:pPr lvl="2"/>
            <a:r>
              <a:rPr lang="en-US" dirty="0"/>
              <a:t>Traffic from a  DCTCP enabled client to a server at a full line</a:t>
            </a:r>
          </a:p>
          <a:p>
            <a:r>
              <a:rPr lang="en-US" dirty="0"/>
              <a:t>ADA parameters</a:t>
            </a:r>
          </a:p>
          <a:p>
            <a:pPr lvl="1"/>
            <a:r>
              <a:rPr lang="en-US" dirty="0"/>
              <a:t>Total of 128 entries for approximate multiplication</a:t>
            </a:r>
          </a:p>
          <a:p>
            <a:pPr lvl="1"/>
            <a:r>
              <a:rPr lang="en-US" dirty="0"/>
              <a:t>Total of 12 entries for the monitoring each variable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7824D9-785B-8C4B-873D-57DED9B39209}"/>
              </a:ext>
            </a:extLst>
          </p:cNvPr>
          <p:cNvGrpSpPr/>
          <p:nvPr/>
        </p:nvGrpSpPr>
        <p:grpSpPr>
          <a:xfrm>
            <a:off x="7700468" y="4701152"/>
            <a:ext cx="3973173" cy="1086181"/>
            <a:chOff x="876983" y="4618333"/>
            <a:chExt cx="2628799" cy="71865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224E78D-AFD0-8447-9107-A4655DAF690E}"/>
                </a:ext>
              </a:extLst>
            </p:cNvPr>
            <p:cNvCxnSpPr>
              <a:cxnSpLocks/>
            </p:cNvCxnSpPr>
            <p:nvPr/>
          </p:nvCxnSpPr>
          <p:spPr>
            <a:xfrm>
              <a:off x="1292100" y="4989589"/>
              <a:ext cx="6740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DA8AC4-14FA-6F44-AC18-127CD049A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336" y="4687112"/>
              <a:ext cx="604093" cy="64987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2C2D1E-21CD-1044-B0FF-AC98FD4F5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983" y="4658282"/>
              <a:ext cx="530407" cy="641809"/>
            </a:xfrm>
            <a:prstGeom prst="rect">
              <a:avLst/>
            </a:prstGeom>
            <a:ln w="28575"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2BFA25-5761-C04A-9742-25DAAF1A0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375" y="4658282"/>
              <a:ext cx="530407" cy="641809"/>
            </a:xfrm>
            <a:prstGeom prst="rect">
              <a:avLst/>
            </a:prstGeom>
            <a:ln w="28575"/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0D387EC-CA4C-2148-B23A-7D3921029B4A}"/>
                </a:ext>
              </a:extLst>
            </p:cNvPr>
            <p:cNvCxnSpPr>
              <a:cxnSpLocks/>
            </p:cNvCxnSpPr>
            <p:nvPr/>
          </p:nvCxnSpPr>
          <p:spPr>
            <a:xfrm>
              <a:off x="2351505" y="4989589"/>
              <a:ext cx="7318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315ECD2-CDF1-3F43-8E4D-79F4E823F367}"/>
                    </a:ext>
                  </a:extLst>
                </p:cNvPr>
                <p:cNvSpPr txBox="1"/>
                <p:nvPr/>
              </p:nvSpPr>
              <p:spPr>
                <a:xfrm>
                  <a:off x="1939995" y="4618333"/>
                  <a:ext cx="502775" cy="203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𝑁𝑖𝑚𝑏𝑙𝑒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315ECD2-CDF1-3F43-8E4D-79F4E823F3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995" y="4618333"/>
                  <a:ext cx="502775" cy="2036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16584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A3A70-4675-B84A-895A-4D727890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implementation - ADA with limited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60A2-D078-2D48-8693-EB234D87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Nimble fails without ADA due to the match with entries with large errors</a:t>
            </a:r>
          </a:p>
          <a:p>
            <a:r>
              <a:rPr lang="en-US" sz="2200" dirty="0"/>
              <a:t>ADA change the table adaptively and doesn’t interrupt the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7CCFA-6356-D948-8FFA-9118EA67C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571"/>
          <a:stretch/>
        </p:blipFill>
        <p:spPr>
          <a:xfrm>
            <a:off x="4986783" y="2897737"/>
            <a:ext cx="6224982" cy="2523744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6533C4B-809A-FB45-91D5-3FC702644D06}"/>
              </a:ext>
            </a:extLst>
          </p:cNvPr>
          <p:cNvSpPr/>
          <p:nvPr/>
        </p:nvSpPr>
        <p:spPr>
          <a:xfrm>
            <a:off x="8219129" y="3627184"/>
            <a:ext cx="268655" cy="1246029"/>
          </a:xfrm>
          <a:prstGeom prst="wedgeRoundRectCallout">
            <a:avLst>
              <a:gd name="adj1" fmla="val 560404"/>
              <a:gd name="adj2" fmla="val -75020"/>
              <a:gd name="adj3" fmla="val 16667"/>
            </a:avLst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44B9D-C18E-5E4A-991B-E91D4DC9B297}"/>
              </a:ext>
            </a:extLst>
          </p:cNvPr>
          <p:cNvSpPr txBox="1"/>
          <p:nvPr/>
        </p:nvSpPr>
        <p:spPr>
          <a:xfrm>
            <a:off x="9778701" y="2574571"/>
            <a:ext cx="2581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 prevents the system </a:t>
            </a:r>
          </a:p>
          <a:p>
            <a:r>
              <a:rPr lang="en-US" dirty="0"/>
              <a:t>from being unstable</a:t>
            </a:r>
          </a:p>
        </p:txBody>
      </p:sp>
    </p:spTree>
    <p:extLst>
      <p:ext uri="{BB962C8B-B14F-4D97-AF65-F5344CB8AC3E}">
        <p14:creationId xmlns:p14="http://schemas.microsoft.com/office/powerpoint/2010/main" val="1676903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A535-ED07-5A49-9CFA-E87320D9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scale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29213-3317-F444-9FC4-4DAB72D8E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Topology</a:t>
            </a:r>
          </a:p>
          <a:p>
            <a:pPr lvl="1"/>
            <a:r>
              <a:rPr lang="en-US" dirty="0"/>
              <a:t>Leaf-spine topology with 400 servers and 20 </a:t>
            </a:r>
            <a:r>
              <a:rPr lang="en-US" dirty="0" err="1"/>
              <a:t>ToR</a:t>
            </a:r>
            <a:r>
              <a:rPr lang="en-US" dirty="0"/>
              <a:t> switches</a:t>
            </a:r>
          </a:p>
          <a:p>
            <a:pPr lvl="1"/>
            <a:r>
              <a:rPr lang="en-US" dirty="0"/>
              <a:t>100 Gbps links with a link delay of 1 µs</a:t>
            </a:r>
          </a:p>
          <a:p>
            <a:r>
              <a:rPr lang="en-US" dirty="0"/>
              <a:t>Workloads</a:t>
            </a:r>
          </a:p>
          <a:p>
            <a:pPr lvl="1" fontAlgn="t"/>
            <a:r>
              <a:rPr lang="en-US" dirty="0"/>
              <a:t>Mix of short flows (8 - 32 KB) and long flows (1 MB)</a:t>
            </a:r>
          </a:p>
          <a:p>
            <a:pPr marL="0" indent="0" fontAlgn="t">
              <a:buNone/>
            </a:pPr>
            <a:endParaRPr lang="en-US" dirty="0"/>
          </a:p>
          <a:p>
            <a:r>
              <a:rPr lang="en-US" dirty="0"/>
              <a:t>Testing 99th percentile FCT for </a:t>
            </a:r>
            <a:r>
              <a:rPr lang="en-US" i="1" dirty="0"/>
              <a:t>ideal Nimble </a:t>
            </a:r>
            <a:r>
              <a:rPr lang="en-US" dirty="0"/>
              <a:t>and </a:t>
            </a:r>
          </a:p>
          <a:p>
            <a:pPr marL="0" indent="0">
              <a:buNone/>
            </a:pPr>
            <a:r>
              <a:rPr lang="en-US" dirty="0"/>
              <a:t>    RCP with and without ADA</a:t>
            </a:r>
          </a:p>
          <a:p>
            <a:pPr lvl="1"/>
            <a:r>
              <a:rPr lang="en-US" dirty="0"/>
              <a:t>All approaches with ADA work as good as </a:t>
            </a:r>
          </a:p>
          <a:p>
            <a:pPr marL="457200" lvl="1" indent="0">
              <a:buNone/>
            </a:pPr>
            <a:r>
              <a:rPr lang="en-US" dirty="0"/>
              <a:t>    the ideal 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CA260-F2C4-184E-ABDE-3F9A79F75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027" y="3143180"/>
            <a:ext cx="4461708" cy="34828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6276E6-C81B-CC46-B078-11E119843253}"/>
              </a:ext>
            </a:extLst>
          </p:cNvPr>
          <p:cNvGrpSpPr/>
          <p:nvPr/>
        </p:nvGrpSpPr>
        <p:grpSpPr>
          <a:xfrm>
            <a:off x="8464180" y="1467258"/>
            <a:ext cx="3046502" cy="1351245"/>
            <a:chOff x="7556900" y="1162407"/>
            <a:chExt cx="4193666" cy="20942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E49492-6801-704C-B3C1-819D953F3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900" y="2925160"/>
              <a:ext cx="273921" cy="331453"/>
            </a:xfrm>
            <a:prstGeom prst="rect">
              <a:avLst/>
            </a:prstGeom>
            <a:ln w="28575"/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72D6586-A3C2-0347-974E-B1D85D19A399}"/>
                </a:ext>
              </a:extLst>
            </p:cNvPr>
            <p:cNvGrpSpPr/>
            <p:nvPr/>
          </p:nvGrpSpPr>
          <p:grpSpPr>
            <a:xfrm>
              <a:off x="7689259" y="2639034"/>
              <a:ext cx="371364" cy="289494"/>
              <a:chOff x="7534023" y="5347548"/>
              <a:chExt cx="1411230" cy="42244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75CFD2B-1BF0-C146-B393-C87DAEA18567}"/>
                  </a:ext>
                </a:extLst>
              </p:cNvPr>
              <p:cNvCxnSpPr/>
              <p:nvPr/>
            </p:nvCxnSpPr>
            <p:spPr>
              <a:xfrm flipV="1">
                <a:off x="7534023" y="5347548"/>
                <a:ext cx="705614" cy="42244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60CEDB1-2448-3449-A80C-6FB83444E47C}"/>
                  </a:ext>
                </a:extLst>
              </p:cNvPr>
              <p:cNvCxnSpPr/>
              <p:nvPr/>
            </p:nvCxnSpPr>
            <p:spPr>
              <a:xfrm flipH="1" flipV="1">
                <a:off x="8210496" y="5347548"/>
                <a:ext cx="734757" cy="42244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179DE2-EDC9-7940-9E68-50B90272E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035" y="2925160"/>
              <a:ext cx="273921" cy="331453"/>
            </a:xfrm>
            <a:prstGeom prst="rect">
              <a:avLst/>
            </a:prstGeom>
            <a:ln w="28575"/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0E151A6-09DF-EF49-8355-66F69394CB22}"/>
                </a:ext>
              </a:extLst>
            </p:cNvPr>
            <p:cNvCxnSpPr/>
            <p:nvPr/>
          </p:nvCxnSpPr>
          <p:spPr>
            <a:xfrm>
              <a:off x="7782100" y="2925160"/>
              <a:ext cx="181847" cy="0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FF7457-F949-CF44-9232-67A835579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978" y="2925160"/>
              <a:ext cx="273921" cy="331453"/>
            </a:xfrm>
            <a:prstGeom prst="rect">
              <a:avLst/>
            </a:prstGeom>
            <a:ln w="28575"/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CED660E-FE68-0744-A9DD-0EADE53056C0}"/>
                </a:ext>
              </a:extLst>
            </p:cNvPr>
            <p:cNvGrpSpPr/>
            <p:nvPr/>
          </p:nvGrpSpPr>
          <p:grpSpPr>
            <a:xfrm>
              <a:off x="8340337" y="2639034"/>
              <a:ext cx="371364" cy="289494"/>
              <a:chOff x="7534023" y="5347548"/>
              <a:chExt cx="1411230" cy="4224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DF0894A-3881-5A45-98B5-0C9702574495}"/>
                  </a:ext>
                </a:extLst>
              </p:cNvPr>
              <p:cNvCxnSpPr/>
              <p:nvPr/>
            </p:nvCxnSpPr>
            <p:spPr>
              <a:xfrm flipV="1">
                <a:off x="7534023" y="5347548"/>
                <a:ext cx="705614" cy="42244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CBFEDE6-C630-A74E-9D09-67153CA81C75}"/>
                  </a:ext>
                </a:extLst>
              </p:cNvPr>
              <p:cNvCxnSpPr/>
              <p:nvPr/>
            </p:nvCxnSpPr>
            <p:spPr>
              <a:xfrm flipH="1" flipV="1">
                <a:off x="8210496" y="5347548"/>
                <a:ext cx="734757" cy="42244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26909B-3A4D-6C4F-B2D4-0F7671F57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2113" y="2925160"/>
              <a:ext cx="273921" cy="331453"/>
            </a:xfrm>
            <a:prstGeom prst="rect">
              <a:avLst/>
            </a:prstGeom>
            <a:ln w="28575"/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7B933C-961A-6A4C-AFC1-7C5869AA92DA}"/>
                </a:ext>
              </a:extLst>
            </p:cNvPr>
            <p:cNvCxnSpPr/>
            <p:nvPr/>
          </p:nvCxnSpPr>
          <p:spPr>
            <a:xfrm>
              <a:off x="8433178" y="2925160"/>
              <a:ext cx="181847" cy="0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38EEF59-9E0E-C94F-814E-6424B6D3E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432" y="2925160"/>
              <a:ext cx="273921" cy="331453"/>
            </a:xfrm>
            <a:prstGeom prst="rect">
              <a:avLst/>
            </a:prstGeom>
            <a:ln w="28575"/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148877-DFDF-B345-81D0-43D42F580DB3}"/>
                </a:ext>
              </a:extLst>
            </p:cNvPr>
            <p:cNvGrpSpPr/>
            <p:nvPr/>
          </p:nvGrpSpPr>
          <p:grpSpPr>
            <a:xfrm>
              <a:off x="10603791" y="2639034"/>
              <a:ext cx="371364" cy="289494"/>
              <a:chOff x="7534023" y="5347548"/>
              <a:chExt cx="1411230" cy="42244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C031A01-4202-2B41-B49B-64FE310EC888}"/>
                  </a:ext>
                </a:extLst>
              </p:cNvPr>
              <p:cNvCxnSpPr/>
              <p:nvPr/>
            </p:nvCxnSpPr>
            <p:spPr>
              <a:xfrm flipV="1">
                <a:off x="7534023" y="5347548"/>
                <a:ext cx="705614" cy="42244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D108059-F7A9-8844-8BDD-5A509C7FEC6B}"/>
                  </a:ext>
                </a:extLst>
              </p:cNvPr>
              <p:cNvCxnSpPr/>
              <p:nvPr/>
            </p:nvCxnSpPr>
            <p:spPr>
              <a:xfrm flipH="1" flipV="1">
                <a:off x="8210496" y="5347548"/>
                <a:ext cx="734757" cy="42244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4E07AB-AC74-3449-9A05-9E452F6E7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5567" y="2925160"/>
              <a:ext cx="273921" cy="331453"/>
            </a:xfrm>
            <a:prstGeom prst="rect">
              <a:avLst/>
            </a:prstGeom>
            <a:ln w="28575"/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06F881-D2C9-8842-9E0F-540AF63C0B41}"/>
                </a:ext>
              </a:extLst>
            </p:cNvPr>
            <p:cNvCxnSpPr/>
            <p:nvPr/>
          </p:nvCxnSpPr>
          <p:spPr>
            <a:xfrm>
              <a:off x="10696632" y="2925160"/>
              <a:ext cx="181847" cy="0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5ED9B30-8925-A64C-AEEA-21C679DE9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510" y="2925160"/>
              <a:ext cx="273921" cy="331453"/>
            </a:xfrm>
            <a:prstGeom prst="rect">
              <a:avLst/>
            </a:prstGeom>
            <a:ln w="28575"/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BDAB454-FE76-8249-A89A-EEE519FA469B}"/>
                </a:ext>
              </a:extLst>
            </p:cNvPr>
            <p:cNvGrpSpPr/>
            <p:nvPr/>
          </p:nvGrpSpPr>
          <p:grpSpPr>
            <a:xfrm>
              <a:off x="11254869" y="2639034"/>
              <a:ext cx="371364" cy="289494"/>
              <a:chOff x="7534023" y="5347548"/>
              <a:chExt cx="1411230" cy="422440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1DA3B5F-A097-F64C-B2FA-F5BB91C7BF75}"/>
                  </a:ext>
                </a:extLst>
              </p:cNvPr>
              <p:cNvCxnSpPr/>
              <p:nvPr/>
            </p:nvCxnSpPr>
            <p:spPr>
              <a:xfrm flipV="1">
                <a:off x="7534023" y="5347548"/>
                <a:ext cx="705614" cy="42244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06F09FE-C9AF-E240-B75D-632D376C60CE}"/>
                  </a:ext>
                </a:extLst>
              </p:cNvPr>
              <p:cNvCxnSpPr/>
              <p:nvPr/>
            </p:nvCxnSpPr>
            <p:spPr>
              <a:xfrm flipH="1" flipV="1">
                <a:off x="8210496" y="5347548"/>
                <a:ext cx="734757" cy="42244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595479A-4399-5740-AD78-7D49A10BA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6645" y="2925160"/>
              <a:ext cx="273921" cy="331453"/>
            </a:xfrm>
            <a:prstGeom prst="rect">
              <a:avLst/>
            </a:prstGeom>
            <a:ln w="28575"/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7ADB710-B53A-164C-BA11-5B3154489321}"/>
                </a:ext>
              </a:extLst>
            </p:cNvPr>
            <p:cNvCxnSpPr/>
            <p:nvPr/>
          </p:nvCxnSpPr>
          <p:spPr>
            <a:xfrm>
              <a:off x="11347710" y="2925160"/>
              <a:ext cx="181847" cy="0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C1FDA9F-7E8C-164A-BACC-85797F25D1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26020" y="1569717"/>
              <a:ext cx="1183047" cy="80136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3AF9A4-4065-9241-8BC8-E365892AE5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09067" y="1569717"/>
              <a:ext cx="1080407" cy="80136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66F010-5560-F74A-85AC-F76E8CBBE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4942" y="1569717"/>
              <a:ext cx="1834125" cy="80136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8BE2D79-7DB4-904D-9A67-89BBC6F35D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4942" y="1569717"/>
              <a:ext cx="3025793" cy="80136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A0B67BE-D52A-8248-9ABC-44F63DCC88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09067" y="1569717"/>
              <a:ext cx="1731485" cy="80136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69BA84F-5D90-4047-8C53-EC081BE875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00734" y="1569717"/>
              <a:ext cx="539817" cy="80136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40809A-3940-8945-8B3C-5E3C49FC01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13790" y="1569717"/>
              <a:ext cx="2926762" cy="80136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0E6B76-A78B-6D43-BC51-23075D7FED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4940" y="1569717"/>
              <a:ext cx="638848" cy="80136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8A9DE6-EAB5-9941-B18A-F62B3DB3BD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13788" y="1569717"/>
              <a:ext cx="12230" cy="80136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1FF84F7-D828-6748-B4C9-05332F0BAC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13790" y="1569717"/>
              <a:ext cx="2275684" cy="80136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BDC4D8F-31FE-4C4D-9B1B-D0ACDD13B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26020" y="1569717"/>
              <a:ext cx="2374715" cy="80136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9050E5E-2D6F-AD4C-93FA-3345B29F3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9473" y="1569717"/>
              <a:ext cx="111261" cy="801369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DC33304-6981-1D44-95C1-3D2628E33B60}"/>
                </a:ext>
              </a:extLst>
            </p:cNvPr>
            <p:cNvCxnSpPr>
              <a:cxnSpLocks/>
            </p:cNvCxnSpPr>
            <p:nvPr/>
          </p:nvCxnSpPr>
          <p:spPr>
            <a:xfrm>
              <a:off x="8513788" y="1569717"/>
              <a:ext cx="89733" cy="289045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9167C9A-AB98-6149-A364-C7AE90F30A57}"/>
                </a:ext>
              </a:extLst>
            </p:cNvPr>
            <p:cNvCxnSpPr>
              <a:cxnSpLocks/>
            </p:cNvCxnSpPr>
            <p:nvPr/>
          </p:nvCxnSpPr>
          <p:spPr>
            <a:xfrm>
              <a:off x="8513788" y="1569717"/>
              <a:ext cx="197911" cy="193898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B5E1C36-3EE9-114E-84CD-61A63C5AD59E}"/>
                </a:ext>
              </a:extLst>
            </p:cNvPr>
            <p:cNvGrpSpPr/>
            <p:nvPr/>
          </p:nvGrpSpPr>
          <p:grpSpPr>
            <a:xfrm flipH="1">
              <a:off x="10696132" y="1574666"/>
              <a:ext cx="197911" cy="289045"/>
              <a:chOff x="4493608" y="922400"/>
              <a:chExt cx="329265" cy="42178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9F0517E-23D2-7143-98FB-639242EA1471}"/>
                  </a:ext>
                </a:extLst>
              </p:cNvPr>
              <p:cNvCxnSpPr/>
              <p:nvPr/>
            </p:nvCxnSpPr>
            <p:spPr>
              <a:xfrm>
                <a:off x="4493608" y="922400"/>
                <a:ext cx="149288" cy="421785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DEA34AC-EBA7-3644-B540-AB5F4A585F17}"/>
                  </a:ext>
                </a:extLst>
              </p:cNvPr>
              <p:cNvCxnSpPr/>
              <p:nvPr/>
            </p:nvCxnSpPr>
            <p:spPr>
              <a:xfrm>
                <a:off x="4493608" y="922400"/>
                <a:ext cx="329265" cy="282943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6AF5BD3-CAFE-9C43-87A0-E588031BDED6}"/>
                </a:ext>
              </a:extLst>
            </p:cNvPr>
            <p:cNvCxnSpPr/>
            <p:nvPr/>
          </p:nvCxnSpPr>
          <p:spPr>
            <a:xfrm flipH="1">
              <a:off x="9664471" y="1577072"/>
              <a:ext cx="52401" cy="172616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8D75CCE-D62C-164A-AE55-15D84D13777F}"/>
                </a:ext>
              </a:extLst>
            </p:cNvPr>
            <p:cNvCxnSpPr/>
            <p:nvPr/>
          </p:nvCxnSpPr>
          <p:spPr>
            <a:xfrm>
              <a:off x="9721721" y="1574666"/>
              <a:ext cx="54594" cy="175022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0AAAECB-AE5D-6640-AD28-F84F59D6F8C9}"/>
                </a:ext>
              </a:extLst>
            </p:cNvPr>
            <p:cNvCxnSpPr>
              <a:cxnSpLocks/>
            </p:cNvCxnSpPr>
            <p:nvPr/>
          </p:nvCxnSpPr>
          <p:spPr>
            <a:xfrm>
              <a:off x="9335680" y="3090886"/>
              <a:ext cx="657582" cy="0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41" name="Picture 2" descr="Router Icon Transparent #396426 - Free Icons Library">
              <a:extLst>
                <a:ext uri="{FF2B5EF4-FFF2-40B4-BE49-F238E27FC236}">
                  <a16:creationId xmlns:a16="http://schemas.microsoft.com/office/drawing/2014/main" id="{17AB747A-76C4-C44D-AC11-7776A2F1F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9610" y="1165746"/>
              <a:ext cx="725978" cy="48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Router Icon Transparent #396426 - Free Icons Library">
              <a:extLst>
                <a:ext uri="{FF2B5EF4-FFF2-40B4-BE49-F238E27FC236}">
                  <a16:creationId xmlns:a16="http://schemas.microsoft.com/office/drawing/2014/main" id="{4F4ADB04-2204-2F4F-A610-B87990CED1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555" y="1162407"/>
              <a:ext cx="725978" cy="48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Router Icon Transparent #396426 - Free Icons Library">
              <a:extLst>
                <a:ext uri="{FF2B5EF4-FFF2-40B4-BE49-F238E27FC236}">
                  <a16:creationId xmlns:a16="http://schemas.microsoft.com/office/drawing/2014/main" id="{754B7B25-3789-9D48-A2B8-0E6F566D2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3602" y="1165299"/>
              <a:ext cx="725978" cy="48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Router Icon Transparent #396426 - Free Icons Library">
              <a:extLst>
                <a:ext uri="{FF2B5EF4-FFF2-40B4-BE49-F238E27FC236}">
                  <a16:creationId xmlns:a16="http://schemas.microsoft.com/office/drawing/2014/main" id="{25D73639-F3AD-4B4D-8EFE-79B9EA8F0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921" y="2370424"/>
              <a:ext cx="498427" cy="331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Router Icon Transparent #396426 - Free Icons Library">
              <a:extLst>
                <a:ext uri="{FF2B5EF4-FFF2-40B4-BE49-F238E27FC236}">
                  <a16:creationId xmlns:a16="http://schemas.microsoft.com/office/drawing/2014/main" id="{21362976-1C59-1F4C-9825-3DDFE01F2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9001" y="2369130"/>
              <a:ext cx="498427" cy="331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Router Icon Transparent #396426 - Free Icons Library">
              <a:extLst>
                <a:ext uri="{FF2B5EF4-FFF2-40B4-BE49-F238E27FC236}">
                  <a16:creationId xmlns:a16="http://schemas.microsoft.com/office/drawing/2014/main" id="{D2F029AA-2C99-EB40-B85E-4CBCAA174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2588" y="2377329"/>
              <a:ext cx="498427" cy="331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Router Icon Transparent #396426 - Free Icons Library">
              <a:extLst>
                <a:ext uri="{FF2B5EF4-FFF2-40B4-BE49-F238E27FC236}">
                  <a16:creationId xmlns:a16="http://schemas.microsoft.com/office/drawing/2014/main" id="{8433B1B6-1743-1647-A06D-9934C24F9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3668" y="2376035"/>
              <a:ext cx="498427" cy="331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0478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BC49-EA76-6B4E-B1BF-D6FED398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89" y="1837091"/>
            <a:ext cx="11298621" cy="748969"/>
          </a:xfrm>
        </p:spPr>
        <p:txBody>
          <a:bodyPr/>
          <a:lstStyle/>
          <a:p>
            <a:pPr algn="ctr"/>
            <a:r>
              <a:rPr lang="en-US" dirty="0"/>
              <a:t>Thank you for your attention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68863-1AEA-0B42-B550-12E0ECF15185}"/>
              </a:ext>
            </a:extLst>
          </p:cNvPr>
          <p:cNvSpPr txBox="1"/>
          <p:nvPr/>
        </p:nvSpPr>
        <p:spPr>
          <a:xfrm>
            <a:off x="4318494" y="4271940"/>
            <a:ext cx="35550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Mojtaba </a:t>
            </a:r>
            <a:r>
              <a:rPr lang="en-US" sz="2000" b="1" dirty="0" err="1"/>
              <a:t>Malekpourshahraki</a:t>
            </a: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Email</a:t>
            </a:r>
            <a:r>
              <a:rPr lang="en-US" sz="2000" dirty="0"/>
              <a:t>: mmalek3@uic.edu</a:t>
            </a:r>
          </a:p>
          <a:p>
            <a:pPr algn="ctr"/>
            <a:r>
              <a:rPr lang="en-US" sz="2000" b="1" dirty="0"/>
              <a:t>Website</a:t>
            </a:r>
            <a:r>
              <a:rPr lang="en-US" sz="2000" dirty="0"/>
              <a:t>: cs.uic.edu/~mmalekpo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7A1106-97B9-5842-860F-498031ABD9F2}"/>
              </a:ext>
            </a:extLst>
          </p:cNvPr>
          <p:cNvSpPr txBox="1">
            <a:spLocks/>
          </p:cNvSpPr>
          <p:nvPr/>
        </p:nvSpPr>
        <p:spPr>
          <a:xfrm>
            <a:off x="446689" y="3054515"/>
            <a:ext cx="11298621" cy="748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2878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5135-BE99-A742-B4CA-68E1A0F1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PISA architecture limits arithmetic operations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497B91-B3A4-B943-9552-98F7F0A2573E}"/>
              </a:ext>
            </a:extLst>
          </p:cNvPr>
          <p:cNvSpPr/>
          <p:nvPr/>
        </p:nvSpPr>
        <p:spPr>
          <a:xfrm>
            <a:off x="8348842" y="4551853"/>
            <a:ext cx="2885909" cy="2944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B6AE13-2BBF-E34E-AA10-69DC8CAAAF0F}"/>
              </a:ext>
            </a:extLst>
          </p:cNvPr>
          <p:cNvSpPr/>
          <p:nvPr/>
        </p:nvSpPr>
        <p:spPr>
          <a:xfrm>
            <a:off x="8348841" y="4551852"/>
            <a:ext cx="2885909" cy="83171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D442BE-0EB8-4F41-8780-7AEA15D6B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14" y="2571660"/>
            <a:ext cx="7281458" cy="17146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8FFF43-1672-894E-A67A-9376FD57A3A9}"/>
              </a:ext>
            </a:extLst>
          </p:cNvPr>
          <p:cNvSpPr/>
          <p:nvPr/>
        </p:nvSpPr>
        <p:spPr>
          <a:xfrm>
            <a:off x="5697548" y="4534510"/>
            <a:ext cx="2550194" cy="3146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Match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B8E973-D372-214E-854E-0B2B33125F52}"/>
              </a:ext>
            </a:extLst>
          </p:cNvPr>
          <p:cNvSpPr/>
          <p:nvPr/>
        </p:nvSpPr>
        <p:spPr>
          <a:xfrm>
            <a:off x="5697546" y="4534509"/>
            <a:ext cx="2550194" cy="84623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3A822E-B38D-E947-8750-44A263BA54D2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6972646" y="4021708"/>
            <a:ext cx="1990649" cy="52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EC56FB-E603-3449-8EB1-BCB579D3FE77}"/>
              </a:ext>
            </a:extLst>
          </p:cNvPr>
          <p:cNvCxnSpPr>
            <a:cxnSpLocks/>
            <a:stCxn id="15" idx="2"/>
            <a:endCxn id="9" idx="0"/>
          </p:cNvCxnSpPr>
          <p:nvPr/>
        </p:nvCxnSpPr>
        <p:spPr>
          <a:xfrm>
            <a:off x="8963296" y="4021708"/>
            <a:ext cx="828499" cy="530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F540443-306C-E243-B2EC-B40C9F45C55F}"/>
              </a:ext>
            </a:extLst>
          </p:cNvPr>
          <p:cNvSpPr/>
          <p:nvPr/>
        </p:nvSpPr>
        <p:spPr>
          <a:xfrm>
            <a:off x="8670066" y="2866688"/>
            <a:ext cx="586459" cy="11550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DF771-BE94-3A4E-B30E-0A405E7AAB20}"/>
              </a:ext>
            </a:extLst>
          </p:cNvPr>
          <p:cNvSpPr/>
          <p:nvPr/>
        </p:nvSpPr>
        <p:spPr>
          <a:xfrm>
            <a:off x="8348840" y="4868112"/>
            <a:ext cx="2885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Header modification by hashing </a:t>
            </a:r>
          </a:p>
          <a:p>
            <a:pPr algn="ctr"/>
            <a:r>
              <a:rPr lang="en-US" sz="1400" dirty="0"/>
              <a:t>operation or basic arithmetic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BBEA3A-647E-AF41-A6D7-3091D5AB740E}"/>
              </a:ext>
            </a:extLst>
          </p:cNvPr>
          <p:cNvSpPr/>
          <p:nvPr/>
        </p:nvSpPr>
        <p:spPr>
          <a:xfrm>
            <a:off x="5697547" y="4865592"/>
            <a:ext cx="2550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Match on all or some part of </a:t>
            </a:r>
          </a:p>
          <a:p>
            <a:pPr algn="ctr"/>
            <a:r>
              <a:rPr lang="en-US" sz="1400" dirty="0"/>
              <a:t>the header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2EEF32-8B59-9D41-A947-148A26F4BE4A}"/>
              </a:ext>
            </a:extLst>
          </p:cNvPr>
          <p:cNvSpPr/>
          <p:nvPr/>
        </p:nvSpPr>
        <p:spPr>
          <a:xfrm>
            <a:off x="0" y="5872335"/>
            <a:ext cx="12191999" cy="740664"/>
          </a:xfrm>
          <a:prstGeom prst="rect">
            <a:avLst/>
          </a:prstGeom>
          <a:solidFill>
            <a:schemeClr val="accent1">
              <a:lumMod val="40000"/>
              <a:lumOff val="60000"/>
              <a:alpha val="3728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architecture of programable switches is not amenable to support complex arithmetic operations such as multiplication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EE0362-DB9A-E54D-B636-EB8AB5CF2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5" y="1240219"/>
            <a:ext cx="11298621" cy="4915724"/>
          </a:xfrm>
        </p:spPr>
        <p:txBody>
          <a:bodyPr/>
          <a:lstStyle/>
          <a:p>
            <a:r>
              <a:rPr lang="en-US" dirty="0"/>
              <a:t>Programable switches </a:t>
            </a:r>
          </a:p>
          <a:p>
            <a:pPr lvl="1"/>
            <a:r>
              <a:rPr lang="en-US" dirty="0"/>
              <a:t>Support packet header modifications at high rate</a:t>
            </a:r>
          </a:p>
          <a:p>
            <a:pPr lvl="1"/>
            <a:r>
              <a:rPr lang="en-US" dirty="0"/>
              <a:t>Match on headers and modify headers</a:t>
            </a:r>
          </a:p>
        </p:txBody>
      </p:sp>
    </p:spTree>
    <p:extLst>
      <p:ext uri="{BB962C8B-B14F-4D97-AF65-F5344CB8AC3E}">
        <p14:creationId xmlns:p14="http://schemas.microsoft.com/office/powerpoint/2010/main" val="296226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D977-9DE0-0A4E-B54D-78F1E65B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Programable networks are hot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AA2F-72EC-CF4B-8C0A-8694B52B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Introducing data plane processing flexibility</a:t>
            </a:r>
          </a:p>
          <a:p>
            <a:pPr lvl="1"/>
            <a:r>
              <a:rPr lang="en-US" dirty="0"/>
              <a:t>Use reconfigurable match-action table (RMT)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BF89CC-4B71-EB4E-983B-286FD32F5EC6}"/>
              </a:ext>
            </a:extLst>
          </p:cNvPr>
          <p:cNvGrpSpPr/>
          <p:nvPr/>
        </p:nvGrpSpPr>
        <p:grpSpPr>
          <a:xfrm>
            <a:off x="1551139" y="1228980"/>
            <a:ext cx="9256832" cy="1618419"/>
            <a:chOff x="197704" y="1235803"/>
            <a:chExt cx="11830151" cy="249205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EB9559-95BB-274E-BD8E-11B143E53182}"/>
                </a:ext>
              </a:extLst>
            </p:cNvPr>
            <p:cNvSpPr/>
            <p:nvPr/>
          </p:nvSpPr>
          <p:spPr>
            <a:xfrm>
              <a:off x="197704" y="1235803"/>
              <a:ext cx="9305641" cy="51496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86000">
                  <a:schemeClr val="bg1"/>
                </a:gs>
                <a:gs pos="1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27D6F16-A585-0242-8738-DCE13D34639B}"/>
                </a:ext>
              </a:extLst>
            </p:cNvPr>
            <p:cNvSpPr txBox="1"/>
            <p:nvPr/>
          </p:nvSpPr>
          <p:spPr>
            <a:xfrm>
              <a:off x="528256" y="2267029"/>
              <a:ext cx="1727728" cy="805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Forwarding</a:t>
              </a:r>
            </a:p>
            <a:p>
              <a:r>
                <a:rPr lang="en-US" sz="1400" b="1" dirty="0"/>
                <a:t>metamorphosis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0ACEB66-858D-A941-8D04-242C9A041895}"/>
                </a:ext>
              </a:extLst>
            </p:cNvPr>
            <p:cNvSpPr txBox="1"/>
            <p:nvPr/>
          </p:nvSpPr>
          <p:spPr>
            <a:xfrm>
              <a:off x="244185" y="1278436"/>
              <a:ext cx="703088" cy="47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2013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AB90112-FFEA-254F-842E-4C4E1720E600}"/>
                </a:ext>
              </a:extLst>
            </p:cNvPr>
            <p:cNvSpPr txBox="1"/>
            <p:nvPr/>
          </p:nvSpPr>
          <p:spPr>
            <a:xfrm>
              <a:off x="2036626" y="1278436"/>
              <a:ext cx="703088" cy="47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2016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ABB8239-B716-384C-8B90-3C93F128778F}"/>
                </a:ext>
              </a:extLst>
            </p:cNvPr>
            <p:cNvSpPr txBox="1"/>
            <p:nvPr/>
          </p:nvSpPr>
          <p:spPr>
            <a:xfrm>
              <a:off x="2306971" y="2050686"/>
              <a:ext cx="971456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PIFO, UPS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2F4E884-F275-8142-BEC6-4F22218B5B1C}"/>
                </a:ext>
              </a:extLst>
            </p:cNvPr>
            <p:cNvSpPr txBox="1"/>
            <p:nvPr/>
          </p:nvSpPr>
          <p:spPr>
            <a:xfrm>
              <a:off x="2891778" y="1278436"/>
              <a:ext cx="703088" cy="47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2017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49D42B2-7A2E-9D42-B843-4BFC25F76820}"/>
                </a:ext>
              </a:extLst>
            </p:cNvPr>
            <p:cNvSpPr txBox="1"/>
            <p:nvPr/>
          </p:nvSpPr>
          <p:spPr>
            <a:xfrm>
              <a:off x="3173886" y="1734661"/>
              <a:ext cx="881317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SilkRoad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D15B026-EED1-AF46-AB6C-E8A33851A98D}"/>
                </a:ext>
              </a:extLst>
            </p:cNvPr>
            <p:cNvSpPr txBox="1"/>
            <p:nvPr/>
          </p:nvSpPr>
          <p:spPr>
            <a:xfrm>
              <a:off x="3833883" y="1278436"/>
              <a:ext cx="703088" cy="47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2018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53EC69D-FA01-744A-8707-DD6F05317FCC}"/>
                </a:ext>
              </a:extLst>
            </p:cNvPr>
            <p:cNvSpPr txBox="1"/>
            <p:nvPr/>
          </p:nvSpPr>
          <p:spPr>
            <a:xfrm>
              <a:off x="4084394" y="2682735"/>
              <a:ext cx="957117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Precision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1DF7850-A411-ED4C-9E94-41B652B3D1C0}"/>
                </a:ext>
              </a:extLst>
            </p:cNvPr>
            <p:cNvSpPr txBox="1"/>
            <p:nvPr/>
          </p:nvSpPr>
          <p:spPr>
            <a:xfrm>
              <a:off x="4829744" y="1278436"/>
              <a:ext cx="703088" cy="47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2019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E3B084B-1AAC-7443-88B5-672130F05A28}"/>
                </a:ext>
              </a:extLst>
            </p:cNvPr>
            <p:cNvSpPr txBox="1"/>
            <p:nvPr/>
          </p:nvSpPr>
          <p:spPr>
            <a:xfrm>
              <a:off x="5080558" y="2050686"/>
              <a:ext cx="1080034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PIEO, Ether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2815A4D-E5A7-CC49-94D7-F1F8F25F8F84}"/>
                </a:ext>
              </a:extLst>
            </p:cNvPr>
            <p:cNvSpPr txBox="1"/>
            <p:nvPr/>
          </p:nvSpPr>
          <p:spPr>
            <a:xfrm>
              <a:off x="5110679" y="2998758"/>
              <a:ext cx="651871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Loom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C278780-BC3A-5140-8581-A086D0A249E8}"/>
                </a:ext>
              </a:extLst>
            </p:cNvPr>
            <p:cNvSpPr txBox="1"/>
            <p:nvPr/>
          </p:nvSpPr>
          <p:spPr>
            <a:xfrm>
              <a:off x="5910848" y="1278436"/>
              <a:ext cx="703088" cy="47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2020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410F08-C44A-6441-A6BC-A9754F42AF44}"/>
                </a:ext>
              </a:extLst>
            </p:cNvPr>
            <p:cNvSpPr txBox="1"/>
            <p:nvPr/>
          </p:nvSpPr>
          <p:spPr>
            <a:xfrm>
              <a:off x="6214747" y="2366710"/>
              <a:ext cx="758401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Mantis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4846F98-B363-9E4D-B149-1FA378F113EF}"/>
                </a:ext>
              </a:extLst>
            </p:cNvPr>
            <p:cNvSpPr txBox="1"/>
            <p:nvPr/>
          </p:nvSpPr>
          <p:spPr>
            <a:xfrm>
              <a:off x="6205415" y="2682735"/>
              <a:ext cx="1448789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err="1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NetSeer</a:t>
              </a: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, Mantis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8E8048C-44B1-884A-9A25-F83FA720BA8E}"/>
                </a:ext>
              </a:extLst>
            </p:cNvPr>
            <p:cNvSpPr txBox="1"/>
            <p:nvPr/>
          </p:nvSpPr>
          <p:spPr>
            <a:xfrm>
              <a:off x="6213510" y="2998758"/>
              <a:ext cx="776839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err="1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FairNIC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Calibri (Body)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5C6E584-BDBE-1C45-82AC-2A15C91D908F}"/>
                </a:ext>
              </a:extLst>
            </p:cNvPr>
            <p:cNvSpPr txBox="1"/>
            <p:nvPr/>
          </p:nvSpPr>
          <p:spPr>
            <a:xfrm>
              <a:off x="6214651" y="3314781"/>
              <a:ext cx="842394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err="1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NetLock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Calibri (Body)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DBFAF52-B3C2-0F43-A8BC-821D0A754042}"/>
                </a:ext>
              </a:extLst>
            </p:cNvPr>
            <p:cNvSpPr txBox="1"/>
            <p:nvPr/>
          </p:nvSpPr>
          <p:spPr>
            <a:xfrm>
              <a:off x="7473446" y="1278436"/>
              <a:ext cx="703088" cy="47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2021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6285CC4-0077-344F-A17E-7FCB2B6495A0}"/>
                </a:ext>
              </a:extLst>
            </p:cNvPr>
            <p:cNvGrpSpPr/>
            <p:nvPr/>
          </p:nvGrpSpPr>
          <p:grpSpPr>
            <a:xfrm>
              <a:off x="556427" y="1620412"/>
              <a:ext cx="7229891" cy="2049136"/>
              <a:chOff x="792730" y="1897812"/>
              <a:chExt cx="7229891" cy="2276198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E612F02-9703-2040-AEC2-4A46871ADD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2730" y="1903954"/>
                <a:ext cx="1" cy="2270056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0B1538C-EB93-1347-9F4F-A2112083F5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6821" y="1897812"/>
                <a:ext cx="1" cy="2270056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86FF430-E814-8E4C-8C2E-D28789084A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41768" y="1897812"/>
                <a:ext cx="1" cy="2270056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35D74EAC-3771-4643-A858-E560C5F7BB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4086" y="1897812"/>
                <a:ext cx="1" cy="2270056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D5BB0DF-2581-8D4B-9BE5-6E4625A69F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79327" y="1897812"/>
                <a:ext cx="1" cy="2270056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9C984FE-470F-094F-928B-0CF1DD1134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60227" y="1897812"/>
                <a:ext cx="1" cy="2270056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D621F5F-3712-3F4D-8F3A-29B65D9969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22620" y="1897812"/>
                <a:ext cx="1" cy="2270056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F7E1300-E72F-E847-9B87-5B2B29F82FFE}"/>
                </a:ext>
              </a:extLst>
            </p:cNvPr>
            <p:cNvSpPr txBox="1"/>
            <p:nvPr/>
          </p:nvSpPr>
          <p:spPr>
            <a:xfrm>
              <a:off x="7736708" y="2050686"/>
              <a:ext cx="1270556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AIFO, SP-PIFO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DC4617D-FFDF-BB4D-A1F7-28AF1942B540}"/>
                </a:ext>
              </a:extLst>
            </p:cNvPr>
            <p:cNvSpPr txBox="1"/>
            <p:nvPr/>
          </p:nvSpPr>
          <p:spPr>
            <a:xfrm>
              <a:off x="7743901" y="2682735"/>
              <a:ext cx="715380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Aquila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A30EA6D-301A-DF42-8847-B14CC4E89D84}"/>
                </a:ext>
              </a:extLst>
            </p:cNvPr>
            <p:cNvSpPr txBox="1"/>
            <p:nvPr/>
          </p:nvSpPr>
          <p:spPr>
            <a:xfrm>
              <a:off x="7741631" y="2998758"/>
              <a:ext cx="1991673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HCSFQ, Nimble, Sailfish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75F5411-A8CF-F840-A86E-D33A1C49BD7C}"/>
                </a:ext>
              </a:extLst>
            </p:cNvPr>
            <p:cNvSpPr txBox="1"/>
            <p:nvPr/>
          </p:nvSpPr>
          <p:spPr>
            <a:xfrm>
              <a:off x="9589338" y="1721216"/>
              <a:ext cx="1465176" cy="42652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Load Balancing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53F4F11-E7E0-F947-8794-4B3B6B6D5902}"/>
                </a:ext>
              </a:extLst>
            </p:cNvPr>
            <p:cNvSpPr txBox="1"/>
            <p:nvPr/>
          </p:nvSpPr>
          <p:spPr>
            <a:xfrm>
              <a:off x="9589338" y="2037239"/>
              <a:ext cx="1127154" cy="42652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Scheduling</a:t>
              </a:r>
              <a:endParaRPr lang="en-US" sz="1200" b="1" dirty="0">
                <a:latin typeface="Calibri (Body)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8BD133F-2182-C148-AD8B-34D1352748EB}"/>
                </a:ext>
              </a:extLst>
            </p:cNvPr>
            <p:cNvSpPr txBox="1"/>
            <p:nvPr/>
          </p:nvSpPr>
          <p:spPr>
            <a:xfrm>
              <a:off x="9589338" y="2353263"/>
              <a:ext cx="571975" cy="42652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NFV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D0CDAC9-CF9E-C146-9753-7F650A2851B6}"/>
                </a:ext>
              </a:extLst>
            </p:cNvPr>
            <p:cNvSpPr txBox="1"/>
            <p:nvPr/>
          </p:nvSpPr>
          <p:spPr>
            <a:xfrm>
              <a:off x="9589338" y="2669288"/>
              <a:ext cx="2438517" cy="42652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Measurement/Monitoring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A2945BB-0222-9A45-9928-21A34A298AB3}"/>
                </a:ext>
              </a:extLst>
            </p:cNvPr>
            <p:cNvSpPr txBox="1"/>
            <p:nvPr/>
          </p:nvSpPr>
          <p:spPr>
            <a:xfrm>
              <a:off x="9589338" y="2985313"/>
              <a:ext cx="896396" cy="42652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Fairness</a:t>
              </a:r>
              <a:endParaRPr lang="en-US" sz="1200" b="1" dirty="0">
                <a:latin typeface="Calibri (Body)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AC0D077-FF7F-7746-8BE0-AD29D21BE66A}"/>
                </a:ext>
              </a:extLst>
            </p:cNvPr>
            <p:cNvSpPr txBox="1"/>
            <p:nvPr/>
          </p:nvSpPr>
          <p:spPr>
            <a:xfrm>
              <a:off x="9589338" y="3301336"/>
              <a:ext cx="815352" cy="42652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System</a:t>
              </a: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6D4CCB2D-2D16-164E-84B0-8C651B753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79" y="3968151"/>
            <a:ext cx="3559330" cy="199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9E68286-FA4D-5448-BC08-908A25D34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9"/>
          <a:stretch/>
        </p:blipFill>
        <p:spPr>
          <a:xfrm>
            <a:off x="7991441" y="4434562"/>
            <a:ext cx="3559330" cy="1818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7F363EA-E91B-5242-B513-17BD6F2FDC25}"/>
              </a:ext>
            </a:extLst>
          </p:cNvPr>
          <p:cNvSpPr/>
          <p:nvPr/>
        </p:nvSpPr>
        <p:spPr>
          <a:xfrm>
            <a:off x="1587509" y="1897663"/>
            <a:ext cx="1648159" cy="532610"/>
          </a:xfrm>
          <a:prstGeom prst="wedgeRoundRectCallout">
            <a:avLst>
              <a:gd name="adj1" fmla="val 320304"/>
              <a:gd name="adj2" fmla="val 30048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5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D977-9DE0-0A4E-B54D-78F1E65B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experience with programable networks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AA2F-72EC-CF4B-8C0A-8694B52B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rate limiter on PISA via packet drops</a:t>
            </a:r>
          </a:p>
          <a:p>
            <a:pPr lvl="1"/>
            <a:r>
              <a:rPr lang="en-US" dirty="0"/>
              <a:t>Rate limiters using counters</a:t>
            </a:r>
          </a:p>
          <a:p>
            <a:pPr lvl="1"/>
            <a:r>
              <a:rPr lang="en-US" dirty="0"/>
              <a:t>Using counters to emulate a queue</a:t>
            </a:r>
          </a:p>
          <a:p>
            <a:pPr lvl="1"/>
            <a:r>
              <a:rPr lang="en-US" dirty="0"/>
              <a:t>Drop the packet if queue size exceeds drop threshold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D9356A-29D5-E64A-8B52-F76CBF2AC85F}"/>
              </a:ext>
            </a:extLst>
          </p:cNvPr>
          <p:cNvGrpSpPr/>
          <p:nvPr/>
        </p:nvGrpSpPr>
        <p:grpSpPr>
          <a:xfrm>
            <a:off x="5650470" y="4924278"/>
            <a:ext cx="6650417" cy="1535668"/>
            <a:chOff x="5089638" y="2040801"/>
            <a:chExt cx="6650417" cy="1535668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7217D674-696E-4C43-9205-EDFB199EE03D}"/>
                </a:ext>
              </a:extLst>
            </p:cNvPr>
            <p:cNvSpPr/>
            <p:nvPr/>
          </p:nvSpPr>
          <p:spPr>
            <a:xfrm>
              <a:off x="6241252" y="2786027"/>
              <a:ext cx="4068668" cy="790442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6EFE57-D670-C546-AFC4-48EC447045C6}"/>
                </a:ext>
              </a:extLst>
            </p:cNvPr>
            <p:cNvCxnSpPr/>
            <p:nvPr/>
          </p:nvCxnSpPr>
          <p:spPr>
            <a:xfrm flipV="1">
              <a:off x="9610874" y="3173320"/>
              <a:ext cx="999626" cy="2144"/>
            </a:xfrm>
            <a:prstGeom prst="straightConnector1">
              <a:avLst/>
            </a:prstGeom>
            <a:ln w="38100"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85E447-ADCA-8F48-B6CC-A8D41AE6D30F}"/>
                </a:ext>
              </a:extLst>
            </p:cNvPr>
            <p:cNvSpPr/>
            <p:nvPr/>
          </p:nvSpPr>
          <p:spPr>
            <a:xfrm>
              <a:off x="5089638" y="2927821"/>
              <a:ext cx="9749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Incoming packets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37EF616-B58E-2A44-9523-1DC755D1D4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143" y="3182054"/>
              <a:ext cx="479346" cy="14755"/>
            </a:xfrm>
            <a:prstGeom prst="straightConnector1">
              <a:avLst/>
            </a:prstGeom>
            <a:ln w="38100"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CE037A5-641F-974D-A671-A53A43F42357}"/>
                </a:ext>
              </a:extLst>
            </p:cNvPr>
            <p:cNvSpPr/>
            <p:nvPr/>
          </p:nvSpPr>
          <p:spPr>
            <a:xfrm>
              <a:off x="10399916" y="2922550"/>
              <a:ext cx="13401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Outgoing packets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8D4D3335-4D41-BD48-AAB9-9A185C26D165}"/>
                    </a:ext>
                  </a:extLst>
                </p:cNvPr>
                <p:cNvSpPr/>
                <p:nvPr/>
              </p:nvSpPr>
              <p:spPr>
                <a:xfrm>
                  <a:off x="6463489" y="2989338"/>
                  <a:ext cx="2248235" cy="385432"/>
                </a:xfrm>
                <a:prstGeom prst="roundRect">
                  <a:avLst>
                    <a:gd name="adj" fmla="val 1025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𝑄𝑢𝑒𝑢𝑒𝑏𝑦𝑡𝑒𝑠</m:t>
                        </m:r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𝑇𝑎𝑟𝑔𝑒𝑡𝑅𝑎𝑡𝑒</m:t>
                        </m:r>
                      </m:oMath>
                    </m:oMathPara>
                  </a14:m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8D4D3335-4D41-BD48-AAB9-9A185C26D1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3489" y="2989338"/>
                  <a:ext cx="2248235" cy="385432"/>
                </a:xfrm>
                <a:prstGeom prst="roundRect">
                  <a:avLst>
                    <a:gd name="adj" fmla="val 1025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FF2F656-47FB-034E-AD46-CD914367742C}"/>
                </a:ext>
              </a:extLst>
            </p:cNvPr>
            <p:cNvCxnSpPr>
              <a:cxnSpLocks/>
            </p:cNvCxnSpPr>
            <p:nvPr/>
          </p:nvCxnSpPr>
          <p:spPr>
            <a:xfrm>
              <a:off x="8259746" y="2706820"/>
              <a:ext cx="6103" cy="385432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2C16F1-03DC-0843-8AAB-4EFE0158D9EC}"/>
                </a:ext>
              </a:extLst>
            </p:cNvPr>
            <p:cNvSpPr/>
            <p:nvPr/>
          </p:nvSpPr>
          <p:spPr>
            <a:xfrm>
              <a:off x="7952285" y="2040801"/>
              <a:ext cx="13401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Desirable rate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F640744A-AE0A-E044-B70D-88A9D185D304}"/>
                </a:ext>
              </a:extLst>
            </p:cNvPr>
            <p:cNvSpPr/>
            <p:nvPr/>
          </p:nvSpPr>
          <p:spPr>
            <a:xfrm>
              <a:off x="8925813" y="3043979"/>
              <a:ext cx="685061" cy="27146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Drop?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0277ABE-0B2C-1A40-AD0D-C939126BA9D8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8711724" y="3182054"/>
              <a:ext cx="216908" cy="0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A1ABDD-9CE6-A54D-AE58-B5F8935579A7}"/>
                </a:ext>
              </a:extLst>
            </p:cNvPr>
            <p:cNvGrpSpPr/>
            <p:nvPr/>
          </p:nvGrpSpPr>
          <p:grpSpPr>
            <a:xfrm>
              <a:off x="7467092" y="2301192"/>
              <a:ext cx="344620" cy="403323"/>
              <a:chOff x="4389053" y="4888809"/>
              <a:chExt cx="344620" cy="443196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75FBD00-1E89-9743-AA06-8F1FA7A11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9053" y="5114306"/>
                <a:ext cx="344620" cy="21769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3644971-6A3E-4740-A9EC-E9696AA2B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823" y="4888809"/>
                <a:ext cx="275125" cy="275125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F43D829-B6C8-DE45-8020-00C44C1C5EB3}"/>
                </a:ext>
              </a:extLst>
            </p:cNvPr>
            <p:cNvGrpSpPr/>
            <p:nvPr/>
          </p:nvGrpSpPr>
          <p:grpSpPr>
            <a:xfrm>
              <a:off x="8087437" y="2261200"/>
              <a:ext cx="344620" cy="443315"/>
              <a:chOff x="6280355" y="1554973"/>
              <a:chExt cx="344620" cy="443315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5333C65-478C-F443-ABE1-C4F1431EB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0355" y="1780589"/>
                <a:ext cx="344620" cy="217699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4FC7C15-E08C-2146-B399-966B721B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6091" y="1554973"/>
                <a:ext cx="308884" cy="308884"/>
              </a:xfrm>
              <a:prstGeom prst="rect">
                <a:avLst/>
              </a:prstGeom>
            </p:spPr>
          </p:pic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00955C-9860-894D-A880-B62C0490E678}"/>
                </a:ext>
              </a:extLst>
            </p:cNvPr>
            <p:cNvSpPr/>
            <p:nvPr/>
          </p:nvSpPr>
          <p:spPr>
            <a:xfrm>
              <a:off x="6791774" y="2040801"/>
              <a:ext cx="1160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Tracking time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14F97D7C-BAA6-3941-8ED4-70C028A11C6F}"/>
                </a:ext>
              </a:extLst>
            </p:cNvPr>
            <p:cNvCxnSpPr>
              <a:cxnSpLocks/>
            </p:cNvCxnSpPr>
            <p:nvPr/>
          </p:nvCxnSpPr>
          <p:spPr>
            <a:xfrm>
              <a:off x="7639402" y="2714694"/>
              <a:ext cx="6103" cy="385432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BF89CC-4B71-EB4E-983B-286FD32F5EC6}"/>
              </a:ext>
            </a:extLst>
          </p:cNvPr>
          <p:cNvGrpSpPr/>
          <p:nvPr/>
        </p:nvGrpSpPr>
        <p:grpSpPr>
          <a:xfrm>
            <a:off x="1551139" y="1228980"/>
            <a:ext cx="9256832" cy="1618419"/>
            <a:chOff x="197704" y="1235803"/>
            <a:chExt cx="11830151" cy="249205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EB9559-95BB-274E-BD8E-11B143E53182}"/>
                </a:ext>
              </a:extLst>
            </p:cNvPr>
            <p:cNvSpPr/>
            <p:nvPr/>
          </p:nvSpPr>
          <p:spPr>
            <a:xfrm>
              <a:off x="197704" y="1235803"/>
              <a:ext cx="9305641" cy="51496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86000">
                  <a:schemeClr val="bg1"/>
                </a:gs>
                <a:gs pos="1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27D6F16-A585-0242-8738-DCE13D34639B}"/>
                </a:ext>
              </a:extLst>
            </p:cNvPr>
            <p:cNvSpPr txBox="1"/>
            <p:nvPr/>
          </p:nvSpPr>
          <p:spPr>
            <a:xfrm>
              <a:off x="528256" y="2267029"/>
              <a:ext cx="1727728" cy="805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Forwarding</a:t>
              </a:r>
            </a:p>
            <a:p>
              <a:r>
                <a:rPr lang="en-US" sz="1400" b="1" dirty="0"/>
                <a:t>metamorphosis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0ACEB66-858D-A941-8D04-242C9A041895}"/>
                </a:ext>
              </a:extLst>
            </p:cNvPr>
            <p:cNvSpPr txBox="1"/>
            <p:nvPr/>
          </p:nvSpPr>
          <p:spPr>
            <a:xfrm>
              <a:off x="244185" y="1278436"/>
              <a:ext cx="703088" cy="47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2013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AB90112-FFEA-254F-842E-4C4E1720E600}"/>
                </a:ext>
              </a:extLst>
            </p:cNvPr>
            <p:cNvSpPr txBox="1"/>
            <p:nvPr/>
          </p:nvSpPr>
          <p:spPr>
            <a:xfrm>
              <a:off x="2036626" y="1278436"/>
              <a:ext cx="703088" cy="47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2016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ABB8239-B716-384C-8B90-3C93F128778F}"/>
                </a:ext>
              </a:extLst>
            </p:cNvPr>
            <p:cNvSpPr txBox="1"/>
            <p:nvPr/>
          </p:nvSpPr>
          <p:spPr>
            <a:xfrm>
              <a:off x="2306971" y="2050686"/>
              <a:ext cx="971456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PIFO, UPS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2F4E884-F275-8142-BEC6-4F22218B5B1C}"/>
                </a:ext>
              </a:extLst>
            </p:cNvPr>
            <p:cNvSpPr txBox="1"/>
            <p:nvPr/>
          </p:nvSpPr>
          <p:spPr>
            <a:xfrm>
              <a:off x="2891778" y="1278436"/>
              <a:ext cx="703088" cy="47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2017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49D42B2-7A2E-9D42-B843-4BFC25F76820}"/>
                </a:ext>
              </a:extLst>
            </p:cNvPr>
            <p:cNvSpPr txBox="1"/>
            <p:nvPr/>
          </p:nvSpPr>
          <p:spPr>
            <a:xfrm>
              <a:off x="3173886" y="1734661"/>
              <a:ext cx="881317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SilkRoad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D15B026-EED1-AF46-AB6C-E8A33851A98D}"/>
                </a:ext>
              </a:extLst>
            </p:cNvPr>
            <p:cNvSpPr txBox="1"/>
            <p:nvPr/>
          </p:nvSpPr>
          <p:spPr>
            <a:xfrm>
              <a:off x="3833883" y="1278436"/>
              <a:ext cx="703088" cy="47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2018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53EC69D-FA01-744A-8707-DD6F05317FCC}"/>
                </a:ext>
              </a:extLst>
            </p:cNvPr>
            <p:cNvSpPr txBox="1"/>
            <p:nvPr/>
          </p:nvSpPr>
          <p:spPr>
            <a:xfrm>
              <a:off x="4084394" y="2682735"/>
              <a:ext cx="957117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Precision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1DF7850-A411-ED4C-9E94-41B652B3D1C0}"/>
                </a:ext>
              </a:extLst>
            </p:cNvPr>
            <p:cNvSpPr txBox="1"/>
            <p:nvPr/>
          </p:nvSpPr>
          <p:spPr>
            <a:xfrm>
              <a:off x="4829744" y="1278436"/>
              <a:ext cx="703088" cy="47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2019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E3B084B-1AAC-7443-88B5-672130F05A28}"/>
                </a:ext>
              </a:extLst>
            </p:cNvPr>
            <p:cNvSpPr txBox="1"/>
            <p:nvPr/>
          </p:nvSpPr>
          <p:spPr>
            <a:xfrm>
              <a:off x="5080558" y="2050686"/>
              <a:ext cx="1080034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PIEO, Ether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2815A4D-E5A7-CC49-94D7-F1F8F25F8F84}"/>
                </a:ext>
              </a:extLst>
            </p:cNvPr>
            <p:cNvSpPr txBox="1"/>
            <p:nvPr/>
          </p:nvSpPr>
          <p:spPr>
            <a:xfrm>
              <a:off x="5110679" y="2998758"/>
              <a:ext cx="651871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Loom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C278780-BC3A-5140-8581-A086D0A249E8}"/>
                </a:ext>
              </a:extLst>
            </p:cNvPr>
            <p:cNvSpPr txBox="1"/>
            <p:nvPr/>
          </p:nvSpPr>
          <p:spPr>
            <a:xfrm>
              <a:off x="5910848" y="1278436"/>
              <a:ext cx="703088" cy="47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2020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410F08-C44A-6441-A6BC-A9754F42AF44}"/>
                </a:ext>
              </a:extLst>
            </p:cNvPr>
            <p:cNvSpPr txBox="1"/>
            <p:nvPr/>
          </p:nvSpPr>
          <p:spPr>
            <a:xfrm>
              <a:off x="6214747" y="2366710"/>
              <a:ext cx="758401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Mantis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4846F98-B363-9E4D-B149-1FA378F113EF}"/>
                </a:ext>
              </a:extLst>
            </p:cNvPr>
            <p:cNvSpPr txBox="1"/>
            <p:nvPr/>
          </p:nvSpPr>
          <p:spPr>
            <a:xfrm>
              <a:off x="6205415" y="2682735"/>
              <a:ext cx="1448789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err="1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NetSeer</a:t>
              </a: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, Mantis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8E8048C-44B1-884A-9A25-F83FA720BA8E}"/>
                </a:ext>
              </a:extLst>
            </p:cNvPr>
            <p:cNvSpPr txBox="1"/>
            <p:nvPr/>
          </p:nvSpPr>
          <p:spPr>
            <a:xfrm>
              <a:off x="6213510" y="2998758"/>
              <a:ext cx="776839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err="1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FairNIC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Calibri (Body)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5C6E584-BDBE-1C45-82AC-2A15C91D908F}"/>
                </a:ext>
              </a:extLst>
            </p:cNvPr>
            <p:cNvSpPr txBox="1"/>
            <p:nvPr/>
          </p:nvSpPr>
          <p:spPr>
            <a:xfrm>
              <a:off x="6214651" y="3314781"/>
              <a:ext cx="842394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err="1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NetLock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Calibri (Body)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DBFAF52-B3C2-0F43-A8BC-821D0A754042}"/>
                </a:ext>
              </a:extLst>
            </p:cNvPr>
            <p:cNvSpPr txBox="1"/>
            <p:nvPr/>
          </p:nvSpPr>
          <p:spPr>
            <a:xfrm>
              <a:off x="7473446" y="1278436"/>
              <a:ext cx="703088" cy="473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2021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6285CC4-0077-344F-A17E-7FCB2B6495A0}"/>
                </a:ext>
              </a:extLst>
            </p:cNvPr>
            <p:cNvGrpSpPr/>
            <p:nvPr/>
          </p:nvGrpSpPr>
          <p:grpSpPr>
            <a:xfrm>
              <a:off x="556427" y="1620412"/>
              <a:ext cx="7229891" cy="2049136"/>
              <a:chOff x="792730" y="1897812"/>
              <a:chExt cx="7229891" cy="2276198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E612F02-9703-2040-AEC2-4A46871ADD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2730" y="1903954"/>
                <a:ext cx="1" cy="2270056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0B1538C-EB93-1347-9F4F-A2112083F5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6821" y="1897812"/>
                <a:ext cx="1" cy="2270056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86FF430-E814-8E4C-8C2E-D28789084A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41768" y="1897812"/>
                <a:ext cx="1" cy="2270056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35D74EAC-3771-4643-A858-E560C5F7BB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4086" y="1897812"/>
                <a:ext cx="1" cy="2270056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D5BB0DF-2581-8D4B-9BE5-6E4625A69F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79327" y="1897812"/>
                <a:ext cx="1" cy="2270056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9C984FE-470F-094F-928B-0CF1DD1134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60227" y="1897812"/>
                <a:ext cx="1" cy="2270056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D621F5F-3712-3F4D-8F3A-29B65D9969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22620" y="1897812"/>
                <a:ext cx="1" cy="2270056"/>
              </a:xfrm>
              <a:prstGeom prst="line">
                <a:avLst/>
              </a:prstGeom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lg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F7E1300-E72F-E847-9B87-5B2B29F82FFE}"/>
                </a:ext>
              </a:extLst>
            </p:cNvPr>
            <p:cNvSpPr txBox="1"/>
            <p:nvPr/>
          </p:nvSpPr>
          <p:spPr>
            <a:xfrm>
              <a:off x="7736708" y="2050686"/>
              <a:ext cx="1270556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AIFO, SP-PIFO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DC4617D-FFDF-BB4D-A1F7-28AF1942B540}"/>
                </a:ext>
              </a:extLst>
            </p:cNvPr>
            <p:cNvSpPr txBox="1"/>
            <p:nvPr/>
          </p:nvSpPr>
          <p:spPr>
            <a:xfrm>
              <a:off x="7743901" y="2682735"/>
              <a:ext cx="715380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Aquila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A30EA6D-301A-DF42-8847-B14CC4E89D84}"/>
                </a:ext>
              </a:extLst>
            </p:cNvPr>
            <p:cNvSpPr txBox="1"/>
            <p:nvPr/>
          </p:nvSpPr>
          <p:spPr>
            <a:xfrm>
              <a:off x="7741631" y="2998758"/>
              <a:ext cx="1991673" cy="4028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Calibri (Body)"/>
                </a:rPr>
                <a:t>HCSFQ, Nimble, Sailfish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75F5411-A8CF-F840-A86E-D33A1C49BD7C}"/>
                </a:ext>
              </a:extLst>
            </p:cNvPr>
            <p:cNvSpPr txBox="1"/>
            <p:nvPr/>
          </p:nvSpPr>
          <p:spPr>
            <a:xfrm>
              <a:off x="9589338" y="1721216"/>
              <a:ext cx="1465176" cy="42652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Load Balancing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53F4F11-E7E0-F947-8794-4B3B6B6D5902}"/>
                </a:ext>
              </a:extLst>
            </p:cNvPr>
            <p:cNvSpPr txBox="1"/>
            <p:nvPr/>
          </p:nvSpPr>
          <p:spPr>
            <a:xfrm>
              <a:off x="9589338" y="2037239"/>
              <a:ext cx="1127154" cy="42652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Scheduling</a:t>
              </a:r>
              <a:endParaRPr lang="en-US" sz="1200" b="1" dirty="0">
                <a:latin typeface="Calibri (Body)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8BD133F-2182-C148-AD8B-34D1352748EB}"/>
                </a:ext>
              </a:extLst>
            </p:cNvPr>
            <p:cNvSpPr txBox="1"/>
            <p:nvPr/>
          </p:nvSpPr>
          <p:spPr>
            <a:xfrm>
              <a:off x="9589338" y="2353263"/>
              <a:ext cx="571975" cy="42652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NFV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D0CDAC9-CF9E-C146-9753-7F650A2851B6}"/>
                </a:ext>
              </a:extLst>
            </p:cNvPr>
            <p:cNvSpPr txBox="1"/>
            <p:nvPr/>
          </p:nvSpPr>
          <p:spPr>
            <a:xfrm>
              <a:off x="9589338" y="2669288"/>
              <a:ext cx="2438517" cy="42652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Measurement/Monitoring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A2945BB-0222-9A45-9928-21A34A298AB3}"/>
                </a:ext>
              </a:extLst>
            </p:cNvPr>
            <p:cNvSpPr txBox="1"/>
            <p:nvPr/>
          </p:nvSpPr>
          <p:spPr>
            <a:xfrm>
              <a:off x="9589338" y="2985313"/>
              <a:ext cx="896396" cy="42652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Fairness</a:t>
              </a:r>
              <a:endParaRPr lang="en-US" sz="1200" b="1" dirty="0">
                <a:latin typeface="Calibri (Body)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AC0D077-FF7F-7746-8BE0-AD29D21BE66A}"/>
                </a:ext>
              </a:extLst>
            </p:cNvPr>
            <p:cNvSpPr txBox="1"/>
            <p:nvPr/>
          </p:nvSpPr>
          <p:spPr>
            <a:xfrm>
              <a:off x="9589338" y="3301336"/>
              <a:ext cx="815352" cy="42652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System</a:t>
              </a:r>
            </a:p>
          </p:txBody>
        </p:sp>
      </p:grpSp>
      <p:sp>
        <p:nvSpPr>
          <p:cNvPr id="96" name="Rounded Rectangular Callout 95">
            <a:extLst>
              <a:ext uri="{FF2B5EF4-FFF2-40B4-BE49-F238E27FC236}">
                <a16:creationId xmlns:a16="http://schemas.microsoft.com/office/drawing/2014/main" id="{8525ECCD-F480-4F42-901E-C20F15CCDD79}"/>
              </a:ext>
            </a:extLst>
          </p:cNvPr>
          <p:cNvSpPr/>
          <p:nvPr/>
        </p:nvSpPr>
        <p:spPr>
          <a:xfrm>
            <a:off x="7947335" y="2367979"/>
            <a:ext cx="559650" cy="276999"/>
          </a:xfrm>
          <a:prstGeom prst="wedgeRoundRectCallout">
            <a:avLst>
              <a:gd name="adj1" fmla="val 145939"/>
              <a:gd name="adj2" fmla="val 75632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7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ED25-49F3-D647-9EF7-EF6B5C1A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heartburns!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D4DC2D-1E81-4745-AB4B-717F4F84320E}"/>
              </a:ext>
            </a:extLst>
          </p:cNvPr>
          <p:cNvGrpSpPr/>
          <p:nvPr/>
        </p:nvGrpSpPr>
        <p:grpSpPr>
          <a:xfrm>
            <a:off x="1656801" y="2667575"/>
            <a:ext cx="9455427" cy="3986129"/>
            <a:chOff x="1656801" y="2667575"/>
            <a:chExt cx="9455427" cy="39861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7D76FD-1532-F64A-8D15-F74CB491FF6F}"/>
                </a:ext>
              </a:extLst>
            </p:cNvPr>
            <p:cNvGrpSpPr/>
            <p:nvPr/>
          </p:nvGrpSpPr>
          <p:grpSpPr>
            <a:xfrm>
              <a:off x="1656801" y="2667575"/>
              <a:ext cx="8190219" cy="3632599"/>
              <a:chOff x="2246522" y="1938543"/>
              <a:chExt cx="8190219" cy="363259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7DDCE5-DF4E-8941-8931-88C7F424F950}"/>
                  </a:ext>
                </a:extLst>
              </p:cNvPr>
              <p:cNvSpPr/>
              <p:nvPr/>
            </p:nvSpPr>
            <p:spPr>
              <a:xfrm>
                <a:off x="3260659" y="4423159"/>
                <a:ext cx="3246084" cy="34031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ALU is limited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1E089CF-DA32-CB43-A91F-5EE3450B5FF8}"/>
                  </a:ext>
                </a:extLst>
              </p:cNvPr>
              <p:cNvSpPr/>
              <p:nvPr/>
            </p:nvSpPr>
            <p:spPr>
              <a:xfrm>
                <a:off x="3260657" y="4423157"/>
                <a:ext cx="3246084" cy="1147985"/>
              </a:xfrm>
              <a:prstGeom prst="rect">
                <a:avLst/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9A06CD4-157C-F749-AD9F-5FCF0C6D5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522" y="1938543"/>
                <a:ext cx="8190219" cy="1981904"/>
              </a:xfrm>
              <a:prstGeom prst="rect">
                <a:avLst/>
              </a:prstGeom>
            </p:spPr>
          </p:pic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2358A28-D972-AC41-BA64-9C138EB9D876}"/>
                  </a:ext>
                </a:extLst>
              </p:cNvPr>
              <p:cNvCxnSpPr>
                <a:cxnSpLocks/>
                <a:stCxn id="12" idx="2"/>
                <a:endCxn id="6" idx="0"/>
              </p:cNvCxnSpPr>
              <p:nvPr/>
            </p:nvCxnSpPr>
            <p:spPr>
              <a:xfrm>
                <a:off x="4870173" y="3603461"/>
                <a:ext cx="13526" cy="8196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BF9957AF-58BE-154E-80BD-B78288BEF5CF}"/>
                  </a:ext>
                </a:extLst>
              </p:cNvPr>
              <p:cNvSpPr/>
              <p:nvPr/>
            </p:nvSpPr>
            <p:spPr>
              <a:xfrm>
                <a:off x="4761825" y="2268437"/>
                <a:ext cx="216695" cy="133502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4373CD96-D19D-4249-BEBD-C5397AF21CC2}"/>
                  </a:ext>
                </a:extLst>
              </p:cNvPr>
              <p:cNvSpPr/>
              <p:nvPr/>
            </p:nvSpPr>
            <p:spPr>
              <a:xfrm>
                <a:off x="4378446" y="2268437"/>
                <a:ext cx="345280" cy="133502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A3C47C5-A7D2-334C-853D-7E6E1874019E}"/>
                  </a:ext>
                </a:extLst>
              </p:cNvPr>
              <p:cNvSpPr/>
              <p:nvPr/>
            </p:nvSpPr>
            <p:spPr>
              <a:xfrm>
                <a:off x="3260657" y="4789348"/>
                <a:ext cx="324608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en-US" sz="1400" dirty="0"/>
                  <a:t>Process standard arithmetic operations, shift bit, header modification, hashing operation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AA52F3F-7001-C948-889F-EA169B99BAEA}"/>
                </a:ext>
              </a:extLst>
            </p:cNvPr>
            <p:cNvGrpSpPr/>
            <p:nvPr/>
          </p:nvGrpSpPr>
          <p:grpSpPr>
            <a:xfrm>
              <a:off x="7141212" y="4630590"/>
              <a:ext cx="3971016" cy="1226312"/>
              <a:chOff x="631296" y="3876671"/>
              <a:chExt cx="3971016" cy="122631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18B152C-3E20-A94D-A078-DE78D2691330}"/>
                  </a:ext>
                </a:extLst>
              </p:cNvPr>
              <p:cNvGrpSpPr/>
              <p:nvPr/>
            </p:nvGrpSpPr>
            <p:grpSpPr>
              <a:xfrm>
                <a:off x="631296" y="3876671"/>
                <a:ext cx="3971016" cy="1226312"/>
                <a:chOff x="6730171" y="2627244"/>
                <a:chExt cx="3971016" cy="1226312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C1E15A1-3AA2-BE47-B496-80EAEB9FD72B}"/>
                    </a:ext>
                  </a:extLst>
                </p:cNvPr>
                <p:cNvSpPr/>
                <p:nvPr/>
              </p:nvSpPr>
              <p:spPr>
                <a:xfrm>
                  <a:off x="6799478" y="2899448"/>
                  <a:ext cx="3901709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1450" lvl="1" indent="-171450">
                    <a:buFont typeface="Arial" panose="020B0604020202020204" pitchFamily="34" charset="0"/>
                    <a:buChar char="•"/>
                  </a:pPr>
                  <a:r>
                    <a:rPr lang="en-US" sz="1400" dirty="0"/>
                    <a:t>Arithmetic operations: addition, subtraction</a:t>
                  </a:r>
                </a:p>
                <a:p>
                  <a:pPr marL="171450" lvl="1" indent="-171450">
                    <a:buFont typeface="Arial" panose="020B0604020202020204" pitchFamily="34" charset="0"/>
                    <a:buChar char="•"/>
                  </a:pPr>
                  <a:r>
                    <a:rPr lang="en-US" sz="1400" dirty="0"/>
                    <a:t>Logical operations: left and right bit-shifts</a:t>
                  </a:r>
                </a:p>
                <a:p>
                  <a:pPr marL="171450" lvl="1" indent="-171450">
                    <a:buFont typeface="Arial" panose="020B0604020202020204" pitchFamily="34" charset="0"/>
                    <a:buChar char="•"/>
                  </a:pPr>
                  <a:r>
                    <a:rPr lang="en-US" sz="1400" dirty="0"/>
                    <a:t>Header modification</a:t>
                  </a:r>
                </a:p>
                <a:p>
                  <a:pPr marL="171450" lvl="1" indent="-171450">
                    <a:buFont typeface="Arial" panose="020B0604020202020204" pitchFamily="34" charset="0"/>
                    <a:buChar char="•"/>
                  </a:pPr>
                  <a:r>
                    <a:rPr lang="en-US" sz="1400" dirty="0"/>
                    <a:t>Hashing operation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E63FF2E-0865-3049-8546-D67814195134}"/>
                    </a:ext>
                  </a:extLst>
                </p:cNvPr>
                <p:cNvSpPr/>
                <p:nvPr/>
              </p:nvSpPr>
              <p:spPr>
                <a:xfrm>
                  <a:off x="6730171" y="2627244"/>
                  <a:ext cx="61546" cy="1226312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74425B-3506-994B-AD22-F16CC2B582CC}"/>
                  </a:ext>
                </a:extLst>
              </p:cNvPr>
              <p:cNvSpPr txBox="1"/>
              <p:nvPr/>
            </p:nvSpPr>
            <p:spPr>
              <a:xfrm>
                <a:off x="692842" y="3876671"/>
                <a:ext cx="18054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Supported operations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7F5FB44-36B2-FB45-AE0A-63DB47FB942F}"/>
                </a:ext>
              </a:extLst>
            </p:cNvPr>
            <p:cNvGrpSpPr/>
            <p:nvPr/>
          </p:nvGrpSpPr>
          <p:grpSpPr>
            <a:xfrm>
              <a:off x="7141212" y="5858280"/>
              <a:ext cx="2067416" cy="795424"/>
              <a:chOff x="5181420" y="3876671"/>
              <a:chExt cx="2067416" cy="79542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4D07F23-AA5F-7143-85E0-3BFED542A2E7}"/>
                  </a:ext>
                </a:extLst>
              </p:cNvPr>
              <p:cNvGrpSpPr/>
              <p:nvPr/>
            </p:nvGrpSpPr>
            <p:grpSpPr>
              <a:xfrm>
                <a:off x="5181420" y="3876671"/>
                <a:ext cx="1861182" cy="795424"/>
                <a:chOff x="6730171" y="4461446"/>
                <a:chExt cx="1861182" cy="79542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26DE6ED-8ACE-6141-9CEF-3CFDE0981212}"/>
                    </a:ext>
                  </a:extLst>
                </p:cNvPr>
                <p:cNvSpPr/>
                <p:nvPr/>
              </p:nvSpPr>
              <p:spPr>
                <a:xfrm>
                  <a:off x="6730171" y="4461446"/>
                  <a:ext cx="61546" cy="79542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045F344-2FE3-9F46-A927-F847687C75F1}"/>
                    </a:ext>
                  </a:extLst>
                </p:cNvPr>
                <p:cNvSpPr/>
                <p:nvPr/>
              </p:nvSpPr>
              <p:spPr>
                <a:xfrm>
                  <a:off x="6799479" y="4733650"/>
                  <a:ext cx="179187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1450" lvl="1" indent="-171450">
                    <a:buFont typeface="Arial" panose="020B0604020202020204" pitchFamily="34" charset="0"/>
                    <a:buChar char="•"/>
                  </a:pPr>
                  <a:r>
                    <a:rPr lang="en-US" sz="1400" dirty="0"/>
                    <a:t>Multiplication</a:t>
                  </a:r>
                </a:p>
                <a:p>
                  <a:pPr marL="171450" lvl="1" indent="-171450">
                    <a:buFont typeface="Arial" panose="020B0604020202020204" pitchFamily="34" charset="0"/>
                    <a:buChar char="•"/>
                  </a:pPr>
                  <a:r>
                    <a:rPr lang="en-US" sz="1400" dirty="0"/>
                    <a:t>Division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3407B9-F779-204F-862F-2808A727A667}"/>
                  </a:ext>
                </a:extLst>
              </p:cNvPr>
              <p:cNvSpPr txBox="1"/>
              <p:nvPr/>
            </p:nvSpPr>
            <p:spPr>
              <a:xfrm>
                <a:off x="5242966" y="3876671"/>
                <a:ext cx="2005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Unsupported operations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EAD1A7-A596-704C-B052-892CEDB617C2}"/>
              </a:ext>
            </a:extLst>
          </p:cNvPr>
          <p:cNvGrpSpPr/>
          <p:nvPr/>
        </p:nvGrpSpPr>
        <p:grpSpPr>
          <a:xfrm>
            <a:off x="3298885" y="1609131"/>
            <a:ext cx="4769843" cy="1057252"/>
            <a:chOff x="4834977" y="5071923"/>
            <a:chExt cx="6412974" cy="142145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BE1B47-A34E-5E47-8BD4-81D35F01A130}"/>
                </a:ext>
              </a:extLst>
            </p:cNvPr>
            <p:cNvGrpSpPr/>
            <p:nvPr/>
          </p:nvGrpSpPr>
          <p:grpSpPr>
            <a:xfrm>
              <a:off x="9557350" y="5479043"/>
              <a:ext cx="1439708" cy="466380"/>
              <a:chOff x="7687201" y="2760224"/>
              <a:chExt cx="1765375" cy="512255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C3F2EF5-28DD-4645-ACE6-19A65FDC2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7201" y="2760224"/>
                <a:ext cx="1765375" cy="51225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533FC61-024E-B44E-8AAE-2B192CFF3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0705" y="2984715"/>
                <a:ext cx="229603" cy="229603"/>
              </a:xfrm>
              <a:prstGeom prst="rect">
                <a:avLst/>
              </a:prstGeom>
            </p:spPr>
          </p:pic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3876F17-2206-B742-A8E9-97EC870B7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470" y="5276448"/>
              <a:ext cx="840832" cy="90456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C92808-C397-E849-90AE-1DE64EA7E053}"/>
                </a:ext>
              </a:extLst>
            </p:cNvPr>
            <p:cNvSpPr txBox="1"/>
            <p:nvPr/>
          </p:nvSpPr>
          <p:spPr>
            <a:xfrm>
              <a:off x="7133043" y="5072341"/>
              <a:ext cx="735358" cy="37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BMv2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3FE4D0-DF44-0143-A0D9-2EA28843F97B}"/>
                </a:ext>
              </a:extLst>
            </p:cNvPr>
            <p:cNvSpPr txBox="1"/>
            <p:nvPr/>
          </p:nvSpPr>
          <p:spPr>
            <a:xfrm>
              <a:off x="9352545" y="5072341"/>
              <a:ext cx="1406319" cy="37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PISA Switches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15872D6-EB62-D843-82AF-504153E5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407" y="5911203"/>
              <a:ext cx="540593" cy="58217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C985023-A7F3-504B-A435-B59B59163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7204" y="5911203"/>
              <a:ext cx="594652" cy="57801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32FBB7E-4EB6-9043-A840-E374E724C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462" y="5337595"/>
              <a:ext cx="404715" cy="404715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681E03C-F2EE-6744-9711-5027FCA2760D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7814302" y="5728730"/>
              <a:ext cx="1779140" cy="28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99B1025-E373-1742-9E43-14265704F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147" y="5347839"/>
              <a:ext cx="742188" cy="74218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5047FBF-0B77-7749-8A42-B52ECCBFCF8C}"/>
                </a:ext>
              </a:extLst>
            </p:cNvPr>
            <p:cNvSpPr/>
            <p:nvPr/>
          </p:nvSpPr>
          <p:spPr>
            <a:xfrm>
              <a:off x="4834977" y="5071923"/>
              <a:ext cx="1303213" cy="3724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Programmer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F69939E-16E4-2B43-B26E-BD75FF74741C}"/>
                </a:ext>
              </a:extLst>
            </p:cNvPr>
            <p:cNvCxnSpPr>
              <a:stCxn id="36" idx="3"/>
            </p:cNvCxnSpPr>
            <p:nvPr/>
          </p:nvCxnSpPr>
          <p:spPr>
            <a:xfrm>
              <a:off x="5795333" y="5718932"/>
              <a:ext cx="13222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23D12C7-B6ED-2848-AC46-C2F3D921C5B8}"/>
                </a:ext>
              </a:extLst>
            </p:cNvPr>
            <p:cNvGrpSpPr/>
            <p:nvPr/>
          </p:nvGrpSpPr>
          <p:grpSpPr>
            <a:xfrm rot="20829059">
              <a:off x="8723768" y="5536277"/>
              <a:ext cx="2524183" cy="372420"/>
              <a:chOff x="9702367" y="3251920"/>
              <a:chExt cx="2524183" cy="37242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0A04A9C-5990-DC4D-8630-943C097D09C1}"/>
                  </a:ext>
                </a:extLst>
              </p:cNvPr>
              <p:cNvSpPr/>
              <p:nvPr/>
            </p:nvSpPr>
            <p:spPr>
              <a:xfrm>
                <a:off x="9843630" y="3284242"/>
                <a:ext cx="2176920" cy="31121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79DB0FA-6CF0-C54C-B091-5E578B1C8112}"/>
                  </a:ext>
                </a:extLst>
              </p:cNvPr>
              <p:cNvSpPr/>
              <p:nvPr/>
            </p:nvSpPr>
            <p:spPr>
              <a:xfrm>
                <a:off x="9702367" y="3251920"/>
                <a:ext cx="2524183" cy="372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ysClr val="windowText" lastClr="000000"/>
                    </a:solidFill>
                    <a:latin typeface="Inconsolata" panose="020B0609030003000000" pitchFamily="49" charset="0"/>
                  </a:rPr>
                  <a:t>expression too complex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190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C1815-CC10-1D42-A7B4-03D7F57B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0CA8E-9A4D-144A-99DA-BFFBB097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Problem statement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Design </a:t>
            </a:r>
          </a:p>
          <a:p>
            <a:pPr lvl="1"/>
            <a:r>
              <a:rPr lang="en-US" dirty="0"/>
              <a:t>Control plane</a:t>
            </a:r>
          </a:p>
          <a:p>
            <a:pPr lvl="1"/>
            <a:r>
              <a:rPr lang="en-US" dirty="0"/>
              <a:t>Data plane</a:t>
            </a:r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9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5AFC-A62A-604F-A6D0-2D7D521F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 solution: Lookup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521FB-F247-6347-B579-2775A5B93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TCAM to lookup the result</a:t>
            </a:r>
          </a:p>
          <a:p>
            <a:pPr lvl="1"/>
            <a:r>
              <a:rPr lang="en-US" dirty="0"/>
              <a:t>Requires too many entries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BFFE75B-8C3E-3949-AD1E-7B6AC925E968}"/>
              </a:ext>
            </a:extLst>
          </p:cNvPr>
          <p:cNvSpPr/>
          <p:nvPr/>
        </p:nvSpPr>
        <p:spPr>
          <a:xfrm flipH="1">
            <a:off x="7338677" y="1799543"/>
            <a:ext cx="385185" cy="4472734"/>
          </a:xfrm>
          <a:prstGeom prst="rightBrace">
            <a:avLst>
              <a:gd name="adj1" fmla="val 1399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F4E990-8626-D64A-B1E6-AACE2BFB637E}"/>
                  </a:ext>
                </a:extLst>
              </p:cNvPr>
              <p:cNvSpPr txBox="1"/>
              <p:nvPr/>
            </p:nvSpPr>
            <p:spPr>
              <a:xfrm>
                <a:off x="5046133" y="3882021"/>
                <a:ext cx="22925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/>
                  <a:t>E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𝑛𝑡𝑟𝑖𝑒𝑠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F4E990-8626-D64A-B1E6-AACE2BFB6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133" y="3882021"/>
                <a:ext cx="2292544" cy="307777"/>
              </a:xfrm>
              <a:prstGeom prst="rect">
                <a:avLst/>
              </a:prstGeom>
              <a:blipFill>
                <a:blip r:embed="rId2"/>
                <a:stretch>
                  <a:fillRect l="-552"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1D4BABB-82B8-454E-98CD-C2EEEF571F45}"/>
              </a:ext>
            </a:extLst>
          </p:cNvPr>
          <p:cNvSpPr/>
          <p:nvPr/>
        </p:nvSpPr>
        <p:spPr>
          <a:xfrm>
            <a:off x="7844805" y="1738599"/>
            <a:ext cx="943747" cy="4533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5C66C1-213F-8840-834B-B44915428134}"/>
              </a:ext>
            </a:extLst>
          </p:cNvPr>
          <p:cNvSpPr/>
          <p:nvPr/>
        </p:nvSpPr>
        <p:spPr>
          <a:xfrm>
            <a:off x="10336595" y="1754611"/>
            <a:ext cx="943747" cy="4533678"/>
          </a:xfrm>
          <a:prstGeom prst="rect">
            <a:avLst/>
          </a:prstGeom>
          <a:solidFill>
            <a:srgbClr val="F0F4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6B8D15-0CC3-5F45-B300-B466C4A57BD9}"/>
              </a:ext>
            </a:extLst>
          </p:cNvPr>
          <p:cNvSpPr/>
          <p:nvPr/>
        </p:nvSpPr>
        <p:spPr>
          <a:xfrm>
            <a:off x="8997179" y="1743297"/>
            <a:ext cx="943747" cy="4533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1B371A-5CEB-5C49-BCED-9A7391CB7CAE}"/>
                  </a:ext>
                </a:extLst>
              </p:cNvPr>
              <p:cNvSpPr/>
              <p:nvPr/>
            </p:nvSpPr>
            <p:spPr>
              <a:xfrm>
                <a:off x="7964636" y="239274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1B371A-5CEB-5C49-BCED-9A7391CB7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392743"/>
                <a:ext cx="704088" cy="192024"/>
              </a:xfrm>
              <a:prstGeom prst="rect">
                <a:avLst/>
              </a:prstGeom>
              <a:blipFill>
                <a:blip r:embed="rId3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DF35CF-69A2-4C46-8113-7331043E1E25}"/>
                  </a:ext>
                </a:extLst>
              </p:cNvPr>
              <p:cNvSpPr/>
              <p:nvPr/>
            </p:nvSpPr>
            <p:spPr>
              <a:xfrm>
                <a:off x="7964635" y="182871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DF35CF-69A2-4C46-8113-7331043E1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1828710"/>
                <a:ext cx="704088" cy="192024"/>
              </a:xfrm>
              <a:prstGeom prst="rect">
                <a:avLst/>
              </a:prstGeom>
              <a:blipFill>
                <a:blip r:embed="rId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DBCC06-0F5A-5A43-AF70-1DD036ACA4F6}"/>
                  </a:ext>
                </a:extLst>
              </p:cNvPr>
              <p:cNvSpPr/>
              <p:nvPr/>
            </p:nvSpPr>
            <p:spPr>
              <a:xfrm>
                <a:off x="7964636" y="201672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DBCC06-0F5A-5A43-AF70-1DD036ACA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016721"/>
                <a:ext cx="704088" cy="192024"/>
              </a:xfrm>
              <a:prstGeom prst="rect">
                <a:avLst/>
              </a:prstGeom>
              <a:blipFill>
                <a:blip r:embed="rId5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44DD1C-9DCE-F04F-B56F-8495D3AF005D}"/>
                  </a:ext>
                </a:extLst>
              </p:cNvPr>
              <p:cNvSpPr/>
              <p:nvPr/>
            </p:nvSpPr>
            <p:spPr>
              <a:xfrm>
                <a:off x="7964636" y="220473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44DD1C-9DCE-F04F-B56F-8495D3AF0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204732"/>
                <a:ext cx="704088" cy="192024"/>
              </a:xfrm>
              <a:prstGeom prst="rect">
                <a:avLst/>
              </a:prstGeom>
              <a:blipFill>
                <a:blip r:embed="rId6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6A99D67-8F41-094E-A07C-6DA7425C15A4}"/>
                  </a:ext>
                </a:extLst>
              </p:cNvPr>
              <p:cNvSpPr/>
              <p:nvPr/>
            </p:nvSpPr>
            <p:spPr>
              <a:xfrm>
                <a:off x="7964636" y="2580754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6A99D67-8F41-094E-A07C-6DA7425C1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580754"/>
                <a:ext cx="704088" cy="192024"/>
              </a:xfrm>
              <a:prstGeom prst="rect">
                <a:avLst/>
              </a:prstGeom>
              <a:blipFill>
                <a:blip r:embed="rId7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02C9079-A7C3-9A41-A83F-3137C8108271}"/>
                  </a:ext>
                </a:extLst>
              </p:cNvPr>
              <p:cNvSpPr/>
              <p:nvPr/>
            </p:nvSpPr>
            <p:spPr>
              <a:xfrm>
                <a:off x="7964636" y="276876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02C9079-A7C3-9A41-A83F-3137C8108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768765"/>
                <a:ext cx="704088" cy="192024"/>
              </a:xfrm>
              <a:prstGeom prst="rect">
                <a:avLst/>
              </a:prstGeom>
              <a:blipFill>
                <a:blip r:embed="rId8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2D4845-B502-264F-B6D0-93BEFFFF6F13}"/>
                  </a:ext>
                </a:extLst>
              </p:cNvPr>
              <p:cNvSpPr/>
              <p:nvPr/>
            </p:nvSpPr>
            <p:spPr>
              <a:xfrm>
                <a:off x="7964636" y="295677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2D4845-B502-264F-B6D0-93BEFFFF6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956776"/>
                <a:ext cx="704088" cy="192024"/>
              </a:xfrm>
              <a:prstGeom prst="rect">
                <a:avLst/>
              </a:prstGeom>
              <a:blipFill>
                <a:blip r:embed="rId9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19B7FA4-B9ED-F447-B486-FC6887922EDF}"/>
                  </a:ext>
                </a:extLst>
              </p:cNvPr>
              <p:cNvSpPr/>
              <p:nvPr/>
            </p:nvSpPr>
            <p:spPr>
              <a:xfrm>
                <a:off x="7964635" y="314479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19B7FA4-B9ED-F447-B486-FC6887922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3144790"/>
                <a:ext cx="704088" cy="192024"/>
              </a:xfrm>
              <a:prstGeom prst="rect">
                <a:avLst/>
              </a:prstGeom>
              <a:blipFill>
                <a:blip r:embed="rId10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DC5BD9-C4C6-9D4B-8AB3-CF089FB40DAA}"/>
                  </a:ext>
                </a:extLst>
              </p:cNvPr>
              <p:cNvSpPr/>
              <p:nvPr/>
            </p:nvSpPr>
            <p:spPr>
              <a:xfrm>
                <a:off x="9114853" y="183069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DC5BD9-C4C6-9D4B-8AB3-CF089FB40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1830691"/>
                <a:ext cx="704088" cy="192024"/>
              </a:xfrm>
              <a:prstGeom prst="rect">
                <a:avLst/>
              </a:prstGeom>
              <a:blipFill>
                <a:blip r:embed="rId11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6B6AA1-AE4D-E946-AF4D-DD9034C22844}"/>
                  </a:ext>
                </a:extLst>
              </p:cNvPr>
              <p:cNvSpPr/>
              <p:nvPr/>
            </p:nvSpPr>
            <p:spPr>
              <a:xfrm>
                <a:off x="9114853" y="201835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6B6AA1-AE4D-E946-AF4D-DD9034C22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018356"/>
                <a:ext cx="704088" cy="192024"/>
              </a:xfrm>
              <a:prstGeom prst="rect">
                <a:avLst/>
              </a:prstGeom>
              <a:blipFill>
                <a:blip r:embed="rId12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19FA51-0D52-7547-932F-9AFA8FBFD7B9}"/>
                  </a:ext>
                </a:extLst>
              </p:cNvPr>
              <p:cNvSpPr/>
              <p:nvPr/>
            </p:nvSpPr>
            <p:spPr>
              <a:xfrm>
                <a:off x="9114853" y="220602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19FA51-0D52-7547-932F-9AFA8FBFD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206021"/>
                <a:ext cx="704088" cy="192024"/>
              </a:xfrm>
              <a:prstGeom prst="rect">
                <a:avLst/>
              </a:prstGeom>
              <a:blipFill>
                <a:blip r:embed="rId13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CEBB8EE-2D64-BE48-8E1B-D5327DAB13BA}"/>
                  </a:ext>
                </a:extLst>
              </p:cNvPr>
              <p:cNvSpPr/>
              <p:nvPr/>
            </p:nvSpPr>
            <p:spPr>
              <a:xfrm>
                <a:off x="9114853" y="239368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CEBB8EE-2D64-BE48-8E1B-D5327DAB1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393686"/>
                <a:ext cx="704088" cy="192024"/>
              </a:xfrm>
              <a:prstGeom prst="rect">
                <a:avLst/>
              </a:prstGeom>
              <a:blipFill>
                <a:blip r:embed="rId14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361116F-E81A-2140-8DF5-6DBF88A62A34}"/>
                  </a:ext>
                </a:extLst>
              </p:cNvPr>
              <p:cNvSpPr/>
              <p:nvPr/>
            </p:nvSpPr>
            <p:spPr>
              <a:xfrm>
                <a:off x="9114853" y="258135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361116F-E81A-2140-8DF5-6DBF88A62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581351"/>
                <a:ext cx="704088" cy="192024"/>
              </a:xfrm>
              <a:prstGeom prst="rect">
                <a:avLst/>
              </a:prstGeom>
              <a:blipFill>
                <a:blip r:embed="rId15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7BF7FEB-1B46-6040-A1AB-D030EC1D6D6C}"/>
                  </a:ext>
                </a:extLst>
              </p:cNvPr>
              <p:cNvSpPr/>
              <p:nvPr/>
            </p:nvSpPr>
            <p:spPr>
              <a:xfrm>
                <a:off x="9114853" y="276901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7BF7FEB-1B46-6040-A1AB-D030EC1D6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769016"/>
                <a:ext cx="704088" cy="192024"/>
              </a:xfrm>
              <a:prstGeom prst="rect">
                <a:avLst/>
              </a:prstGeom>
              <a:blipFill>
                <a:blip r:embed="rId16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009E77-F61B-A045-B08C-0FE3EF693465}"/>
                  </a:ext>
                </a:extLst>
              </p:cNvPr>
              <p:cNvSpPr/>
              <p:nvPr/>
            </p:nvSpPr>
            <p:spPr>
              <a:xfrm>
                <a:off x="9114853" y="295668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009E77-F61B-A045-B08C-0FE3EF693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956681"/>
                <a:ext cx="704088" cy="192024"/>
              </a:xfrm>
              <a:prstGeom prst="rect">
                <a:avLst/>
              </a:prstGeom>
              <a:blipFill>
                <a:blip r:embed="rId17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B7E5CC-AE6F-5A4F-9222-75A6ECD4CCE9}"/>
                  </a:ext>
                </a:extLst>
              </p:cNvPr>
              <p:cNvSpPr/>
              <p:nvPr/>
            </p:nvSpPr>
            <p:spPr>
              <a:xfrm>
                <a:off x="9114853" y="3144349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B7E5CC-AE6F-5A4F-9222-75A6ECD4C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144349"/>
                <a:ext cx="704088" cy="192024"/>
              </a:xfrm>
              <a:prstGeom prst="rect">
                <a:avLst/>
              </a:prstGeom>
              <a:blipFill>
                <a:blip r:embed="rId18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E02F817-B9F3-5B49-B635-CD7B6476A67B}"/>
                  </a:ext>
                </a:extLst>
              </p:cNvPr>
              <p:cNvSpPr/>
              <p:nvPr/>
            </p:nvSpPr>
            <p:spPr>
              <a:xfrm>
                <a:off x="7964636" y="407896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E02F817-B9F3-5B49-B635-CD7B6476A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078963"/>
                <a:ext cx="704088" cy="192024"/>
              </a:xfrm>
              <a:prstGeom prst="rect">
                <a:avLst/>
              </a:prstGeom>
              <a:blipFill>
                <a:blip r:embed="rId19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695EA30-01C3-D04F-BB31-ACFF5EE80AEB}"/>
                  </a:ext>
                </a:extLst>
              </p:cNvPr>
              <p:cNvSpPr/>
              <p:nvPr/>
            </p:nvSpPr>
            <p:spPr>
              <a:xfrm>
                <a:off x="7964635" y="351493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695EA30-01C3-D04F-BB31-ACFF5EE80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3514930"/>
                <a:ext cx="704088" cy="192024"/>
              </a:xfrm>
              <a:prstGeom prst="rect">
                <a:avLst/>
              </a:prstGeom>
              <a:blipFill>
                <a:blip r:embed="rId20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376A49-6BFA-5749-B1AF-BDB004877A26}"/>
                  </a:ext>
                </a:extLst>
              </p:cNvPr>
              <p:cNvSpPr/>
              <p:nvPr/>
            </p:nvSpPr>
            <p:spPr>
              <a:xfrm>
                <a:off x="7964636" y="370294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376A49-6BFA-5749-B1AF-BDB004877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3702941"/>
                <a:ext cx="704088" cy="192024"/>
              </a:xfrm>
              <a:prstGeom prst="rect">
                <a:avLst/>
              </a:prstGeom>
              <a:blipFill>
                <a:blip r:embed="rId21"/>
                <a:stretch>
                  <a:fillRect t="-11111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B09148-E6EC-C04A-A773-2E8D05DB6D29}"/>
                  </a:ext>
                </a:extLst>
              </p:cNvPr>
              <p:cNvSpPr/>
              <p:nvPr/>
            </p:nvSpPr>
            <p:spPr>
              <a:xfrm>
                <a:off x="7964636" y="389095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B09148-E6EC-C04A-A773-2E8D05DB6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3890952"/>
                <a:ext cx="704088" cy="192024"/>
              </a:xfrm>
              <a:prstGeom prst="rect">
                <a:avLst/>
              </a:prstGeom>
              <a:blipFill>
                <a:blip r:embed="rId22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700C2C8-30AC-B94A-81DF-86B267FF4C5D}"/>
                  </a:ext>
                </a:extLst>
              </p:cNvPr>
              <p:cNvSpPr/>
              <p:nvPr/>
            </p:nvSpPr>
            <p:spPr>
              <a:xfrm>
                <a:off x="7964636" y="4266974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700C2C8-30AC-B94A-81DF-86B267FF4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266974"/>
                <a:ext cx="704088" cy="192024"/>
              </a:xfrm>
              <a:prstGeom prst="rect">
                <a:avLst/>
              </a:prstGeom>
              <a:blipFill>
                <a:blip r:embed="rId23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44AE0EF-51AF-CE45-937B-83C7998DE9F9}"/>
                  </a:ext>
                </a:extLst>
              </p:cNvPr>
              <p:cNvSpPr/>
              <p:nvPr/>
            </p:nvSpPr>
            <p:spPr>
              <a:xfrm>
                <a:off x="7964636" y="445498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44AE0EF-51AF-CE45-937B-83C7998DE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454985"/>
                <a:ext cx="704088" cy="192024"/>
              </a:xfrm>
              <a:prstGeom prst="rect">
                <a:avLst/>
              </a:prstGeom>
              <a:blipFill>
                <a:blip r:embed="rId2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C6B8C16-03C4-1C44-B29C-1A3B6BFEF4D0}"/>
                  </a:ext>
                </a:extLst>
              </p:cNvPr>
              <p:cNvSpPr/>
              <p:nvPr/>
            </p:nvSpPr>
            <p:spPr>
              <a:xfrm>
                <a:off x="7964636" y="464299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C6B8C16-03C4-1C44-B29C-1A3B6BFEF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642996"/>
                <a:ext cx="704088" cy="192024"/>
              </a:xfrm>
              <a:prstGeom prst="rect">
                <a:avLst/>
              </a:prstGeom>
              <a:blipFill>
                <a:blip r:embed="rId25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84BAA3B-CF05-D14B-8279-D5606BDCBE67}"/>
                  </a:ext>
                </a:extLst>
              </p:cNvPr>
              <p:cNvSpPr/>
              <p:nvPr/>
            </p:nvSpPr>
            <p:spPr>
              <a:xfrm>
                <a:off x="7964635" y="483101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84BAA3B-CF05-D14B-8279-D5606BDCB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4831010"/>
                <a:ext cx="704088" cy="192024"/>
              </a:xfrm>
              <a:prstGeom prst="rect">
                <a:avLst/>
              </a:prstGeom>
              <a:blipFill>
                <a:blip r:embed="rId26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CC0CA3F-740D-2746-9CAD-6AD60D85D786}"/>
                  </a:ext>
                </a:extLst>
              </p:cNvPr>
              <p:cNvSpPr/>
              <p:nvPr/>
            </p:nvSpPr>
            <p:spPr>
              <a:xfrm>
                <a:off x="9114853" y="351691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CC0CA3F-740D-2746-9CAD-6AD60D85D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516911"/>
                <a:ext cx="704088" cy="192024"/>
              </a:xfrm>
              <a:prstGeom prst="rect">
                <a:avLst/>
              </a:prstGeom>
              <a:blipFill>
                <a:blip r:embed="rId27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081FD7-AED1-D848-B6E9-CAEB6D49881B}"/>
                  </a:ext>
                </a:extLst>
              </p:cNvPr>
              <p:cNvSpPr/>
              <p:nvPr/>
            </p:nvSpPr>
            <p:spPr>
              <a:xfrm>
                <a:off x="9114853" y="370457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081FD7-AED1-D848-B6E9-CAEB6D498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704576"/>
                <a:ext cx="704088" cy="192024"/>
              </a:xfrm>
              <a:prstGeom prst="rect">
                <a:avLst/>
              </a:prstGeom>
              <a:blipFill>
                <a:blip r:embed="rId28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9AE5B9A-9311-5E42-973D-220D338870D3}"/>
                  </a:ext>
                </a:extLst>
              </p:cNvPr>
              <p:cNvSpPr/>
              <p:nvPr/>
            </p:nvSpPr>
            <p:spPr>
              <a:xfrm>
                <a:off x="9114853" y="389224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9AE5B9A-9311-5E42-973D-220D33887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892241"/>
                <a:ext cx="704088" cy="192024"/>
              </a:xfrm>
              <a:prstGeom prst="rect">
                <a:avLst/>
              </a:prstGeom>
              <a:blipFill>
                <a:blip r:embed="rId29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3811135-967D-7F4B-BFB7-1AC46A3B0C0D}"/>
                  </a:ext>
                </a:extLst>
              </p:cNvPr>
              <p:cNvSpPr/>
              <p:nvPr/>
            </p:nvSpPr>
            <p:spPr>
              <a:xfrm>
                <a:off x="9114853" y="407990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3811135-967D-7F4B-BFB7-1AC46A3B0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079906"/>
                <a:ext cx="704088" cy="192024"/>
              </a:xfrm>
              <a:prstGeom prst="rect">
                <a:avLst/>
              </a:prstGeom>
              <a:blipFill>
                <a:blip r:embed="rId30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2581E13-4C34-E34C-9E4D-9B0CC4B7AE41}"/>
                  </a:ext>
                </a:extLst>
              </p:cNvPr>
              <p:cNvSpPr/>
              <p:nvPr/>
            </p:nvSpPr>
            <p:spPr>
              <a:xfrm>
                <a:off x="9114853" y="426757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2581E13-4C34-E34C-9E4D-9B0CC4B7A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267571"/>
                <a:ext cx="704088" cy="192024"/>
              </a:xfrm>
              <a:prstGeom prst="rect">
                <a:avLst/>
              </a:prstGeom>
              <a:blipFill>
                <a:blip r:embed="rId31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4AB5BF7-8AA2-AA4A-863A-FADA85CC7845}"/>
                  </a:ext>
                </a:extLst>
              </p:cNvPr>
              <p:cNvSpPr/>
              <p:nvPr/>
            </p:nvSpPr>
            <p:spPr>
              <a:xfrm>
                <a:off x="9114853" y="445523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4AB5BF7-8AA2-AA4A-863A-FADA85CC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455236"/>
                <a:ext cx="704088" cy="192024"/>
              </a:xfrm>
              <a:prstGeom prst="rect">
                <a:avLst/>
              </a:prstGeom>
              <a:blipFill>
                <a:blip r:embed="rId32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EBD952-7DEF-5844-B092-E9C7B6B6753C}"/>
                  </a:ext>
                </a:extLst>
              </p:cNvPr>
              <p:cNvSpPr/>
              <p:nvPr/>
            </p:nvSpPr>
            <p:spPr>
              <a:xfrm>
                <a:off x="9114853" y="464290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EBD952-7DEF-5844-B092-E9C7B6B67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642901"/>
                <a:ext cx="704088" cy="192024"/>
              </a:xfrm>
              <a:prstGeom prst="rect">
                <a:avLst/>
              </a:prstGeom>
              <a:blipFill>
                <a:blip r:embed="rId33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1C9FD9-47BC-A044-B20A-8819A0FA4912}"/>
                  </a:ext>
                </a:extLst>
              </p:cNvPr>
              <p:cNvSpPr/>
              <p:nvPr/>
            </p:nvSpPr>
            <p:spPr>
              <a:xfrm>
                <a:off x="9114853" y="4830569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1C9FD9-47BC-A044-B20A-8819A0FA4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830569"/>
                <a:ext cx="704088" cy="192024"/>
              </a:xfrm>
              <a:prstGeom prst="rect">
                <a:avLst/>
              </a:prstGeom>
              <a:blipFill>
                <a:blip r:embed="rId34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43178FE-E5FC-F140-A5E3-50475AE6A20D}"/>
                  </a:ext>
                </a:extLst>
              </p:cNvPr>
              <p:cNvSpPr/>
              <p:nvPr/>
            </p:nvSpPr>
            <p:spPr>
              <a:xfrm>
                <a:off x="10456886" y="182489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43178FE-E5FC-F140-A5E3-50475AE6A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1824897"/>
                <a:ext cx="704088" cy="192024"/>
              </a:xfrm>
              <a:prstGeom prst="rect">
                <a:avLst/>
              </a:prstGeom>
              <a:blipFill>
                <a:blip r:embed="rId35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8731C8-B979-B84D-A93B-4BD9607B49CE}"/>
                  </a:ext>
                </a:extLst>
              </p:cNvPr>
              <p:cNvSpPr/>
              <p:nvPr/>
            </p:nvSpPr>
            <p:spPr>
              <a:xfrm>
                <a:off x="10456886" y="201256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8731C8-B979-B84D-A93B-4BD9607B4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012562"/>
                <a:ext cx="704088" cy="192024"/>
              </a:xfrm>
              <a:prstGeom prst="rect">
                <a:avLst/>
              </a:prstGeom>
              <a:blipFill>
                <a:blip r:embed="rId36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A86C36D-AFD7-9940-8B4E-F70566757ACA}"/>
                  </a:ext>
                </a:extLst>
              </p:cNvPr>
              <p:cNvSpPr/>
              <p:nvPr/>
            </p:nvSpPr>
            <p:spPr>
              <a:xfrm>
                <a:off x="10456886" y="220022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A86C36D-AFD7-9940-8B4E-F70566757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200227"/>
                <a:ext cx="704088" cy="192024"/>
              </a:xfrm>
              <a:prstGeom prst="rect">
                <a:avLst/>
              </a:prstGeom>
              <a:blipFill>
                <a:blip r:embed="rId37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F51CED-F238-0C4C-90F8-74F249A66145}"/>
                  </a:ext>
                </a:extLst>
              </p:cNvPr>
              <p:cNvSpPr/>
              <p:nvPr/>
            </p:nvSpPr>
            <p:spPr>
              <a:xfrm>
                <a:off x="10456886" y="238789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F51CED-F238-0C4C-90F8-74F249A66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387892"/>
                <a:ext cx="704088" cy="192024"/>
              </a:xfrm>
              <a:prstGeom prst="rect">
                <a:avLst/>
              </a:prstGeom>
              <a:blipFill>
                <a:blip r:embed="rId38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571C76-B5CE-5C4C-B8FD-5B46B97FA152}"/>
                  </a:ext>
                </a:extLst>
              </p:cNvPr>
              <p:cNvSpPr/>
              <p:nvPr/>
            </p:nvSpPr>
            <p:spPr>
              <a:xfrm>
                <a:off x="10456886" y="257555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571C76-B5CE-5C4C-B8FD-5B46B97FA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575557"/>
                <a:ext cx="704088" cy="192024"/>
              </a:xfrm>
              <a:prstGeom prst="rect">
                <a:avLst/>
              </a:prstGeom>
              <a:blipFill>
                <a:blip r:embed="rId39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AE3FA06-C609-B842-BDF7-D2D60CF79B52}"/>
                  </a:ext>
                </a:extLst>
              </p:cNvPr>
              <p:cNvSpPr/>
              <p:nvPr/>
            </p:nvSpPr>
            <p:spPr>
              <a:xfrm>
                <a:off x="10456886" y="276322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AE3FA06-C609-B842-BDF7-D2D60CF79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763222"/>
                <a:ext cx="704088" cy="192024"/>
              </a:xfrm>
              <a:prstGeom prst="rect">
                <a:avLst/>
              </a:prstGeom>
              <a:blipFill>
                <a:blip r:embed="rId40"/>
                <a:stretch>
                  <a:fillRect t="-11111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28291DA-F8FD-1A47-8449-BCE3BD00BB45}"/>
                  </a:ext>
                </a:extLst>
              </p:cNvPr>
              <p:cNvSpPr/>
              <p:nvPr/>
            </p:nvSpPr>
            <p:spPr>
              <a:xfrm>
                <a:off x="10456886" y="295088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28291DA-F8FD-1A47-8449-BCE3BD00BB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950887"/>
                <a:ext cx="704088" cy="192024"/>
              </a:xfrm>
              <a:prstGeom prst="rect">
                <a:avLst/>
              </a:prstGeom>
              <a:blipFill>
                <a:blip r:embed="rId41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ABC928-51C7-924E-9149-BC2307924801}"/>
                  </a:ext>
                </a:extLst>
              </p:cNvPr>
              <p:cNvSpPr/>
              <p:nvPr/>
            </p:nvSpPr>
            <p:spPr>
              <a:xfrm>
                <a:off x="10456886" y="313855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ABC928-51C7-924E-9149-BC2307924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3138555"/>
                <a:ext cx="704088" cy="192024"/>
              </a:xfrm>
              <a:prstGeom prst="rect">
                <a:avLst/>
              </a:prstGeom>
              <a:blipFill>
                <a:blip r:embed="rId42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D738311-D0DD-6149-80CC-915E2D66033F}"/>
                  </a:ext>
                </a:extLst>
              </p:cNvPr>
              <p:cNvSpPr/>
              <p:nvPr/>
            </p:nvSpPr>
            <p:spPr>
              <a:xfrm>
                <a:off x="10456887" y="407852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D738311-D0DD-6149-80CC-915E2D660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078520"/>
                <a:ext cx="704088" cy="192024"/>
              </a:xfrm>
              <a:prstGeom prst="rect">
                <a:avLst/>
              </a:prstGeom>
              <a:blipFill>
                <a:blip r:embed="rId43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03925F2-E6BF-3941-A0F8-0A0A46B7BEA9}"/>
                  </a:ext>
                </a:extLst>
              </p:cNvPr>
              <p:cNvSpPr/>
              <p:nvPr/>
            </p:nvSpPr>
            <p:spPr>
              <a:xfrm>
                <a:off x="10456886" y="351448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03925F2-E6BF-3941-A0F8-0A0A46B7B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3514487"/>
                <a:ext cx="704088" cy="192024"/>
              </a:xfrm>
              <a:prstGeom prst="rect">
                <a:avLst/>
              </a:prstGeom>
              <a:blipFill>
                <a:blip r:embed="rId4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0E1D392-54D7-294D-AE68-CFFA980B8564}"/>
                  </a:ext>
                </a:extLst>
              </p:cNvPr>
              <p:cNvSpPr/>
              <p:nvPr/>
            </p:nvSpPr>
            <p:spPr>
              <a:xfrm>
                <a:off x="10456887" y="3702498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0E1D392-54D7-294D-AE68-CFFA980B8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3702498"/>
                <a:ext cx="704088" cy="192024"/>
              </a:xfrm>
              <a:prstGeom prst="rect">
                <a:avLst/>
              </a:prstGeom>
              <a:blipFill>
                <a:blip r:embed="rId45"/>
                <a:stretch>
                  <a:fillRect t="-11111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9FE005A-13A3-4743-BC76-4A54673D0636}"/>
                  </a:ext>
                </a:extLst>
              </p:cNvPr>
              <p:cNvSpPr/>
              <p:nvPr/>
            </p:nvSpPr>
            <p:spPr>
              <a:xfrm>
                <a:off x="10456887" y="3890509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9FE005A-13A3-4743-BC76-4A54673D0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3890509"/>
                <a:ext cx="704088" cy="192024"/>
              </a:xfrm>
              <a:prstGeom prst="rect">
                <a:avLst/>
              </a:prstGeom>
              <a:blipFill>
                <a:blip r:embed="rId46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C698E2-426C-5D4A-9148-E6EA8F987F52}"/>
                  </a:ext>
                </a:extLst>
              </p:cNvPr>
              <p:cNvSpPr/>
              <p:nvPr/>
            </p:nvSpPr>
            <p:spPr>
              <a:xfrm>
                <a:off x="10456887" y="426653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C698E2-426C-5D4A-9148-E6EA8F987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266531"/>
                <a:ext cx="704088" cy="192024"/>
              </a:xfrm>
              <a:prstGeom prst="rect">
                <a:avLst/>
              </a:prstGeom>
              <a:blipFill>
                <a:blip r:embed="rId47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E8047AC-9AAF-5441-830A-258B4EE6EF18}"/>
                  </a:ext>
                </a:extLst>
              </p:cNvPr>
              <p:cNvSpPr/>
              <p:nvPr/>
            </p:nvSpPr>
            <p:spPr>
              <a:xfrm>
                <a:off x="10456887" y="445454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E8047AC-9AAF-5441-830A-258B4EE6E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454542"/>
                <a:ext cx="704088" cy="192024"/>
              </a:xfrm>
              <a:prstGeom prst="rect">
                <a:avLst/>
              </a:prstGeom>
              <a:blipFill>
                <a:blip r:embed="rId48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9763E58-081F-4044-8EA9-7A4E3021F22D}"/>
                  </a:ext>
                </a:extLst>
              </p:cNvPr>
              <p:cNvSpPr/>
              <p:nvPr/>
            </p:nvSpPr>
            <p:spPr>
              <a:xfrm>
                <a:off x="10456887" y="464255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9763E58-081F-4044-8EA9-7A4E3021F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642553"/>
                <a:ext cx="704088" cy="192024"/>
              </a:xfrm>
              <a:prstGeom prst="rect">
                <a:avLst/>
              </a:prstGeom>
              <a:blipFill>
                <a:blip r:embed="rId49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C97CA58-BA59-EF4F-8BBF-9441878C06BA}"/>
                  </a:ext>
                </a:extLst>
              </p:cNvPr>
              <p:cNvSpPr/>
              <p:nvPr/>
            </p:nvSpPr>
            <p:spPr>
              <a:xfrm>
                <a:off x="10456886" y="483056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C97CA58-BA59-EF4F-8BBF-9441878C0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4830567"/>
                <a:ext cx="704088" cy="192024"/>
              </a:xfrm>
              <a:prstGeom prst="rect">
                <a:avLst/>
              </a:prstGeom>
              <a:blipFill>
                <a:blip r:embed="rId50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5473231-61E3-014B-85D1-F56F876C8F8E}"/>
              </a:ext>
            </a:extLst>
          </p:cNvPr>
          <p:cNvCxnSpPr/>
          <p:nvPr/>
        </p:nvCxnSpPr>
        <p:spPr>
          <a:xfrm>
            <a:off x="10808469" y="5215547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90244B6-A289-4543-8AC6-E22A0605A12F}"/>
              </a:ext>
            </a:extLst>
          </p:cNvPr>
          <p:cNvCxnSpPr/>
          <p:nvPr/>
        </p:nvCxnSpPr>
        <p:spPr>
          <a:xfrm>
            <a:off x="9485947" y="5215547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418F4CC-2BB9-CD42-8307-4A2189492DDC}"/>
              </a:ext>
            </a:extLst>
          </p:cNvPr>
          <p:cNvCxnSpPr/>
          <p:nvPr/>
        </p:nvCxnSpPr>
        <p:spPr>
          <a:xfrm>
            <a:off x="8349489" y="5215547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40DF74B-7E7F-BC43-BD31-9CE5FEEA1812}"/>
                  </a:ext>
                </a:extLst>
              </p:cNvPr>
              <p:cNvSpPr/>
              <p:nvPr/>
            </p:nvSpPr>
            <p:spPr>
              <a:xfrm>
                <a:off x="8114924" y="1367927"/>
                <a:ext cx="40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40DF74B-7E7F-BC43-BD31-9CE5FEEA1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924" y="1367927"/>
                <a:ext cx="403507" cy="369332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EB2DD38-001F-CA4F-9D06-39540D12151F}"/>
                  </a:ext>
                </a:extLst>
              </p:cNvPr>
              <p:cNvSpPr/>
              <p:nvPr/>
            </p:nvSpPr>
            <p:spPr>
              <a:xfrm>
                <a:off x="9289853" y="1367927"/>
                <a:ext cx="40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EB2DD38-001F-CA4F-9D06-39540D121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853" y="1367927"/>
                <a:ext cx="403507" cy="369332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50CC829-4F66-304B-8597-3E04F7F16870}"/>
                  </a:ext>
                </a:extLst>
              </p:cNvPr>
              <p:cNvSpPr/>
              <p:nvPr/>
            </p:nvSpPr>
            <p:spPr>
              <a:xfrm>
                <a:off x="10606715" y="1362086"/>
                <a:ext cx="411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50CC829-4F66-304B-8597-3E04F7F16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15" y="1362086"/>
                <a:ext cx="411010" cy="369332"/>
              </a:xfrm>
              <a:prstGeom prst="rect">
                <a:avLst/>
              </a:prstGeom>
              <a:blipFill>
                <a:blip r:embed="rId5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36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5AFC-A62A-604F-A6D0-2D7D521F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312575"/>
            <a:ext cx="11521966" cy="748969"/>
          </a:xfrm>
        </p:spPr>
        <p:txBody>
          <a:bodyPr>
            <a:normAutofit fontScale="90000"/>
          </a:bodyPr>
          <a:lstStyle/>
          <a:p>
            <a:r>
              <a:rPr lang="en-US" dirty="0"/>
              <a:t>Slightly improved solution: longest prefix match (LPM)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521FB-F247-6347-B579-2775A5B93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Grouping numbers such that </a:t>
            </a:r>
          </a:p>
          <a:p>
            <a:pPr lvl="1"/>
            <a:r>
              <a:rPr lang="en-US" dirty="0"/>
              <a:t>Numbers in the group are close </a:t>
            </a:r>
          </a:p>
          <a:p>
            <a:pPr lvl="1"/>
            <a:r>
              <a:rPr lang="en-US" dirty="0"/>
              <a:t>Each group has a </a:t>
            </a:r>
            <a:r>
              <a:rPr lang="en-US" i="1" dirty="0"/>
              <a:t>group head</a:t>
            </a:r>
          </a:p>
          <a:p>
            <a:pPr lvl="1"/>
            <a:r>
              <a:rPr lang="en-US" dirty="0"/>
              <a:t>Using group head to calculate the product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4BABB-82B8-454E-98CD-C2EEEF571F45}"/>
              </a:ext>
            </a:extLst>
          </p:cNvPr>
          <p:cNvSpPr/>
          <p:nvPr/>
        </p:nvSpPr>
        <p:spPr>
          <a:xfrm>
            <a:off x="7844805" y="1738599"/>
            <a:ext cx="943747" cy="4533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5C66C1-213F-8840-834B-B44915428134}"/>
              </a:ext>
            </a:extLst>
          </p:cNvPr>
          <p:cNvSpPr/>
          <p:nvPr/>
        </p:nvSpPr>
        <p:spPr>
          <a:xfrm>
            <a:off x="10336595" y="1754611"/>
            <a:ext cx="943747" cy="4533678"/>
          </a:xfrm>
          <a:prstGeom prst="rect">
            <a:avLst/>
          </a:prstGeom>
          <a:solidFill>
            <a:srgbClr val="F0F4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6B8D15-0CC3-5F45-B300-B466C4A57BD9}"/>
              </a:ext>
            </a:extLst>
          </p:cNvPr>
          <p:cNvSpPr/>
          <p:nvPr/>
        </p:nvSpPr>
        <p:spPr>
          <a:xfrm>
            <a:off x="8997179" y="1743297"/>
            <a:ext cx="943747" cy="4533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1B371A-5CEB-5C49-BCED-9A7391CB7CAE}"/>
                  </a:ext>
                </a:extLst>
              </p:cNvPr>
              <p:cNvSpPr/>
              <p:nvPr/>
            </p:nvSpPr>
            <p:spPr>
              <a:xfrm>
                <a:off x="7964636" y="239274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1B371A-5CEB-5C49-BCED-9A7391CB7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392743"/>
                <a:ext cx="704088" cy="192024"/>
              </a:xfrm>
              <a:prstGeom prst="rect">
                <a:avLst/>
              </a:prstGeom>
              <a:blipFill>
                <a:blip r:embed="rId2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DF35CF-69A2-4C46-8113-7331043E1E25}"/>
                  </a:ext>
                </a:extLst>
              </p:cNvPr>
              <p:cNvSpPr/>
              <p:nvPr/>
            </p:nvSpPr>
            <p:spPr>
              <a:xfrm>
                <a:off x="7964635" y="182871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DF35CF-69A2-4C46-8113-7331043E1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1828710"/>
                <a:ext cx="704088" cy="192024"/>
              </a:xfrm>
              <a:prstGeom prst="rect">
                <a:avLst/>
              </a:prstGeom>
              <a:blipFill>
                <a:blip r:embed="rId3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DBCC06-0F5A-5A43-AF70-1DD036ACA4F6}"/>
                  </a:ext>
                </a:extLst>
              </p:cNvPr>
              <p:cNvSpPr/>
              <p:nvPr/>
            </p:nvSpPr>
            <p:spPr>
              <a:xfrm>
                <a:off x="7964636" y="201672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DBCC06-0F5A-5A43-AF70-1DD036ACA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016721"/>
                <a:ext cx="704088" cy="192024"/>
              </a:xfrm>
              <a:prstGeom prst="rect">
                <a:avLst/>
              </a:prstGeom>
              <a:blipFill>
                <a:blip r:embed="rId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44DD1C-9DCE-F04F-B56F-8495D3AF005D}"/>
                  </a:ext>
                </a:extLst>
              </p:cNvPr>
              <p:cNvSpPr/>
              <p:nvPr/>
            </p:nvSpPr>
            <p:spPr>
              <a:xfrm>
                <a:off x="7964636" y="220473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44DD1C-9DCE-F04F-B56F-8495D3AF0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204732"/>
                <a:ext cx="704088" cy="192024"/>
              </a:xfrm>
              <a:prstGeom prst="rect">
                <a:avLst/>
              </a:prstGeom>
              <a:blipFill>
                <a:blip r:embed="rId5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6A99D67-8F41-094E-A07C-6DA7425C15A4}"/>
                  </a:ext>
                </a:extLst>
              </p:cNvPr>
              <p:cNvSpPr/>
              <p:nvPr/>
            </p:nvSpPr>
            <p:spPr>
              <a:xfrm>
                <a:off x="7964636" y="2580754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6A99D67-8F41-094E-A07C-6DA7425C1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580754"/>
                <a:ext cx="704088" cy="192024"/>
              </a:xfrm>
              <a:prstGeom prst="rect">
                <a:avLst/>
              </a:prstGeom>
              <a:blipFill>
                <a:blip r:embed="rId6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02C9079-A7C3-9A41-A83F-3137C8108271}"/>
                  </a:ext>
                </a:extLst>
              </p:cNvPr>
              <p:cNvSpPr/>
              <p:nvPr/>
            </p:nvSpPr>
            <p:spPr>
              <a:xfrm>
                <a:off x="7964636" y="276876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02C9079-A7C3-9A41-A83F-3137C8108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768765"/>
                <a:ext cx="704088" cy="192024"/>
              </a:xfrm>
              <a:prstGeom prst="rect">
                <a:avLst/>
              </a:prstGeom>
              <a:blipFill>
                <a:blip r:embed="rId7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2D4845-B502-264F-B6D0-93BEFFFF6F13}"/>
                  </a:ext>
                </a:extLst>
              </p:cNvPr>
              <p:cNvSpPr/>
              <p:nvPr/>
            </p:nvSpPr>
            <p:spPr>
              <a:xfrm>
                <a:off x="7964636" y="295677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2D4845-B502-264F-B6D0-93BEFFFF6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2956776"/>
                <a:ext cx="704088" cy="192024"/>
              </a:xfrm>
              <a:prstGeom prst="rect">
                <a:avLst/>
              </a:prstGeom>
              <a:blipFill>
                <a:blip r:embed="rId8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19B7FA4-B9ED-F447-B486-FC6887922EDF}"/>
                  </a:ext>
                </a:extLst>
              </p:cNvPr>
              <p:cNvSpPr/>
              <p:nvPr/>
            </p:nvSpPr>
            <p:spPr>
              <a:xfrm>
                <a:off x="7964635" y="314479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19B7FA4-B9ED-F447-B486-FC6887922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3144790"/>
                <a:ext cx="704088" cy="192024"/>
              </a:xfrm>
              <a:prstGeom prst="rect">
                <a:avLst/>
              </a:prstGeom>
              <a:blipFill>
                <a:blip r:embed="rId9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DC5BD9-C4C6-9D4B-8AB3-CF089FB40DAA}"/>
                  </a:ext>
                </a:extLst>
              </p:cNvPr>
              <p:cNvSpPr/>
              <p:nvPr/>
            </p:nvSpPr>
            <p:spPr>
              <a:xfrm>
                <a:off x="9114853" y="183069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DC5BD9-C4C6-9D4B-8AB3-CF089FB40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1830691"/>
                <a:ext cx="704088" cy="192024"/>
              </a:xfrm>
              <a:prstGeom prst="rect">
                <a:avLst/>
              </a:prstGeom>
              <a:blipFill>
                <a:blip r:embed="rId10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6B6AA1-AE4D-E946-AF4D-DD9034C22844}"/>
                  </a:ext>
                </a:extLst>
              </p:cNvPr>
              <p:cNvSpPr/>
              <p:nvPr/>
            </p:nvSpPr>
            <p:spPr>
              <a:xfrm>
                <a:off x="9114853" y="201835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6B6AA1-AE4D-E946-AF4D-DD9034C22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018356"/>
                <a:ext cx="704088" cy="192024"/>
              </a:xfrm>
              <a:prstGeom prst="rect">
                <a:avLst/>
              </a:prstGeom>
              <a:blipFill>
                <a:blip r:embed="rId11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19FA51-0D52-7547-932F-9AFA8FBFD7B9}"/>
                  </a:ext>
                </a:extLst>
              </p:cNvPr>
              <p:cNvSpPr/>
              <p:nvPr/>
            </p:nvSpPr>
            <p:spPr>
              <a:xfrm>
                <a:off x="9114853" y="220602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19FA51-0D52-7547-932F-9AFA8FBFD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206021"/>
                <a:ext cx="704088" cy="192024"/>
              </a:xfrm>
              <a:prstGeom prst="rect">
                <a:avLst/>
              </a:prstGeom>
              <a:blipFill>
                <a:blip r:embed="rId12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CEBB8EE-2D64-BE48-8E1B-D5327DAB13BA}"/>
                  </a:ext>
                </a:extLst>
              </p:cNvPr>
              <p:cNvSpPr/>
              <p:nvPr/>
            </p:nvSpPr>
            <p:spPr>
              <a:xfrm>
                <a:off x="9114853" y="239368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CEBB8EE-2D64-BE48-8E1B-D5327DAB1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393686"/>
                <a:ext cx="704088" cy="192024"/>
              </a:xfrm>
              <a:prstGeom prst="rect">
                <a:avLst/>
              </a:prstGeom>
              <a:blipFill>
                <a:blip r:embed="rId13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361116F-E81A-2140-8DF5-6DBF88A62A34}"/>
                  </a:ext>
                </a:extLst>
              </p:cNvPr>
              <p:cNvSpPr/>
              <p:nvPr/>
            </p:nvSpPr>
            <p:spPr>
              <a:xfrm>
                <a:off x="9114853" y="258135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361116F-E81A-2140-8DF5-6DBF88A62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581351"/>
                <a:ext cx="704088" cy="192024"/>
              </a:xfrm>
              <a:prstGeom prst="rect">
                <a:avLst/>
              </a:prstGeom>
              <a:blipFill>
                <a:blip r:embed="rId14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7BF7FEB-1B46-6040-A1AB-D030EC1D6D6C}"/>
                  </a:ext>
                </a:extLst>
              </p:cNvPr>
              <p:cNvSpPr/>
              <p:nvPr/>
            </p:nvSpPr>
            <p:spPr>
              <a:xfrm>
                <a:off x="9114853" y="276901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7BF7FEB-1B46-6040-A1AB-D030EC1D6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769016"/>
                <a:ext cx="704088" cy="192024"/>
              </a:xfrm>
              <a:prstGeom prst="rect">
                <a:avLst/>
              </a:prstGeom>
              <a:blipFill>
                <a:blip r:embed="rId15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009E77-F61B-A045-B08C-0FE3EF693465}"/>
                  </a:ext>
                </a:extLst>
              </p:cNvPr>
              <p:cNvSpPr/>
              <p:nvPr/>
            </p:nvSpPr>
            <p:spPr>
              <a:xfrm>
                <a:off x="9114853" y="295668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009E77-F61B-A045-B08C-0FE3EF693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2956681"/>
                <a:ext cx="704088" cy="192024"/>
              </a:xfrm>
              <a:prstGeom prst="rect">
                <a:avLst/>
              </a:prstGeom>
              <a:blipFill>
                <a:blip r:embed="rId16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B7E5CC-AE6F-5A4F-9222-75A6ECD4CCE9}"/>
                  </a:ext>
                </a:extLst>
              </p:cNvPr>
              <p:cNvSpPr/>
              <p:nvPr/>
            </p:nvSpPr>
            <p:spPr>
              <a:xfrm>
                <a:off x="9114853" y="3144349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B7E5CC-AE6F-5A4F-9222-75A6ECD4C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144349"/>
                <a:ext cx="704088" cy="192024"/>
              </a:xfrm>
              <a:prstGeom prst="rect">
                <a:avLst/>
              </a:prstGeom>
              <a:blipFill>
                <a:blip r:embed="rId17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E02F817-B9F3-5B49-B635-CD7B6476A67B}"/>
                  </a:ext>
                </a:extLst>
              </p:cNvPr>
              <p:cNvSpPr/>
              <p:nvPr/>
            </p:nvSpPr>
            <p:spPr>
              <a:xfrm>
                <a:off x="7964636" y="407896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E02F817-B9F3-5B49-B635-CD7B6476A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078963"/>
                <a:ext cx="704088" cy="192024"/>
              </a:xfrm>
              <a:prstGeom prst="rect">
                <a:avLst/>
              </a:prstGeom>
              <a:blipFill>
                <a:blip r:embed="rId18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695EA30-01C3-D04F-BB31-ACFF5EE80AEB}"/>
                  </a:ext>
                </a:extLst>
              </p:cNvPr>
              <p:cNvSpPr/>
              <p:nvPr/>
            </p:nvSpPr>
            <p:spPr>
              <a:xfrm>
                <a:off x="7964635" y="351493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695EA30-01C3-D04F-BB31-ACFF5EE80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3514930"/>
                <a:ext cx="704088" cy="192024"/>
              </a:xfrm>
              <a:prstGeom prst="rect">
                <a:avLst/>
              </a:prstGeom>
              <a:blipFill>
                <a:blip r:embed="rId19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376A49-6BFA-5749-B1AF-BDB004877A26}"/>
                  </a:ext>
                </a:extLst>
              </p:cNvPr>
              <p:cNvSpPr/>
              <p:nvPr/>
            </p:nvSpPr>
            <p:spPr>
              <a:xfrm>
                <a:off x="7964636" y="370294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376A49-6BFA-5749-B1AF-BDB004877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3702941"/>
                <a:ext cx="704088" cy="192024"/>
              </a:xfrm>
              <a:prstGeom prst="rect">
                <a:avLst/>
              </a:prstGeom>
              <a:blipFill>
                <a:blip r:embed="rId20"/>
                <a:stretch>
                  <a:fillRect t="-11111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B09148-E6EC-C04A-A773-2E8D05DB6D29}"/>
                  </a:ext>
                </a:extLst>
              </p:cNvPr>
              <p:cNvSpPr/>
              <p:nvPr/>
            </p:nvSpPr>
            <p:spPr>
              <a:xfrm>
                <a:off x="7964636" y="389095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B09148-E6EC-C04A-A773-2E8D05DB6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3890952"/>
                <a:ext cx="704088" cy="192024"/>
              </a:xfrm>
              <a:prstGeom prst="rect">
                <a:avLst/>
              </a:prstGeom>
              <a:blipFill>
                <a:blip r:embed="rId21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700C2C8-30AC-B94A-81DF-86B267FF4C5D}"/>
                  </a:ext>
                </a:extLst>
              </p:cNvPr>
              <p:cNvSpPr/>
              <p:nvPr/>
            </p:nvSpPr>
            <p:spPr>
              <a:xfrm>
                <a:off x="7964636" y="4266974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700C2C8-30AC-B94A-81DF-86B267FF4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266974"/>
                <a:ext cx="704088" cy="192024"/>
              </a:xfrm>
              <a:prstGeom prst="rect">
                <a:avLst/>
              </a:prstGeom>
              <a:blipFill>
                <a:blip r:embed="rId22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44AE0EF-51AF-CE45-937B-83C7998DE9F9}"/>
                  </a:ext>
                </a:extLst>
              </p:cNvPr>
              <p:cNvSpPr/>
              <p:nvPr/>
            </p:nvSpPr>
            <p:spPr>
              <a:xfrm>
                <a:off x="7964636" y="445498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44AE0EF-51AF-CE45-937B-83C7998DE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454985"/>
                <a:ext cx="704088" cy="192024"/>
              </a:xfrm>
              <a:prstGeom prst="rect">
                <a:avLst/>
              </a:prstGeom>
              <a:blipFill>
                <a:blip r:embed="rId23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C6B8C16-03C4-1C44-B29C-1A3B6BFEF4D0}"/>
                  </a:ext>
                </a:extLst>
              </p:cNvPr>
              <p:cNvSpPr/>
              <p:nvPr/>
            </p:nvSpPr>
            <p:spPr>
              <a:xfrm>
                <a:off x="7964636" y="464299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C6B8C16-03C4-1C44-B29C-1A3B6BFEF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6" y="4642996"/>
                <a:ext cx="704088" cy="192024"/>
              </a:xfrm>
              <a:prstGeom prst="rect">
                <a:avLst/>
              </a:prstGeom>
              <a:blipFill>
                <a:blip r:embed="rId24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84BAA3B-CF05-D14B-8279-D5606BDCBE67}"/>
                  </a:ext>
                </a:extLst>
              </p:cNvPr>
              <p:cNvSpPr/>
              <p:nvPr/>
            </p:nvSpPr>
            <p:spPr>
              <a:xfrm>
                <a:off x="7964635" y="483101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84BAA3B-CF05-D14B-8279-D5606BDCB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35" y="4831010"/>
                <a:ext cx="704088" cy="192024"/>
              </a:xfrm>
              <a:prstGeom prst="rect">
                <a:avLst/>
              </a:prstGeom>
              <a:blipFill>
                <a:blip r:embed="rId25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CC0CA3F-740D-2746-9CAD-6AD60D85D786}"/>
                  </a:ext>
                </a:extLst>
              </p:cNvPr>
              <p:cNvSpPr/>
              <p:nvPr/>
            </p:nvSpPr>
            <p:spPr>
              <a:xfrm>
                <a:off x="9114853" y="351691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CC0CA3F-740D-2746-9CAD-6AD60D85D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516911"/>
                <a:ext cx="704088" cy="192024"/>
              </a:xfrm>
              <a:prstGeom prst="rect">
                <a:avLst/>
              </a:prstGeom>
              <a:blipFill>
                <a:blip r:embed="rId26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081FD7-AED1-D848-B6E9-CAEB6D49881B}"/>
                  </a:ext>
                </a:extLst>
              </p:cNvPr>
              <p:cNvSpPr/>
              <p:nvPr/>
            </p:nvSpPr>
            <p:spPr>
              <a:xfrm>
                <a:off x="9114853" y="370457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C081FD7-AED1-D848-B6E9-CAEB6D498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704576"/>
                <a:ext cx="704088" cy="192024"/>
              </a:xfrm>
              <a:prstGeom prst="rect">
                <a:avLst/>
              </a:prstGeom>
              <a:blipFill>
                <a:blip r:embed="rId27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9AE5B9A-9311-5E42-973D-220D338870D3}"/>
                  </a:ext>
                </a:extLst>
              </p:cNvPr>
              <p:cNvSpPr/>
              <p:nvPr/>
            </p:nvSpPr>
            <p:spPr>
              <a:xfrm>
                <a:off x="9114853" y="389224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9AE5B9A-9311-5E42-973D-220D33887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3892241"/>
                <a:ext cx="704088" cy="192024"/>
              </a:xfrm>
              <a:prstGeom prst="rect">
                <a:avLst/>
              </a:prstGeom>
              <a:blipFill>
                <a:blip r:embed="rId28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3811135-967D-7F4B-BFB7-1AC46A3B0C0D}"/>
                  </a:ext>
                </a:extLst>
              </p:cNvPr>
              <p:cNvSpPr/>
              <p:nvPr/>
            </p:nvSpPr>
            <p:spPr>
              <a:xfrm>
                <a:off x="9114853" y="407990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3811135-967D-7F4B-BFB7-1AC46A3B0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079906"/>
                <a:ext cx="704088" cy="192024"/>
              </a:xfrm>
              <a:prstGeom prst="rect">
                <a:avLst/>
              </a:prstGeom>
              <a:blipFill>
                <a:blip r:embed="rId29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2581E13-4C34-E34C-9E4D-9B0CC4B7AE41}"/>
                  </a:ext>
                </a:extLst>
              </p:cNvPr>
              <p:cNvSpPr/>
              <p:nvPr/>
            </p:nvSpPr>
            <p:spPr>
              <a:xfrm>
                <a:off x="9114853" y="426757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2581E13-4C34-E34C-9E4D-9B0CC4B7A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267571"/>
                <a:ext cx="704088" cy="192024"/>
              </a:xfrm>
              <a:prstGeom prst="rect">
                <a:avLst/>
              </a:prstGeom>
              <a:blipFill>
                <a:blip r:embed="rId30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4AB5BF7-8AA2-AA4A-863A-FADA85CC7845}"/>
                  </a:ext>
                </a:extLst>
              </p:cNvPr>
              <p:cNvSpPr/>
              <p:nvPr/>
            </p:nvSpPr>
            <p:spPr>
              <a:xfrm>
                <a:off x="9114853" y="4455236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4AB5BF7-8AA2-AA4A-863A-FADA85CC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455236"/>
                <a:ext cx="704088" cy="192024"/>
              </a:xfrm>
              <a:prstGeom prst="rect">
                <a:avLst/>
              </a:prstGeom>
              <a:blipFill>
                <a:blip r:embed="rId31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EBD952-7DEF-5844-B092-E9C7B6B6753C}"/>
                  </a:ext>
                </a:extLst>
              </p:cNvPr>
              <p:cNvSpPr/>
              <p:nvPr/>
            </p:nvSpPr>
            <p:spPr>
              <a:xfrm>
                <a:off x="9114853" y="464290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EBD952-7DEF-5844-B092-E9C7B6B67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642901"/>
                <a:ext cx="704088" cy="192024"/>
              </a:xfrm>
              <a:prstGeom prst="rect">
                <a:avLst/>
              </a:prstGeom>
              <a:blipFill>
                <a:blip r:embed="rId32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1C9FD9-47BC-A044-B20A-8819A0FA4912}"/>
                  </a:ext>
                </a:extLst>
              </p:cNvPr>
              <p:cNvSpPr/>
              <p:nvPr/>
            </p:nvSpPr>
            <p:spPr>
              <a:xfrm>
                <a:off x="9114853" y="4830569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1C9FD9-47BC-A044-B20A-8819A0FA4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53" y="4830569"/>
                <a:ext cx="704088" cy="192024"/>
              </a:xfrm>
              <a:prstGeom prst="rect">
                <a:avLst/>
              </a:prstGeom>
              <a:blipFill>
                <a:blip r:embed="rId33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43178FE-E5FC-F140-A5E3-50475AE6A20D}"/>
                  </a:ext>
                </a:extLst>
              </p:cNvPr>
              <p:cNvSpPr/>
              <p:nvPr/>
            </p:nvSpPr>
            <p:spPr>
              <a:xfrm>
                <a:off x="10456886" y="182489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43178FE-E5FC-F140-A5E3-50475AE6A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1824897"/>
                <a:ext cx="704088" cy="192024"/>
              </a:xfrm>
              <a:prstGeom prst="rect">
                <a:avLst/>
              </a:prstGeom>
              <a:blipFill>
                <a:blip r:embed="rId34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8731C8-B979-B84D-A93B-4BD9607B49CE}"/>
                  </a:ext>
                </a:extLst>
              </p:cNvPr>
              <p:cNvSpPr/>
              <p:nvPr/>
            </p:nvSpPr>
            <p:spPr>
              <a:xfrm>
                <a:off x="10456886" y="201256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8731C8-B979-B84D-A93B-4BD9607B4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012562"/>
                <a:ext cx="704088" cy="192024"/>
              </a:xfrm>
              <a:prstGeom prst="rect">
                <a:avLst/>
              </a:prstGeom>
              <a:blipFill>
                <a:blip r:embed="rId35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A86C36D-AFD7-9940-8B4E-F70566757ACA}"/>
                  </a:ext>
                </a:extLst>
              </p:cNvPr>
              <p:cNvSpPr/>
              <p:nvPr/>
            </p:nvSpPr>
            <p:spPr>
              <a:xfrm>
                <a:off x="10456886" y="220022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A86C36D-AFD7-9940-8B4E-F70566757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200227"/>
                <a:ext cx="704088" cy="192024"/>
              </a:xfrm>
              <a:prstGeom prst="rect">
                <a:avLst/>
              </a:prstGeom>
              <a:blipFill>
                <a:blip r:embed="rId36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F51CED-F238-0C4C-90F8-74F249A66145}"/>
                  </a:ext>
                </a:extLst>
              </p:cNvPr>
              <p:cNvSpPr/>
              <p:nvPr/>
            </p:nvSpPr>
            <p:spPr>
              <a:xfrm>
                <a:off x="10456886" y="238789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F51CED-F238-0C4C-90F8-74F249A66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387892"/>
                <a:ext cx="704088" cy="192024"/>
              </a:xfrm>
              <a:prstGeom prst="rect">
                <a:avLst/>
              </a:prstGeom>
              <a:blipFill>
                <a:blip r:embed="rId37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571C76-B5CE-5C4C-B8FD-5B46B97FA152}"/>
                  </a:ext>
                </a:extLst>
              </p:cNvPr>
              <p:cNvSpPr/>
              <p:nvPr/>
            </p:nvSpPr>
            <p:spPr>
              <a:xfrm>
                <a:off x="10456886" y="257555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571C76-B5CE-5C4C-B8FD-5B46B97FA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575557"/>
                <a:ext cx="704088" cy="192024"/>
              </a:xfrm>
              <a:prstGeom prst="rect">
                <a:avLst/>
              </a:prstGeom>
              <a:blipFill>
                <a:blip r:embed="rId38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AE3FA06-C609-B842-BDF7-D2D60CF79B52}"/>
                  </a:ext>
                </a:extLst>
              </p:cNvPr>
              <p:cNvSpPr/>
              <p:nvPr/>
            </p:nvSpPr>
            <p:spPr>
              <a:xfrm>
                <a:off x="10456886" y="276322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AE3FA06-C609-B842-BDF7-D2D60CF79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763222"/>
                <a:ext cx="704088" cy="192024"/>
              </a:xfrm>
              <a:prstGeom prst="rect">
                <a:avLst/>
              </a:prstGeom>
              <a:blipFill>
                <a:blip r:embed="rId39"/>
                <a:stretch>
                  <a:fillRect t="-11111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28291DA-F8FD-1A47-8449-BCE3BD00BB45}"/>
                  </a:ext>
                </a:extLst>
              </p:cNvPr>
              <p:cNvSpPr/>
              <p:nvPr/>
            </p:nvSpPr>
            <p:spPr>
              <a:xfrm>
                <a:off x="10456886" y="295088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28291DA-F8FD-1A47-8449-BCE3BD00BB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2950887"/>
                <a:ext cx="704088" cy="192024"/>
              </a:xfrm>
              <a:prstGeom prst="rect">
                <a:avLst/>
              </a:prstGeom>
              <a:blipFill>
                <a:blip r:embed="rId40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ABC928-51C7-924E-9149-BC2307924801}"/>
                  </a:ext>
                </a:extLst>
              </p:cNvPr>
              <p:cNvSpPr/>
              <p:nvPr/>
            </p:nvSpPr>
            <p:spPr>
              <a:xfrm>
                <a:off x="10456886" y="3138555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ABC928-51C7-924E-9149-BC2307924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3138555"/>
                <a:ext cx="704088" cy="192024"/>
              </a:xfrm>
              <a:prstGeom prst="rect">
                <a:avLst/>
              </a:prstGeom>
              <a:blipFill>
                <a:blip r:embed="rId41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D738311-D0DD-6149-80CC-915E2D66033F}"/>
                  </a:ext>
                </a:extLst>
              </p:cNvPr>
              <p:cNvSpPr/>
              <p:nvPr/>
            </p:nvSpPr>
            <p:spPr>
              <a:xfrm>
                <a:off x="10456887" y="4078520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D738311-D0DD-6149-80CC-915E2D660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078520"/>
                <a:ext cx="704088" cy="192024"/>
              </a:xfrm>
              <a:prstGeom prst="rect">
                <a:avLst/>
              </a:prstGeom>
              <a:blipFill>
                <a:blip r:embed="rId42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03925F2-E6BF-3941-A0F8-0A0A46B7BEA9}"/>
                  </a:ext>
                </a:extLst>
              </p:cNvPr>
              <p:cNvSpPr/>
              <p:nvPr/>
            </p:nvSpPr>
            <p:spPr>
              <a:xfrm>
                <a:off x="10456886" y="351448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03925F2-E6BF-3941-A0F8-0A0A46B7B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3514487"/>
                <a:ext cx="704088" cy="192024"/>
              </a:xfrm>
              <a:prstGeom prst="rect">
                <a:avLst/>
              </a:prstGeom>
              <a:blipFill>
                <a:blip r:embed="rId43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0E1D392-54D7-294D-AE68-CFFA980B8564}"/>
                  </a:ext>
                </a:extLst>
              </p:cNvPr>
              <p:cNvSpPr/>
              <p:nvPr/>
            </p:nvSpPr>
            <p:spPr>
              <a:xfrm>
                <a:off x="10456887" y="3702498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0E1D392-54D7-294D-AE68-CFFA980B8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3702498"/>
                <a:ext cx="704088" cy="192024"/>
              </a:xfrm>
              <a:prstGeom prst="rect">
                <a:avLst/>
              </a:prstGeom>
              <a:blipFill>
                <a:blip r:embed="rId44"/>
                <a:stretch>
                  <a:fillRect t="-11111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9FE005A-13A3-4743-BC76-4A54673D0636}"/>
                  </a:ext>
                </a:extLst>
              </p:cNvPr>
              <p:cNvSpPr/>
              <p:nvPr/>
            </p:nvSpPr>
            <p:spPr>
              <a:xfrm>
                <a:off x="10456887" y="3890509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9FE005A-13A3-4743-BC76-4A54673D0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3890509"/>
                <a:ext cx="704088" cy="192024"/>
              </a:xfrm>
              <a:prstGeom prst="rect">
                <a:avLst/>
              </a:prstGeom>
              <a:blipFill>
                <a:blip r:embed="rId45"/>
                <a:stretch>
                  <a:fillRect t="-16667" b="-50000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C698E2-426C-5D4A-9148-E6EA8F987F52}"/>
                  </a:ext>
                </a:extLst>
              </p:cNvPr>
              <p:cNvSpPr/>
              <p:nvPr/>
            </p:nvSpPr>
            <p:spPr>
              <a:xfrm>
                <a:off x="10456887" y="4266531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C698E2-426C-5D4A-9148-E6EA8F987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266531"/>
                <a:ext cx="704088" cy="192024"/>
              </a:xfrm>
              <a:prstGeom prst="rect">
                <a:avLst/>
              </a:prstGeom>
              <a:blipFill>
                <a:blip r:embed="rId46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E8047AC-9AAF-5441-830A-258B4EE6EF18}"/>
                  </a:ext>
                </a:extLst>
              </p:cNvPr>
              <p:cNvSpPr/>
              <p:nvPr/>
            </p:nvSpPr>
            <p:spPr>
              <a:xfrm>
                <a:off x="10456887" y="4454542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E8047AC-9AAF-5441-830A-258B4EE6E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454542"/>
                <a:ext cx="704088" cy="192024"/>
              </a:xfrm>
              <a:prstGeom prst="rect">
                <a:avLst/>
              </a:prstGeom>
              <a:blipFill>
                <a:blip r:embed="rId47"/>
                <a:stretch>
                  <a:fillRect t="-17647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9763E58-081F-4044-8EA9-7A4E3021F22D}"/>
                  </a:ext>
                </a:extLst>
              </p:cNvPr>
              <p:cNvSpPr/>
              <p:nvPr/>
            </p:nvSpPr>
            <p:spPr>
              <a:xfrm>
                <a:off x="10456887" y="4642553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1 1 0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9763E58-081F-4044-8EA9-7A4E3021F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7" y="4642553"/>
                <a:ext cx="704088" cy="192024"/>
              </a:xfrm>
              <a:prstGeom prst="rect">
                <a:avLst/>
              </a:prstGeom>
              <a:blipFill>
                <a:blip r:embed="rId48"/>
                <a:stretch>
                  <a:fillRect t="-23529" b="-52941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C97CA58-BA59-EF4F-8BBF-9441878C06BA}"/>
                  </a:ext>
                </a:extLst>
              </p:cNvPr>
              <p:cNvSpPr/>
              <p:nvPr/>
            </p:nvSpPr>
            <p:spPr>
              <a:xfrm>
                <a:off x="10456886" y="4830567"/>
                <a:ext cx="704088" cy="19202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1 1 1</m:t>
                      </m:r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C97CA58-BA59-EF4F-8BBF-9441878C0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86" y="4830567"/>
                <a:ext cx="704088" cy="192024"/>
              </a:xfrm>
              <a:prstGeom prst="rect">
                <a:avLst/>
              </a:prstGeom>
              <a:blipFill>
                <a:blip r:embed="rId49"/>
                <a:stretch>
                  <a:fillRect t="-17647" b="-58824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5473231-61E3-014B-85D1-F56F876C8F8E}"/>
              </a:ext>
            </a:extLst>
          </p:cNvPr>
          <p:cNvCxnSpPr/>
          <p:nvPr/>
        </p:nvCxnSpPr>
        <p:spPr>
          <a:xfrm>
            <a:off x="10808469" y="5215547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90244B6-A289-4543-8AC6-E22A0605A12F}"/>
              </a:ext>
            </a:extLst>
          </p:cNvPr>
          <p:cNvCxnSpPr/>
          <p:nvPr/>
        </p:nvCxnSpPr>
        <p:spPr>
          <a:xfrm>
            <a:off x="9485947" y="5215547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418F4CC-2BB9-CD42-8307-4A2189492DDC}"/>
              </a:ext>
            </a:extLst>
          </p:cNvPr>
          <p:cNvCxnSpPr/>
          <p:nvPr/>
        </p:nvCxnSpPr>
        <p:spPr>
          <a:xfrm>
            <a:off x="8349489" y="5215547"/>
            <a:ext cx="0" cy="7245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40DF74B-7E7F-BC43-BD31-9CE5FEEA1812}"/>
                  </a:ext>
                </a:extLst>
              </p:cNvPr>
              <p:cNvSpPr/>
              <p:nvPr/>
            </p:nvSpPr>
            <p:spPr>
              <a:xfrm>
                <a:off x="8114924" y="1367927"/>
                <a:ext cx="40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40DF74B-7E7F-BC43-BD31-9CE5FEEA1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924" y="1367927"/>
                <a:ext cx="403507" cy="36933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EB2DD38-001F-CA4F-9D06-39540D12151F}"/>
                  </a:ext>
                </a:extLst>
              </p:cNvPr>
              <p:cNvSpPr/>
              <p:nvPr/>
            </p:nvSpPr>
            <p:spPr>
              <a:xfrm>
                <a:off x="9289853" y="1367927"/>
                <a:ext cx="403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EB2DD38-001F-CA4F-9D06-39540D121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853" y="1367927"/>
                <a:ext cx="403507" cy="369332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50CC829-4F66-304B-8597-3E04F7F16870}"/>
                  </a:ext>
                </a:extLst>
              </p:cNvPr>
              <p:cNvSpPr/>
              <p:nvPr/>
            </p:nvSpPr>
            <p:spPr>
              <a:xfrm>
                <a:off x="10606715" y="1362086"/>
                <a:ext cx="411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50CC829-4F66-304B-8597-3E04F7F16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15" y="1362086"/>
                <a:ext cx="411010" cy="369332"/>
              </a:xfrm>
              <a:prstGeom prst="rect">
                <a:avLst/>
              </a:prstGeom>
              <a:blipFill>
                <a:blip r:embed="rId5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F9CAB32E-9E3A-CA43-B3DC-F0935DF86E05}"/>
              </a:ext>
            </a:extLst>
          </p:cNvPr>
          <p:cNvSpPr/>
          <p:nvPr/>
        </p:nvSpPr>
        <p:spPr>
          <a:xfrm>
            <a:off x="7723861" y="2014874"/>
            <a:ext cx="1197151" cy="1958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5586572-587A-1C43-9519-B3BA9307F57D}"/>
              </a:ext>
            </a:extLst>
          </p:cNvPr>
          <p:cNvSpPr/>
          <p:nvPr/>
        </p:nvSpPr>
        <p:spPr>
          <a:xfrm>
            <a:off x="7723861" y="2210618"/>
            <a:ext cx="1197151" cy="3672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457D73B-65B6-C345-BCFD-9A057BFB9FB8}"/>
              </a:ext>
            </a:extLst>
          </p:cNvPr>
          <p:cNvSpPr/>
          <p:nvPr/>
        </p:nvSpPr>
        <p:spPr>
          <a:xfrm>
            <a:off x="7723861" y="2577913"/>
            <a:ext cx="1197151" cy="759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CA9DE5-C34B-7646-AE17-AA126AF6BFC6}"/>
              </a:ext>
            </a:extLst>
          </p:cNvPr>
          <p:cNvSpPr/>
          <p:nvPr/>
        </p:nvSpPr>
        <p:spPr>
          <a:xfrm>
            <a:off x="7723861" y="1817454"/>
            <a:ext cx="1197151" cy="1958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9797358-9F11-184D-A603-C00CBD846C87}"/>
              </a:ext>
            </a:extLst>
          </p:cNvPr>
          <p:cNvSpPr/>
          <p:nvPr/>
        </p:nvSpPr>
        <p:spPr>
          <a:xfrm>
            <a:off x="7723861" y="3711907"/>
            <a:ext cx="1197151" cy="1958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2060198-5089-4F43-B15C-8761F008CC21}"/>
              </a:ext>
            </a:extLst>
          </p:cNvPr>
          <p:cNvSpPr/>
          <p:nvPr/>
        </p:nvSpPr>
        <p:spPr>
          <a:xfrm>
            <a:off x="7723861" y="3907651"/>
            <a:ext cx="1197151" cy="3672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147DE10-674A-D14E-B446-21DEED4EAB1E}"/>
              </a:ext>
            </a:extLst>
          </p:cNvPr>
          <p:cNvSpPr/>
          <p:nvPr/>
        </p:nvSpPr>
        <p:spPr>
          <a:xfrm>
            <a:off x="7723861" y="4274946"/>
            <a:ext cx="1197151" cy="759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9014837-FD2F-E34F-BC9A-3C6307FEA304}"/>
              </a:ext>
            </a:extLst>
          </p:cNvPr>
          <p:cNvSpPr/>
          <p:nvPr/>
        </p:nvSpPr>
        <p:spPr>
          <a:xfrm>
            <a:off x="7723861" y="3514487"/>
            <a:ext cx="1197151" cy="1958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4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44661</TotalTime>
  <Words>2201</Words>
  <Application>Microsoft Macintosh PowerPoint</Application>
  <PresentationFormat>Widescreen</PresentationFormat>
  <Paragraphs>873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(Body)</vt:lpstr>
      <vt:lpstr>Calibri Light</vt:lpstr>
      <vt:lpstr>Cambria Math</vt:lpstr>
      <vt:lpstr>Inconsolata</vt:lpstr>
      <vt:lpstr>NimbusRomNo9L</vt:lpstr>
      <vt:lpstr>Office Theme</vt:lpstr>
      <vt:lpstr>ADA: Arithmetic Operations with Adaptive TCAM Population in Programmable Switches </vt:lpstr>
      <vt:lpstr>Arithmetic operations are ubiquitous </vt:lpstr>
      <vt:lpstr>PISA architecture limits arithmetic operations</vt:lpstr>
      <vt:lpstr>Programable networks are hot </vt:lpstr>
      <vt:lpstr>Our experience with programable networks …</vt:lpstr>
      <vt:lpstr>And heartburns!</vt:lpstr>
      <vt:lpstr>Agenda</vt:lpstr>
      <vt:lpstr>Naive solution: Lookup tables</vt:lpstr>
      <vt:lpstr>Slightly improved solution: longest prefix match (LPM)</vt:lpstr>
      <vt:lpstr>Slightly improved solution: longest prefix match (LPM)</vt:lpstr>
      <vt:lpstr>LPM with adjustable significant bit</vt:lpstr>
      <vt:lpstr>Problems with TCAM population</vt:lpstr>
      <vt:lpstr>Key insights </vt:lpstr>
      <vt:lpstr>Agenda </vt:lpstr>
      <vt:lpstr>ADA design</vt:lpstr>
      <vt:lpstr>How to detect distribution?</vt:lpstr>
      <vt:lpstr>Binnig abstraction</vt:lpstr>
      <vt:lpstr>ADA design </vt:lpstr>
      <vt:lpstr>ADA design </vt:lpstr>
      <vt:lpstr>ADA design </vt:lpstr>
      <vt:lpstr>ADA design </vt:lpstr>
      <vt:lpstr>Evaluation</vt:lpstr>
      <vt:lpstr>Stand-alone simulator - Accuracy and integrity</vt:lpstr>
      <vt:lpstr>Stand-alone simulator - Adaptive increment</vt:lpstr>
      <vt:lpstr>Real implementation in Tofino </vt:lpstr>
      <vt:lpstr>Real implementation - ADA with limited entries</vt:lpstr>
      <vt:lpstr>Large scale simulation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Malekpourshahraki, Mojtaba</dc:creator>
  <cp:lastModifiedBy>Malekpourshahraki, Mojtaba</cp:lastModifiedBy>
  <cp:revision>228</cp:revision>
  <cp:lastPrinted>2021-11-15T06:52:05Z</cp:lastPrinted>
  <dcterms:created xsi:type="dcterms:W3CDTF">2021-09-05T16:38:22Z</dcterms:created>
  <dcterms:modified xsi:type="dcterms:W3CDTF">2022-08-06T06:49:14Z</dcterms:modified>
</cp:coreProperties>
</file>