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emf" ContentType="image/x-emf"/>
  <Default Extension="jpeg" ContentType="image/jpeg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13.xml" ContentType="application/vnd.openxmlformats-officedocument.presentationml.tags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1"/>
  </p:notesMasterIdLst>
  <p:sldIdLst>
    <p:sldId id="256" r:id="rId2"/>
    <p:sldId id="259" r:id="rId3"/>
    <p:sldId id="275" r:id="rId4"/>
    <p:sldId id="260" r:id="rId5"/>
    <p:sldId id="276" r:id="rId6"/>
    <p:sldId id="261" r:id="rId7"/>
    <p:sldId id="262" r:id="rId8"/>
    <p:sldId id="277" r:id="rId9"/>
    <p:sldId id="278" r:id="rId10"/>
    <p:sldId id="298" r:id="rId11"/>
    <p:sldId id="269" r:id="rId12"/>
    <p:sldId id="270" r:id="rId13"/>
    <p:sldId id="305" r:id="rId14"/>
    <p:sldId id="271" r:id="rId15"/>
    <p:sldId id="284" r:id="rId16"/>
    <p:sldId id="324" r:id="rId17"/>
    <p:sldId id="274" r:id="rId18"/>
    <p:sldId id="296" r:id="rId19"/>
    <p:sldId id="299" r:id="rId20"/>
    <p:sldId id="285" r:id="rId21"/>
    <p:sldId id="286" r:id="rId22"/>
    <p:sldId id="287" r:id="rId23"/>
    <p:sldId id="297" r:id="rId24"/>
    <p:sldId id="289" r:id="rId25"/>
    <p:sldId id="295" r:id="rId26"/>
    <p:sldId id="288" r:id="rId27"/>
    <p:sldId id="293" r:id="rId28"/>
    <p:sldId id="301" r:id="rId29"/>
    <p:sldId id="291" r:id="rId30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58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03" autoAdjust="0"/>
    <p:restoredTop sz="79734" autoAdjust="0"/>
  </p:normalViewPr>
  <p:slideViewPr>
    <p:cSldViewPr>
      <p:cViewPr varScale="1">
        <p:scale>
          <a:sx n="58" d="100"/>
          <a:sy n="58" d="100"/>
        </p:scale>
        <p:origin x="-13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2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y%20Documents\Purdue\Research\Dropbox\OTCP\Camera%20-%20Small%20Sim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y%20Documents\Purdue\Research\Dropbox\OTCP\Camera%20-%20Small%20Sim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y%20Documents\Purdue\Research\Dropbox\OTCP\OTCP-camera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y%20Documents\Purdue\Research\Dropbox\OTCP\OTCP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2000"/>
            </a:pPr>
            <a:r>
              <a:rPr lang="en-US" sz="2000"/>
              <a:t>DCTCP</a:t>
            </a:r>
          </a:p>
        </c:rich>
      </c:tx>
      <c:layout>
        <c:manualLayout>
          <c:xMode val="edge"/>
          <c:yMode val="edge"/>
          <c:x val="0.44952245552639308"/>
          <c:y val="0.138364779874214"/>
        </c:manualLayout>
      </c:layout>
    </c:title>
    <c:plotArea>
      <c:layout/>
      <c:lineChart>
        <c:grouping val="standard"/>
        <c:ser>
          <c:idx val="0"/>
          <c:order val="0"/>
          <c:tx>
            <c:v>Flow-0</c:v>
          </c:tx>
          <c:marker>
            <c:symbol val="none"/>
          </c:marker>
          <c:cat>
            <c:numRef>
              <c:f>'DCTCP-Share'!$A$2:$A$74</c:f>
              <c:numCache>
                <c:formatCode>General</c:formatCode>
                <c:ptCount val="73"/>
                <c:pt idx="0">
                  <c:v>200</c:v>
                </c:pt>
                <c:pt idx="1">
                  <c:v>250</c:v>
                </c:pt>
                <c:pt idx="2">
                  <c:v>300</c:v>
                </c:pt>
                <c:pt idx="3">
                  <c:v>350</c:v>
                </c:pt>
                <c:pt idx="4">
                  <c:v>400</c:v>
                </c:pt>
                <c:pt idx="5">
                  <c:v>450</c:v>
                </c:pt>
                <c:pt idx="6">
                  <c:v>500</c:v>
                </c:pt>
                <c:pt idx="7">
                  <c:v>550</c:v>
                </c:pt>
                <c:pt idx="8">
                  <c:v>600</c:v>
                </c:pt>
                <c:pt idx="9">
                  <c:v>650</c:v>
                </c:pt>
                <c:pt idx="10">
                  <c:v>700</c:v>
                </c:pt>
                <c:pt idx="11">
                  <c:v>750</c:v>
                </c:pt>
                <c:pt idx="12">
                  <c:v>800</c:v>
                </c:pt>
                <c:pt idx="13">
                  <c:v>850</c:v>
                </c:pt>
                <c:pt idx="14">
                  <c:v>900</c:v>
                </c:pt>
                <c:pt idx="15">
                  <c:v>950</c:v>
                </c:pt>
                <c:pt idx="16">
                  <c:v>1000</c:v>
                </c:pt>
                <c:pt idx="17">
                  <c:v>1050</c:v>
                </c:pt>
                <c:pt idx="18">
                  <c:v>1100</c:v>
                </c:pt>
                <c:pt idx="19">
                  <c:v>1150</c:v>
                </c:pt>
                <c:pt idx="20">
                  <c:v>1200</c:v>
                </c:pt>
                <c:pt idx="21">
                  <c:v>1250</c:v>
                </c:pt>
                <c:pt idx="22">
                  <c:v>1300</c:v>
                </c:pt>
                <c:pt idx="23">
                  <c:v>1350</c:v>
                </c:pt>
                <c:pt idx="24">
                  <c:v>1400</c:v>
                </c:pt>
                <c:pt idx="25">
                  <c:v>1450</c:v>
                </c:pt>
                <c:pt idx="26">
                  <c:v>1500</c:v>
                </c:pt>
                <c:pt idx="27">
                  <c:v>1550</c:v>
                </c:pt>
                <c:pt idx="28">
                  <c:v>1600</c:v>
                </c:pt>
                <c:pt idx="29">
                  <c:v>1650</c:v>
                </c:pt>
                <c:pt idx="30">
                  <c:v>1700</c:v>
                </c:pt>
                <c:pt idx="31">
                  <c:v>1750</c:v>
                </c:pt>
                <c:pt idx="32">
                  <c:v>1800</c:v>
                </c:pt>
                <c:pt idx="33">
                  <c:v>1850</c:v>
                </c:pt>
                <c:pt idx="34">
                  <c:v>1900</c:v>
                </c:pt>
                <c:pt idx="35">
                  <c:v>1950</c:v>
                </c:pt>
                <c:pt idx="36">
                  <c:v>2000</c:v>
                </c:pt>
                <c:pt idx="37">
                  <c:v>2050</c:v>
                </c:pt>
                <c:pt idx="38">
                  <c:v>2100</c:v>
                </c:pt>
                <c:pt idx="39">
                  <c:v>2150</c:v>
                </c:pt>
                <c:pt idx="40">
                  <c:v>2200</c:v>
                </c:pt>
                <c:pt idx="41">
                  <c:v>2250</c:v>
                </c:pt>
                <c:pt idx="42">
                  <c:v>2300</c:v>
                </c:pt>
                <c:pt idx="43">
                  <c:v>2350</c:v>
                </c:pt>
                <c:pt idx="44">
                  <c:v>2400</c:v>
                </c:pt>
                <c:pt idx="45">
                  <c:v>2450</c:v>
                </c:pt>
                <c:pt idx="46">
                  <c:v>2500</c:v>
                </c:pt>
                <c:pt idx="47">
                  <c:v>2550</c:v>
                </c:pt>
                <c:pt idx="48">
                  <c:v>2600</c:v>
                </c:pt>
                <c:pt idx="49">
                  <c:v>2650</c:v>
                </c:pt>
                <c:pt idx="50">
                  <c:v>2700</c:v>
                </c:pt>
                <c:pt idx="51">
                  <c:v>2750</c:v>
                </c:pt>
                <c:pt idx="52">
                  <c:v>2800</c:v>
                </c:pt>
                <c:pt idx="53">
                  <c:v>2850</c:v>
                </c:pt>
                <c:pt idx="54">
                  <c:v>2900</c:v>
                </c:pt>
                <c:pt idx="55">
                  <c:v>2950</c:v>
                </c:pt>
                <c:pt idx="56">
                  <c:v>3000</c:v>
                </c:pt>
                <c:pt idx="57">
                  <c:v>3050</c:v>
                </c:pt>
                <c:pt idx="58">
                  <c:v>3100</c:v>
                </c:pt>
                <c:pt idx="59">
                  <c:v>3150</c:v>
                </c:pt>
                <c:pt idx="60">
                  <c:v>3200</c:v>
                </c:pt>
                <c:pt idx="61">
                  <c:v>3250</c:v>
                </c:pt>
                <c:pt idx="62">
                  <c:v>3300</c:v>
                </c:pt>
                <c:pt idx="63">
                  <c:v>3350</c:v>
                </c:pt>
                <c:pt idx="64">
                  <c:v>3400</c:v>
                </c:pt>
                <c:pt idx="65">
                  <c:v>3450</c:v>
                </c:pt>
                <c:pt idx="66">
                  <c:v>3500</c:v>
                </c:pt>
                <c:pt idx="67">
                  <c:v>3550</c:v>
                </c:pt>
                <c:pt idx="68">
                  <c:v>3600</c:v>
                </c:pt>
                <c:pt idx="69">
                  <c:v>3650</c:v>
                </c:pt>
                <c:pt idx="70">
                  <c:v>3700</c:v>
                </c:pt>
                <c:pt idx="71">
                  <c:v>3750</c:v>
                </c:pt>
                <c:pt idx="72">
                  <c:v>3800</c:v>
                </c:pt>
              </c:numCache>
            </c:numRef>
          </c:cat>
          <c:val>
            <c:numRef>
              <c:f>'DCTCP-Share'!$B$2:$B$74</c:f>
              <c:numCache>
                <c:formatCode>0.00</c:formatCode>
                <c:ptCount val="73"/>
                <c:pt idx="0">
                  <c:v>1.022</c:v>
                </c:pt>
                <c:pt idx="1">
                  <c:v>1.0269999999999948</c:v>
                </c:pt>
                <c:pt idx="2">
                  <c:v>1.024</c:v>
                </c:pt>
                <c:pt idx="3">
                  <c:v>1.022</c:v>
                </c:pt>
                <c:pt idx="4">
                  <c:v>1.024</c:v>
                </c:pt>
                <c:pt idx="5">
                  <c:v>1.022</c:v>
                </c:pt>
                <c:pt idx="6">
                  <c:v>1.0289999999999948</c:v>
                </c:pt>
                <c:pt idx="7">
                  <c:v>1.022</c:v>
                </c:pt>
                <c:pt idx="8">
                  <c:v>1.0209999999999948</c:v>
                </c:pt>
                <c:pt idx="9">
                  <c:v>1.0249999999999948</c:v>
                </c:pt>
                <c:pt idx="10">
                  <c:v>1.022</c:v>
                </c:pt>
                <c:pt idx="11">
                  <c:v>1.0269999999999948</c:v>
                </c:pt>
                <c:pt idx="12">
                  <c:v>1.024</c:v>
                </c:pt>
                <c:pt idx="13">
                  <c:v>1.024</c:v>
                </c:pt>
                <c:pt idx="14">
                  <c:v>1.022</c:v>
                </c:pt>
                <c:pt idx="15">
                  <c:v>1.0269999999999948</c:v>
                </c:pt>
                <c:pt idx="16">
                  <c:v>1.024</c:v>
                </c:pt>
                <c:pt idx="17">
                  <c:v>1.022</c:v>
                </c:pt>
                <c:pt idx="18">
                  <c:v>1.024</c:v>
                </c:pt>
                <c:pt idx="19">
                  <c:v>1.0269999999999948</c:v>
                </c:pt>
                <c:pt idx="20">
                  <c:v>1.024</c:v>
                </c:pt>
                <c:pt idx="21">
                  <c:v>0.58600000000000163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</c:numCache>
            </c:numRef>
          </c:val>
        </c:ser>
        <c:ser>
          <c:idx val="1"/>
          <c:order val="1"/>
          <c:tx>
            <c:v>Flow-1</c:v>
          </c:tx>
          <c:marker>
            <c:symbol val="none"/>
          </c:marker>
          <c:cat>
            <c:numRef>
              <c:f>'DCTCP-Share'!$A$2:$A$74</c:f>
              <c:numCache>
                <c:formatCode>General</c:formatCode>
                <c:ptCount val="73"/>
                <c:pt idx="0">
                  <c:v>200</c:v>
                </c:pt>
                <c:pt idx="1">
                  <c:v>250</c:v>
                </c:pt>
                <c:pt idx="2">
                  <c:v>300</c:v>
                </c:pt>
                <c:pt idx="3">
                  <c:v>350</c:v>
                </c:pt>
                <c:pt idx="4">
                  <c:v>400</c:v>
                </c:pt>
                <c:pt idx="5">
                  <c:v>450</c:v>
                </c:pt>
                <c:pt idx="6">
                  <c:v>500</c:v>
                </c:pt>
                <c:pt idx="7">
                  <c:v>550</c:v>
                </c:pt>
                <c:pt idx="8">
                  <c:v>600</c:v>
                </c:pt>
                <c:pt idx="9">
                  <c:v>650</c:v>
                </c:pt>
                <c:pt idx="10">
                  <c:v>700</c:v>
                </c:pt>
                <c:pt idx="11">
                  <c:v>750</c:v>
                </c:pt>
                <c:pt idx="12">
                  <c:v>800</c:v>
                </c:pt>
                <c:pt idx="13">
                  <c:v>850</c:v>
                </c:pt>
                <c:pt idx="14">
                  <c:v>900</c:v>
                </c:pt>
                <c:pt idx="15">
                  <c:v>950</c:v>
                </c:pt>
                <c:pt idx="16">
                  <c:v>1000</c:v>
                </c:pt>
                <c:pt idx="17">
                  <c:v>1050</c:v>
                </c:pt>
                <c:pt idx="18">
                  <c:v>1100</c:v>
                </c:pt>
                <c:pt idx="19">
                  <c:v>1150</c:v>
                </c:pt>
                <c:pt idx="20">
                  <c:v>1200</c:v>
                </c:pt>
                <c:pt idx="21">
                  <c:v>1250</c:v>
                </c:pt>
                <c:pt idx="22">
                  <c:v>1300</c:v>
                </c:pt>
                <c:pt idx="23">
                  <c:v>1350</c:v>
                </c:pt>
                <c:pt idx="24">
                  <c:v>1400</c:v>
                </c:pt>
                <c:pt idx="25">
                  <c:v>1450</c:v>
                </c:pt>
                <c:pt idx="26">
                  <c:v>1500</c:v>
                </c:pt>
                <c:pt idx="27">
                  <c:v>1550</c:v>
                </c:pt>
                <c:pt idx="28">
                  <c:v>1600</c:v>
                </c:pt>
                <c:pt idx="29">
                  <c:v>1650</c:v>
                </c:pt>
                <c:pt idx="30">
                  <c:v>1700</c:v>
                </c:pt>
                <c:pt idx="31">
                  <c:v>1750</c:v>
                </c:pt>
                <c:pt idx="32">
                  <c:v>1800</c:v>
                </c:pt>
                <c:pt idx="33">
                  <c:v>1850</c:v>
                </c:pt>
                <c:pt idx="34">
                  <c:v>1900</c:v>
                </c:pt>
                <c:pt idx="35">
                  <c:v>1950</c:v>
                </c:pt>
                <c:pt idx="36">
                  <c:v>2000</c:v>
                </c:pt>
                <c:pt idx="37">
                  <c:v>2050</c:v>
                </c:pt>
                <c:pt idx="38">
                  <c:v>2100</c:v>
                </c:pt>
                <c:pt idx="39">
                  <c:v>2150</c:v>
                </c:pt>
                <c:pt idx="40">
                  <c:v>2200</c:v>
                </c:pt>
                <c:pt idx="41">
                  <c:v>2250</c:v>
                </c:pt>
                <c:pt idx="42">
                  <c:v>2300</c:v>
                </c:pt>
                <c:pt idx="43">
                  <c:v>2350</c:v>
                </c:pt>
                <c:pt idx="44">
                  <c:v>2400</c:v>
                </c:pt>
                <c:pt idx="45">
                  <c:v>2450</c:v>
                </c:pt>
                <c:pt idx="46">
                  <c:v>2500</c:v>
                </c:pt>
                <c:pt idx="47">
                  <c:v>2550</c:v>
                </c:pt>
                <c:pt idx="48">
                  <c:v>2600</c:v>
                </c:pt>
                <c:pt idx="49">
                  <c:v>2650</c:v>
                </c:pt>
                <c:pt idx="50">
                  <c:v>2700</c:v>
                </c:pt>
                <c:pt idx="51">
                  <c:v>2750</c:v>
                </c:pt>
                <c:pt idx="52">
                  <c:v>2800</c:v>
                </c:pt>
                <c:pt idx="53">
                  <c:v>2850</c:v>
                </c:pt>
                <c:pt idx="54">
                  <c:v>2900</c:v>
                </c:pt>
                <c:pt idx="55">
                  <c:v>2950</c:v>
                </c:pt>
                <c:pt idx="56">
                  <c:v>3000</c:v>
                </c:pt>
                <c:pt idx="57">
                  <c:v>3050</c:v>
                </c:pt>
                <c:pt idx="58">
                  <c:v>3100</c:v>
                </c:pt>
                <c:pt idx="59">
                  <c:v>3150</c:v>
                </c:pt>
                <c:pt idx="60">
                  <c:v>3200</c:v>
                </c:pt>
                <c:pt idx="61">
                  <c:v>3250</c:v>
                </c:pt>
                <c:pt idx="62">
                  <c:v>3300</c:v>
                </c:pt>
                <c:pt idx="63">
                  <c:v>3350</c:v>
                </c:pt>
                <c:pt idx="64">
                  <c:v>3400</c:v>
                </c:pt>
                <c:pt idx="65">
                  <c:v>3450</c:v>
                </c:pt>
                <c:pt idx="66">
                  <c:v>3500</c:v>
                </c:pt>
                <c:pt idx="67">
                  <c:v>3550</c:v>
                </c:pt>
                <c:pt idx="68">
                  <c:v>3600</c:v>
                </c:pt>
                <c:pt idx="69">
                  <c:v>3650</c:v>
                </c:pt>
                <c:pt idx="70">
                  <c:v>3700</c:v>
                </c:pt>
                <c:pt idx="71">
                  <c:v>3750</c:v>
                </c:pt>
                <c:pt idx="72">
                  <c:v>3800</c:v>
                </c:pt>
              </c:numCache>
            </c:numRef>
          </c:cat>
          <c:val>
            <c:numRef>
              <c:f>'DCTCP-Share'!$C$2:$C$74</c:f>
              <c:numCache>
                <c:formatCode>0.00</c:formatCode>
                <c:ptCount val="73"/>
                <c:pt idx="0">
                  <c:v>1.0249999999999948</c:v>
                </c:pt>
                <c:pt idx="1">
                  <c:v>1.022</c:v>
                </c:pt>
                <c:pt idx="2">
                  <c:v>1.0209999999999948</c:v>
                </c:pt>
                <c:pt idx="3">
                  <c:v>1.03</c:v>
                </c:pt>
                <c:pt idx="4">
                  <c:v>1.026</c:v>
                </c:pt>
                <c:pt idx="5">
                  <c:v>1.022</c:v>
                </c:pt>
                <c:pt idx="6">
                  <c:v>1.022</c:v>
                </c:pt>
                <c:pt idx="7">
                  <c:v>1.028</c:v>
                </c:pt>
                <c:pt idx="8">
                  <c:v>1.022</c:v>
                </c:pt>
                <c:pt idx="9">
                  <c:v>1.024</c:v>
                </c:pt>
                <c:pt idx="10">
                  <c:v>1.024</c:v>
                </c:pt>
                <c:pt idx="11">
                  <c:v>1.0249999999999948</c:v>
                </c:pt>
                <c:pt idx="12">
                  <c:v>1.0269999999999948</c:v>
                </c:pt>
                <c:pt idx="13">
                  <c:v>1.024</c:v>
                </c:pt>
                <c:pt idx="14">
                  <c:v>1.022</c:v>
                </c:pt>
                <c:pt idx="15">
                  <c:v>1.022</c:v>
                </c:pt>
                <c:pt idx="16">
                  <c:v>1.0269999999999948</c:v>
                </c:pt>
                <c:pt idx="17">
                  <c:v>1.026</c:v>
                </c:pt>
                <c:pt idx="18">
                  <c:v>1.02</c:v>
                </c:pt>
                <c:pt idx="19">
                  <c:v>1.022</c:v>
                </c:pt>
                <c:pt idx="20">
                  <c:v>1.0329999999999948</c:v>
                </c:pt>
                <c:pt idx="21">
                  <c:v>1.022</c:v>
                </c:pt>
                <c:pt idx="22">
                  <c:v>1.03</c:v>
                </c:pt>
                <c:pt idx="23">
                  <c:v>1.06</c:v>
                </c:pt>
                <c:pt idx="24">
                  <c:v>1.1000000000000001</c:v>
                </c:pt>
                <c:pt idx="25">
                  <c:v>1.1299999999999948</c:v>
                </c:pt>
                <c:pt idx="26">
                  <c:v>1.1700000000000021</c:v>
                </c:pt>
                <c:pt idx="27">
                  <c:v>1.1900000000000048</c:v>
                </c:pt>
                <c:pt idx="28">
                  <c:v>1.32</c:v>
                </c:pt>
                <c:pt idx="29">
                  <c:v>1.28</c:v>
                </c:pt>
                <c:pt idx="30">
                  <c:v>0.69100000000000306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</c:numCache>
            </c:numRef>
          </c:val>
        </c:ser>
        <c:ser>
          <c:idx val="2"/>
          <c:order val="2"/>
          <c:tx>
            <c:v>Flow-2</c:v>
          </c:tx>
          <c:marker>
            <c:symbol val="none"/>
          </c:marker>
          <c:cat>
            <c:numRef>
              <c:f>'DCTCP-Share'!$A$2:$A$74</c:f>
              <c:numCache>
                <c:formatCode>General</c:formatCode>
                <c:ptCount val="73"/>
                <c:pt idx="0">
                  <c:v>200</c:v>
                </c:pt>
                <c:pt idx="1">
                  <c:v>250</c:v>
                </c:pt>
                <c:pt idx="2">
                  <c:v>300</c:v>
                </c:pt>
                <c:pt idx="3">
                  <c:v>350</c:v>
                </c:pt>
                <c:pt idx="4">
                  <c:v>400</c:v>
                </c:pt>
                <c:pt idx="5">
                  <c:v>450</c:v>
                </c:pt>
                <c:pt idx="6">
                  <c:v>500</c:v>
                </c:pt>
                <c:pt idx="7">
                  <c:v>550</c:v>
                </c:pt>
                <c:pt idx="8">
                  <c:v>600</c:v>
                </c:pt>
                <c:pt idx="9">
                  <c:v>650</c:v>
                </c:pt>
                <c:pt idx="10">
                  <c:v>700</c:v>
                </c:pt>
                <c:pt idx="11">
                  <c:v>750</c:v>
                </c:pt>
                <c:pt idx="12">
                  <c:v>800</c:v>
                </c:pt>
                <c:pt idx="13">
                  <c:v>850</c:v>
                </c:pt>
                <c:pt idx="14">
                  <c:v>900</c:v>
                </c:pt>
                <c:pt idx="15">
                  <c:v>950</c:v>
                </c:pt>
                <c:pt idx="16">
                  <c:v>1000</c:v>
                </c:pt>
                <c:pt idx="17">
                  <c:v>1050</c:v>
                </c:pt>
                <c:pt idx="18">
                  <c:v>1100</c:v>
                </c:pt>
                <c:pt idx="19">
                  <c:v>1150</c:v>
                </c:pt>
                <c:pt idx="20">
                  <c:v>1200</c:v>
                </c:pt>
                <c:pt idx="21">
                  <c:v>1250</c:v>
                </c:pt>
                <c:pt idx="22">
                  <c:v>1300</c:v>
                </c:pt>
                <c:pt idx="23">
                  <c:v>1350</c:v>
                </c:pt>
                <c:pt idx="24">
                  <c:v>1400</c:v>
                </c:pt>
                <c:pt idx="25">
                  <c:v>1450</c:v>
                </c:pt>
                <c:pt idx="26">
                  <c:v>1500</c:v>
                </c:pt>
                <c:pt idx="27">
                  <c:v>1550</c:v>
                </c:pt>
                <c:pt idx="28">
                  <c:v>1600</c:v>
                </c:pt>
                <c:pt idx="29">
                  <c:v>1650</c:v>
                </c:pt>
                <c:pt idx="30">
                  <c:v>1700</c:v>
                </c:pt>
                <c:pt idx="31">
                  <c:v>1750</c:v>
                </c:pt>
                <c:pt idx="32">
                  <c:v>1800</c:v>
                </c:pt>
                <c:pt idx="33">
                  <c:v>1850</c:v>
                </c:pt>
                <c:pt idx="34">
                  <c:v>1900</c:v>
                </c:pt>
                <c:pt idx="35">
                  <c:v>1950</c:v>
                </c:pt>
                <c:pt idx="36">
                  <c:v>2000</c:v>
                </c:pt>
                <c:pt idx="37">
                  <c:v>2050</c:v>
                </c:pt>
                <c:pt idx="38">
                  <c:v>2100</c:v>
                </c:pt>
                <c:pt idx="39">
                  <c:v>2150</c:v>
                </c:pt>
                <c:pt idx="40">
                  <c:v>2200</c:v>
                </c:pt>
                <c:pt idx="41">
                  <c:v>2250</c:v>
                </c:pt>
                <c:pt idx="42">
                  <c:v>2300</c:v>
                </c:pt>
                <c:pt idx="43">
                  <c:v>2350</c:v>
                </c:pt>
                <c:pt idx="44">
                  <c:v>2400</c:v>
                </c:pt>
                <c:pt idx="45">
                  <c:v>2450</c:v>
                </c:pt>
                <c:pt idx="46">
                  <c:v>2500</c:v>
                </c:pt>
                <c:pt idx="47">
                  <c:v>2550</c:v>
                </c:pt>
                <c:pt idx="48">
                  <c:v>2600</c:v>
                </c:pt>
                <c:pt idx="49">
                  <c:v>2650</c:v>
                </c:pt>
                <c:pt idx="50">
                  <c:v>2700</c:v>
                </c:pt>
                <c:pt idx="51">
                  <c:v>2750</c:v>
                </c:pt>
                <c:pt idx="52">
                  <c:v>2800</c:v>
                </c:pt>
                <c:pt idx="53">
                  <c:v>2850</c:v>
                </c:pt>
                <c:pt idx="54">
                  <c:v>2900</c:v>
                </c:pt>
                <c:pt idx="55">
                  <c:v>2950</c:v>
                </c:pt>
                <c:pt idx="56">
                  <c:v>3000</c:v>
                </c:pt>
                <c:pt idx="57">
                  <c:v>3050</c:v>
                </c:pt>
                <c:pt idx="58">
                  <c:v>3100</c:v>
                </c:pt>
                <c:pt idx="59">
                  <c:v>3150</c:v>
                </c:pt>
                <c:pt idx="60">
                  <c:v>3200</c:v>
                </c:pt>
                <c:pt idx="61">
                  <c:v>3250</c:v>
                </c:pt>
                <c:pt idx="62">
                  <c:v>3300</c:v>
                </c:pt>
                <c:pt idx="63">
                  <c:v>3350</c:v>
                </c:pt>
                <c:pt idx="64">
                  <c:v>3400</c:v>
                </c:pt>
                <c:pt idx="65">
                  <c:v>3450</c:v>
                </c:pt>
                <c:pt idx="66">
                  <c:v>3500</c:v>
                </c:pt>
                <c:pt idx="67">
                  <c:v>3550</c:v>
                </c:pt>
                <c:pt idx="68">
                  <c:v>3600</c:v>
                </c:pt>
                <c:pt idx="69">
                  <c:v>3650</c:v>
                </c:pt>
                <c:pt idx="70">
                  <c:v>3700</c:v>
                </c:pt>
                <c:pt idx="71">
                  <c:v>3750</c:v>
                </c:pt>
                <c:pt idx="72">
                  <c:v>3800</c:v>
                </c:pt>
              </c:numCache>
            </c:numRef>
          </c:cat>
          <c:val>
            <c:numRef>
              <c:f>'DCTCP-Share'!$D$2:$D$74</c:f>
              <c:numCache>
                <c:formatCode>0.00</c:formatCode>
                <c:ptCount val="73"/>
                <c:pt idx="0">
                  <c:v>1.022</c:v>
                </c:pt>
                <c:pt idx="1">
                  <c:v>1.022</c:v>
                </c:pt>
                <c:pt idx="2">
                  <c:v>1.0269999999999948</c:v>
                </c:pt>
                <c:pt idx="3">
                  <c:v>1.0269999999999948</c:v>
                </c:pt>
                <c:pt idx="4">
                  <c:v>1.022</c:v>
                </c:pt>
                <c:pt idx="5">
                  <c:v>1.022</c:v>
                </c:pt>
                <c:pt idx="6">
                  <c:v>1.0269999999999948</c:v>
                </c:pt>
                <c:pt idx="7">
                  <c:v>1.0269999999999948</c:v>
                </c:pt>
                <c:pt idx="8">
                  <c:v>1.022</c:v>
                </c:pt>
                <c:pt idx="9">
                  <c:v>1.022</c:v>
                </c:pt>
                <c:pt idx="10">
                  <c:v>1.0269999999999948</c:v>
                </c:pt>
                <c:pt idx="11">
                  <c:v>1.0269999999999948</c:v>
                </c:pt>
                <c:pt idx="12">
                  <c:v>1.022</c:v>
                </c:pt>
                <c:pt idx="13">
                  <c:v>1.022</c:v>
                </c:pt>
                <c:pt idx="14">
                  <c:v>1.0269999999999948</c:v>
                </c:pt>
                <c:pt idx="15">
                  <c:v>1.0269999999999948</c:v>
                </c:pt>
                <c:pt idx="16">
                  <c:v>1.022</c:v>
                </c:pt>
                <c:pt idx="17">
                  <c:v>1.022</c:v>
                </c:pt>
                <c:pt idx="18">
                  <c:v>1.022</c:v>
                </c:pt>
                <c:pt idx="19">
                  <c:v>1.032</c:v>
                </c:pt>
                <c:pt idx="20">
                  <c:v>1.022</c:v>
                </c:pt>
                <c:pt idx="21">
                  <c:v>1.022</c:v>
                </c:pt>
                <c:pt idx="22">
                  <c:v>1.02</c:v>
                </c:pt>
                <c:pt idx="23">
                  <c:v>1.06</c:v>
                </c:pt>
                <c:pt idx="24">
                  <c:v>1.0900000000000001</c:v>
                </c:pt>
                <c:pt idx="25">
                  <c:v>1.1200000000000001</c:v>
                </c:pt>
                <c:pt idx="26">
                  <c:v>1.1599999999999948</c:v>
                </c:pt>
                <c:pt idx="27">
                  <c:v>1.1900000000000048</c:v>
                </c:pt>
                <c:pt idx="28">
                  <c:v>1.22</c:v>
                </c:pt>
                <c:pt idx="29">
                  <c:v>1.25</c:v>
                </c:pt>
                <c:pt idx="30">
                  <c:v>1.26</c:v>
                </c:pt>
                <c:pt idx="31">
                  <c:v>1.23</c:v>
                </c:pt>
                <c:pt idx="32">
                  <c:v>1.27</c:v>
                </c:pt>
                <c:pt idx="33">
                  <c:v>1.31</c:v>
                </c:pt>
                <c:pt idx="34">
                  <c:v>1.35</c:v>
                </c:pt>
                <c:pt idx="35">
                  <c:v>1.3900000000000001</c:v>
                </c:pt>
                <c:pt idx="36">
                  <c:v>1.42</c:v>
                </c:pt>
                <c:pt idx="37">
                  <c:v>1.5</c:v>
                </c:pt>
                <c:pt idx="38">
                  <c:v>1.52</c:v>
                </c:pt>
                <c:pt idx="39">
                  <c:v>1.6500000000000001</c:v>
                </c:pt>
                <c:pt idx="40">
                  <c:v>1.7100000000000046</c:v>
                </c:pt>
                <c:pt idx="41">
                  <c:v>1.6700000000000021</c:v>
                </c:pt>
                <c:pt idx="42">
                  <c:v>1.7000000000000046</c:v>
                </c:pt>
                <c:pt idx="43">
                  <c:v>1.7100000000000046</c:v>
                </c:pt>
                <c:pt idx="44">
                  <c:v>0.36700000000000038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</c:numCache>
            </c:numRef>
          </c:val>
        </c:ser>
        <c:ser>
          <c:idx val="3"/>
          <c:order val="3"/>
          <c:tx>
            <c:v>Flow-3</c:v>
          </c:tx>
          <c:marker>
            <c:symbol val="none"/>
          </c:marker>
          <c:cat>
            <c:numRef>
              <c:f>'DCTCP-Share'!$A$2:$A$74</c:f>
              <c:numCache>
                <c:formatCode>General</c:formatCode>
                <c:ptCount val="73"/>
                <c:pt idx="0">
                  <c:v>200</c:v>
                </c:pt>
                <c:pt idx="1">
                  <c:v>250</c:v>
                </c:pt>
                <c:pt idx="2">
                  <c:v>300</c:v>
                </c:pt>
                <c:pt idx="3">
                  <c:v>350</c:v>
                </c:pt>
                <c:pt idx="4">
                  <c:v>400</c:v>
                </c:pt>
                <c:pt idx="5">
                  <c:v>450</c:v>
                </c:pt>
                <c:pt idx="6">
                  <c:v>500</c:v>
                </c:pt>
                <c:pt idx="7">
                  <c:v>550</c:v>
                </c:pt>
                <c:pt idx="8">
                  <c:v>600</c:v>
                </c:pt>
                <c:pt idx="9">
                  <c:v>650</c:v>
                </c:pt>
                <c:pt idx="10">
                  <c:v>700</c:v>
                </c:pt>
                <c:pt idx="11">
                  <c:v>750</c:v>
                </c:pt>
                <c:pt idx="12">
                  <c:v>800</c:v>
                </c:pt>
                <c:pt idx="13">
                  <c:v>850</c:v>
                </c:pt>
                <c:pt idx="14">
                  <c:v>900</c:v>
                </c:pt>
                <c:pt idx="15">
                  <c:v>950</c:v>
                </c:pt>
                <c:pt idx="16">
                  <c:v>1000</c:v>
                </c:pt>
                <c:pt idx="17">
                  <c:v>1050</c:v>
                </c:pt>
                <c:pt idx="18">
                  <c:v>1100</c:v>
                </c:pt>
                <c:pt idx="19">
                  <c:v>1150</c:v>
                </c:pt>
                <c:pt idx="20">
                  <c:v>1200</c:v>
                </c:pt>
                <c:pt idx="21">
                  <c:v>1250</c:v>
                </c:pt>
                <c:pt idx="22">
                  <c:v>1300</c:v>
                </c:pt>
                <c:pt idx="23">
                  <c:v>1350</c:v>
                </c:pt>
                <c:pt idx="24">
                  <c:v>1400</c:v>
                </c:pt>
                <c:pt idx="25">
                  <c:v>1450</c:v>
                </c:pt>
                <c:pt idx="26">
                  <c:v>1500</c:v>
                </c:pt>
                <c:pt idx="27">
                  <c:v>1550</c:v>
                </c:pt>
                <c:pt idx="28">
                  <c:v>1600</c:v>
                </c:pt>
                <c:pt idx="29">
                  <c:v>1650</c:v>
                </c:pt>
                <c:pt idx="30">
                  <c:v>1700</c:v>
                </c:pt>
                <c:pt idx="31">
                  <c:v>1750</c:v>
                </c:pt>
                <c:pt idx="32">
                  <c:v>1800</c:v>
                </c:pt>
                <c:pt idx="33">
                  <c:v>1850</c:v>
                </c:pt>
                <c:pt idx="34">
                  <c:v>1900</c:v>
                </c:pt>
                <c:pt idx="35">
                  <c:v>1950</c:v>
                </c:pt>
                <c:pt idx="36">
                  <c:v>2000</c:v>
                </c:pt>
                <c:pt idx="37">
                  <c:v>2050</c:v>
                </c:pt>
                <c:pt idx="38">
                  <c:v>2100</c:v>
                </c:pt>
                <c:pt idx="39">
                  <c:v>2150</c:v>
                </c:pt>
                <c:pt idx="40">
                  <c:v>2200</c:v>
                </c:pt>
                <c:pt idx="41">
                  <c:v>2250</c:v>
                </c:pt>
                <c:pt idx="42">
                  <c:v>2300</c:v>
                </c:pt>
                <c:pt idx="43">
                  <c:v>2350</c:v>
                </c:pt>
                <c:pt idx="44">
                  <c:v>2400</c:v>
                </c:pt>
                <c:pt idx="45">
                  <c:v>2450</c:v>
                </c:pt>
                <c:pt idx="46">
                  <c:v>2500</c:v>
                </c:pt>
                <c:pt idx="47">
                  <c:v>2550</c:v>
                </c:pt>
                <c:pt idx="48">
                  <c:v>2600</c:v>
                </c:pt>
                <c:pt idx="49">
                  <c:v>2650</c:v>
                </c:pt>
                <c:pt idx="50">
                  <c:v>2700</c:v>
                </c:pt>
                <c:pt idx="51">
                  <c:v>2750</c:v>
                </c:pt>
                <c:pt idx="52">
                  <c:v>2800</c:v>
                </c:pt>
                <c:pt idx="53">
                  <c:v>2850</c:v>
                </c:pt>
                <c:pt idx="54">
                  <c:v>2900</c:v>
                </c:pt>
                <c:pt idx="55">
                  <c:v>2950</c:v>
                </c:pt>
                <c:pt idx="56">
                  <c:v>3000</c:v>
                </c:pt>
                <c:pt idx="57">
                  <c:v>3050</c:v>
                </c:pt>
                <c:pt idx="58">
                  <c:v>3100</c:v>
                </c:pt>
                <c:pt idx="59">
                  <c:v>3150</c:v>
                </c:pt>
                <c:pt idx="60">
                  <c:v>3200</c:v>
                </c:pt>
                <c:pt idx="61">
                  <c:v>3250</c:v>
                </c:pt>
                <c:pt idx="62">
                  <c:v>3300</c:v>
                </c:pt>
                <c:pt idx="63">
                  <c:v>3350</c:v>
                </c:pt>
                <c:pt idx="64">
                  <c:v>3400</c:v>
                </c:pt>
                <c:pt idx="65">
                  <c:v>3450</c:v>
                </c:pt>
                <c:pt idx="66">
                  <c:v>3500</c:v>
                </c:pt>
                <c:pt idx="67">
                  <c:v>3550</c:v>
                </c:pt>
                <c:pt idx="68">
                  <c:v>3600</c:v>
                </c:pt>
                <c:pt idx="69">
                  <c:v>3650</c:v>
                </c:pt>
                <c:pt idx="70">
                  <c:v>3700</c:v>
                </c:pt>
                <c:pt idx="71">
                  <c:v>3750</c:v>
                </c:pt>
                <c:pt idx="72">
                  <c:v>3800</c:v>
                </c:pt>
              </c:numCache>
            </c:numRef>
          </c:cat>
          <c:val>
            <c:numRef>
              <c:f>'DCTCP-Share'!$E$2:$E$74</c:f>
              <c:numCache>
                <c:formatCode>0.00</c:formatCode>
                <c:ptCount val="73"/>
                <c:pt idx="0">
                  <c:v>1.042</c:v>
                </c:pt>
                <c:pt idx="1">
                  <c:v>1.042</c:v>
                </c:pt>
                <c:pt idx="2">
                  <c:v>1.046999999999995</c:v>
                </c:pt>
                <c:pt idx="3">
                  <c:v>1.0369999999999948</c:v>
                </c:pt>
                <c:pt idx="4">
                  <c:v>1.032</c:v>
                </c:pt>
                <c:pt idx="5">
                  <c:v>1.032</c:v>
                </c:pt>
                <c:pt idx="6">
                  <c:v>1.0369999999999948</c:v>
                </c:pt>
                <c:pt idx="7">
                  <c:v>1.046999999999995</c:v>
                </c:pt>
                <c:pt idx="8">
                  <c:v>1.032</c:v>
                </c:pt>
                <c:pt idx="9">
                  <c:v>1.042</c:v>
                </c:pt>
                <c:pt idx="10">
                  <c:v>1.0369999999999948</c:v>
                </c:pt>
                <c:pt idx="11">
                  <c:v>1.046999999999995</c:v>
                </c:pt>
                <c:pt idx="12">
                  <c:v>1.032</c:v>
                </c:pt>
                <c:pt idx="13">
                  <c:v>1.042</c:v>
                </c:pt>
                <c:pt idx="14">
                  <c:v>1.0369999999999948</c:v>
                </c:pt>
                <c:pt idx="15">
                  <c:v>1.046999999999995</c:v>
                </c:pt>
                <c:pt idx="16">
                  <c:v>1.042</c:v>
                </c:pt>
                <c:pt idx="17">
                  <c:v>1.042</c:v>
                </c:pt>
                <c:pt idx="18">
                  <c:v>1.032</c:v>
                </c:pt>
                <c:pt idx="19">
                  <c:v>1.042</c:v>
                </c:pt>
                <c:pt idx="20">
                  <c:v>1.032</c:v>
                </c:pt>
                <c:pt idx="21">
                  <c:v>1.042</c:v>
                </c:pt>
                <c:pt idx="22">
                  <c:v>1.032</c:v>
                </c:pt>
                <c:pt idx="23">
                  <c:v>1.04</c:v>
                </c:pt>
                <c:pt idx="24">
                  <c:v>1.07</c:v>
                </c:pt>
                <c:pt idx="25">
                  <c:v>1.1200000000000001</c:v>
                </c:pt>
                <c:pt idx="26">
                  <c:v>1.1700000000000021</c:v>
                </c:pt>
                <c:pt idx="27">
                  <c:v>1.2</c:v>
                </c:pt>
                <c:pt idx="28">
                  <c:v>1.25</c:v>
                </c:pt>
                <c:pt idx="29">
                  <c:v>1.32</c:v>
                </c:pt>
                <c:pt idx="30">
                  <c:v>1.25</c:v>
                </c:pt>
                <c:pt idx="31">
                  <c:v>1.34</c:v>
                </c:pt>
                <c:pt idx="32">
                  <c:v>1.29</c:v>
                </c:pt>
                <c:pt idx="33">
                  <c:v>1.32</c:v>
                </c:pt>
                <c:pt idx="34">
                  <c:v>1.37</c:v>
                </c:pt>
                <c:pt idx="35">
                  <c:v>1.4</c:v>
                </c:pt>
                <c:pt idx="36">
                  <c:v>1.41</c:v>
                </c:pt>
                <c:pt idx="37">
                  <c:v>1.45</c:v>
                </c:pt>
                <c:pt idx="38">
                  <c:v>1.48</c:v>
                </c:pt>
                <c:pt idx="39">
                  <c:v>1.52</c:v>
                </c:pt>
                <c:pt idx="40">
                  <c:v>1.55</c:v>
                </c:pt>
                <c:pt idx="41">
                  <c:v>1.54</c:v>
                </c:pt>
                <c:pt idx="42">
                  <c:v>1.5</c:v>
                </c:pt>
                <c:pt idx="43">
                  <c:v>1.5</c:v>
                </c:pt>
                <c:pt idx="44">
                  <c:v>1.54</c:v>
                </c:pt>
                <c:pt idx="45">
                  <c:v>1.56</c:v>
                </c:pt>
                <c:pt idx="46">
                  <c:v>1.6</c:v>
                </c:pt>
                <c:pt idx="47">
                  <c:v>1.62</c:v>
                </c:pt>
                <c:pt idx="48">
                  <c:v>1.6400000000000001</c:v>
                </c:pt>
                <c:pt idx="49">
                  <c:v>1.6700000000000021</c:v>
                </c:pt>
                <c:pt idx="50">
                  <c:v>1.7100000000000046</c:v>
                </c:pt>
                <c:pt idx="51">
                  <c:v>1.7500000000000049</c:v>
                </c:pt>
                <c:pt idx="52">
                  <c:v>1.7700000000000049</c:v>
                </c:pt>
                <c:pt idx="53">
                  <c:v>1.81</c:v>
                </c:pt>
                <c:pt idx="54">
                  <c:v>1.82</c:v>
                </c:pt>
                <c:pt idx="55">
                  <c:v>1.86</c:v>
                </c:pt>
                <c:pt idx="56">
                  <c:v>1.8800000000000001</c:v>
                </c:pt>
                <c:pt idx="57">
                  <c:v>1.8900000000000001</c:v>
                </c:pt>
                <c:pt idx="58">
                  <c:v>1.9300000000000002</c:v>
                </c:pt>
                <c:pt idx="59">
                  <c:v>1.9500000000000002</c:v>
                </c:pt>
                <c:pt idx="60">
                  <c:v>1.8800000000000001</c:v>
                </c:pt>
                <c:pt idx="61">
                  <c:v>1.87</c:v>
                </c:pt>
                <c:pt idx="62">
                  <c:v>1.86</c:v>
                </c:pt>
                <c:pt idx="63">
                  <c:v>1.9300000000000002</c:v>
                </c:pt>
                <c:pt idx="64">
                  <c:v>1.9300000000000002</c:v>
                </c:pt>
                <c:pt idx="65">
                  <c:v>1.9400000000000002</c:v>
                </c:pt>
                <c:pt idx="66">
                  <c:v>1.8900000000000001</c:v>
                </c:pt>
                <c:pt idx="67">
                  <c:v>1.9</c:v>
                </c:pt>
                <c:pt idx="68">
                  <c:v>1.9</c:v>
                </c:pt>
                <c:pt idx="69">
                  <c:v>1.8800000000000001</c:v>
                </c:pt>
                <c:pt idx="70">
                  <c:v>0.51900000000000002</c:v>
                </c:pt>
                <c:pt idx="71">
                  <c:v>0</c:v>
                </c:pt>
                <c:pt idx="72">
                  <c:v>0</c:v>
                </c:pt>
              </c:numCache>
            </c:numRef>
          </c:val>
        </c:ser>
        <c:marker val="1"/>
        <c:axId val="41068800"/>
        <c:axId val="44077440"/>
      </c:lineChart>
      <c:catAx>
        <c:axId val="4106880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Time (ms)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44077440"/>
        <c:crosses val="autoZero"/>
        <c:auto val="1"/>
        <c:lblAlgn val="ctr"/>
        <c:lblOffset val="100"/>
      </c:catAx>
      <c:valAx>
        <c:axId val="44077440"/>
        <c:scaling>
          <c:orientation val="minMax"/>
        </c:scaling>
        <c:axPos val="l"/>
        <c:majorGridlines>
          <c:spPr>
            <a:ln>
              <a:solidFill>
                <a:schemeClr val="bg2"/>
              </a:solidFill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 dirty="0"/>
                  <a:t>Bandwidth (Gbps)</a:t>
                </a:r>
              </a:p>
            </c:rich>
          </c:tx>
          <c:layout>
            <c:manualLayout>
              <c:xMode val="edge"/>
              <c:yMode val="edge"/>
              <c:x val="1.44675925925926E-2"/>
              <c:y val="0.22039914821967999"/>
            </c:manualLayout>
          </c:layout>
        </c:title>
        <c:numFmt formatCode="0.00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41068800"/>
        <c:crosses val="autoZero"/>
        <c:crossBetween val="between"/>
      </c:valAx>
      <c:spPr>
        <a:ln>
          <a:solidFill>
            <a:prstClr val="black"/>
          </a:solidFill>
        </a:ln>
      </c:spPr>
    </c:plotArea>
    <c:legend>
      <c:legendPos val="t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44634459755030803"/>
          <c:y val="1.031644629327E-2"/>
          <c:w val="0.55078011081948264"/>
          <c:h val="8.4266329916308114E-2"/>
        </c:manualLayout>
      </c:layout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</c:chart>
  <c:txPr>
    <a:bodyPr/>
    <a:lstStyle/>
    <a:p>
      <a:pPr>
        <a:defRPr sz="16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2000" dirty="0"/>
              <a:t>D</a:t>
            </a:r>
            <a:r>
              <a:rPr lang="en-US" sz="2000" baseline="30000" dirty="0"/>
              <a:t>2</a:t>
            </a:r>
            <a:r>
              <a:rPr lang="en-US" sz="2000" dirty="0"/>
              <a:t>TCP</a:t>
            </a:r>
            <a:endParaRPr lang="en-US" dirty="0"/>
          </a:p>
        </c:rich>
      </c:tx>
      <c:layout>
        <c:manualLayout>
          <c:xMode val="edge"/>
          <c:yMode val="edge"/>
          <c:x val="0.49152199074074227"/>
          <c:y val="0.16025641025641021"/>
        </c:manualLayout>
      </c:layout>
    </c:title>
    <c:plotArea>
      <c:layout/>
      <c:lineChart>
        <c:grouping val="standard"/>
        <c:ser>
          <c:idx val="0"/>
          <c:order val="0"/>
          <c:tx>
            <c:v>Flow-0</c:v>
          </c:tx>
          <c:marker>
            <c:symbol val="none"/>
          </c:marker>
          <c:cat>
            <c:numRef>
              <c:f>'D2-Share'!$A$2:$A$68</c:f>
              <c:numCache>
                <c:formatCode>General</c:formatCode>
                <c:ptCount val="67"/>
                <c:pt idx="0">
                  <c:v>200</c:v>
                </c:pt>
                <c:pt idx="1">
                  <c:v>250</c:v>
                </c:pt>
                <c:pt idx="2">
                  <c:v>300</c:v>
                </c:pt>
                <c:pt idx="3">
                  <c:v>350</c:v>
                </c:pt>
                <c:pt idx="4">
                  <c:v>400</c:v>
                </c:pt>
                <c:pt idx="5">
                  <c:v>450</c:v>
                </c:pt>
                <c:pt idx="6">
                  <c:v>500</c:v>
                </c:pt>
                <c:pt idx="7">
                  <c:v>550</c:v>
                </c:pt>
                <c:pt idx="8">
                  <c:v>600</c:v>
                </c:pt>
                <c:pt idx="9">
                  <c:v>650</c:v>
                </c:pt>
                <c:pt idx="10">
                  <c:v>700</c:v>
                </c:pt>
                <c:pt idx="11">
                  <c:v>750</c:v>
                </c:pt>
                <c:pt idx="12">
                  <c:v>800</c:v>
                </c:pt>
                <c:pt idx="13">
                  <c:v>850</c:v>
                </c:pt>
                <c:pt idx="14">
                  <c:v>900</c:v>
                </c:pt>
                <c:pt idx="15">
                  <c:v>950</c:v>
                </c:pt>
                <c:pt idx="16">
                  <c:v>1000</c:v>
                </c:pt>
                <c:pt idx="17">
                  <c:v>1050</c:v>
                </c:pt>
                <c:pt idx="18">
                  <c:v>1100</c:v>
                </c:pt>
                <c:pt idx="19">
                  <c:v>1150</c:v>
                </c:pt>
                <c:pt idx="20">
                  <c:v>1200</c:v>
                </c:pt>
                <c:pt idx="21">
                  <c:v>1250</c:v>
                </c:pt>
                <c:pt idx="22">
                  <c:v>1300</c:v>
                </c:pt>
                <c:pt idx="23">
                  <c:v>1350</c:v>
                </c:pt>
                <c:pt idx="24">
                  <c:v>1400</c:v>
                </c:pt>
                <c:pt idx="25">
                  <c:v>1450</c:v>
                </c:pt>
                <c:pt idx="26">
                  <c:v>1500</c:v>
                </c:pt>
                <c:pt idx="27">
                  <c:v>1550</c:v>
                </c:pt>
                <c:pt idx="28">
                  <c:v>1600</c:v>
                </c:pt>
                <c:pt idx="29">
                  <c:v>1650</c:v>
                </c:pt>
                <c:pt idx="30">
                  <c:v>1700</c:v>
                </c:pt>
                <c:pt idx="31">
                  <c:v>1750</c:v>
                </c:pt>
                <c:pt idx="32">
                  <c:v>1800</c:v>
                </c:pt>
                <c:pt idx="33">
                  <c:v>1850</c:v>
                </c:pt>
                <c:pt idx="34">
                  <c:v>1900</c:v>
                </c:pt>
                <c:pt idx="35">
                  <c:v>1950</c:v>
                </c:pt>
                <c:pt idx="36">
                  <c:v>2000</c:v>
                </c:pt>
                <c:pt idx="37">
                  <c:v>2050</c:v>
                </c:pt>
                <c:pt idx="38">
                  <c:v>2100</c:v>
                </c:pt>
                <c:pt idx="39">
                  <c:v>2150</c:v>
                </c:pt>
                <c:pt idx="40">
                  <c:v>2200</c:v>
                </c:pt>
                <c:pt idx="41">
                  <c:v>2250</c:v>
                </c:pt>
                <c:pt idx="42">
                  <c:v>2300</c:v>
                </c:pt>
                <c:pt idx="43">
                  <c:v>2350</c:v>
                </c:pt>
                <c:pt idx="44">
                  <c:v>2400</c:v>
                </c:pt>
                <c:pt idx="45">
                  <c:v>2450</c:v>
                </c:pt>
                <c:pt idx="46">
                  <c:v>2500</c:v>
                </c:pt>
                <c:pt idx="47">
                  <c:v>2550</c:v>
                </c:pt>
                <c:pt idx="48">
                  <c:v>2600</c:v>
                </c:pt>
                <c:pt idx="49">
                  <c:v>2650</c:v>
                </c:pt>
                <c:pt idx="50">
                  <c:v>2700</c:v>
                </c:pt>
                <c:pt idx="51">
                  <c:v>2750</c:v>
                </c:pt>
                <c:pt idx="52">
                  <c:v>2800</c:v>
                </c:pt>
                <c:pt idx="53">
                  <c:v>2850</c:v>
                </c:pt>
                <c:pt idx="54">
                  <c:v>2900</c:v>
                </c:pt>
                <c:pt idx="55">
                  <c:v>2950</c:v>
                </c:pt>
                <c:pt idx="56">
                  <c:v>3000</c:v>
                </c:pt>
                <c:pt idx="57">
                  <c:v>3050</c:v>
                </c:pt>
                <c:pt idx="58">
                  <c:v>3100</c:v>
                </c:pt>
                <c:pt idx="59">
                  <c:v>3150</c:v>
                </c:pt>
                <c:pt idx="60">
                  <c:v>3200</c:v>
                </c:pt>
                <c:pt idx="61">
                  <c:v>3250</c:v>
                </c:pt>
                <c:pt idx="62">
                  <c:v>3300</c:v>
                </c:pt>
                <c:pt idx="63">
                  <c:v>3350</c:v>
                </c:pt>
                <c:pt idx="64">
                  <c:v>3400</c:v>
                </c:pt>
                <c:pt idx="65">
                  <c:v>3450</c:v>
                </c:pt>
                <c:pt idx="66">
                  <c:v>3500</c:v>
                </c:pt>
              </c:numCache>
            </c:numRef>
          </c:cat>
          <c:val>
            <c:numRef>
              <c:f>'D2-Share'!$B$2:$B$68</c:f>
              <c:numCache>
                <c:formatCode>0.00</c:formatCode>
                <c:ptCount val="67"/>
                <c:pt idx="0">
                  <c:v>1.6400000000000001</c:v>
                </c:pt>
                <c:pt idx="1">
                  <c:v>1.6800000000000048</c:v>
                </c:pt>
                <c:pt idx="2">
                  <c:v>1.72</c:v>
                </c:pt>
                <c:pt idx="3">
                  <c:v>1.6900000000000048</c:v>
                </c:pt>
                <c:pt idx="4">
                  <c:v>1.72</c:v>
                </c:pt>
                <c:pt idx="5">
                  <c:v>1.6400000000000001</c:v>
                </c:pt>
                <c:pt idx="6">
                  <c:v>1.6600000000000001</c:v>
                </c:pt>
                <c:pt idx="7">
                  <c:v>1.72</c:v>
                </c:pt>
                <c:pt idx="8">
                  <c:v>1.71</c:v>
                </c:pt>
                <c:pt idx="9">
                  <c:v>1.72</c:v>
                </c:pt>
                <c:pt idx="10">
                  <c:v>1.6500000000000001</c:v>
                </c:pt>
                <c:pt idx="11">
                  <c:v>1.6500000000000001</c:v>
                </c:pt>
                <c:pt idx="12">
                  <c:v>1.71</c:v>
                </c:pt>
                <c:pt idx="13">
                  <c:v>0.61300000000000165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</c:numCache>
            </c:numRef>
          </c:val>
        </c:ser>
        <c:ser>
          <c:idx val="1"/>
          <c:order val="1"/>
          <c:tx>
            <c:v>Flow-1</c:v>
          </c:tx>
          <c:marker>
            <c:symbol val="none"/>
          </c:marker>
          <c:cat>
            <c:numRef>
              <c:f>'D2-Share'!$A$2:$A$68</c:f>
              <c:numCache>
                <c:formatCode>General</c:formatCode>
                <c:ptCount val="67"/>
                <c:pt idx="0">
                  <c:v>200</c:v>
                </c:pt>
                <c:pt idx="1">
                  <c:v>250</c:v>
                </c:pt>
                <c:pt idx="2">
                  <c:v>300</c:v>
                </c:pt>
                <c:pt idx="3">
                  <c:v>350</c:v>
                </c:pt>
                <c:pt idx="4">
                  <c:v>400</c:v>
                </c:pt>
                <c:pt idx="5">
                  <c:v>450</c:v>
                </c:pt>
                <c:pt idx="6">
                  <c:v>500</c:v>
                </c:pt>
                <c:pt idx="7">
                  <c:v>550</c:v>
                </c:pt>
                <c:pt idx="8">
                  <c:v>600</c:v>
                </c:pt>
                <c:pt idx="9">
                  <c:v>650</c:v>
                </c:pt>
                <c:pt idx="10">
                  <c:v>700</c:v>
                </c:pt>
                <c:pt idx="11">
                  <c:v>750</c:v>
                </c:pt>
                <c:pt idx="12">
                  <c:v>800</c:v>
                </c:pt>
                <c:pt idx="13">
                  <c:v>850</c:v>
                </c:pt>
                <c:pt idx="14">
                  <c:v>900</c:v>
                </c:pt>
                <c:pt idx="15">
                  <c:v>950</c:v>
                </c:pt>
                <c:pt idx="16">
                  <c:v>1000</c:v>
                </c:pt>
                <c:pt idx="17">
                  <c:v>1050</c:v>
                </c:pt>
                <c:pt idx="18">
                  <c:v>1100</c:v>
                </c:pt>
                <c:pt idx="19">
                  <c:v>1150</c:v>
                </c:pt>
                <c:pt idx="20">
                  <c:v>1200</c:v>
                </c:pt>
                <c:pt idx="21">
                  <c:v>1250</c:v>
                </c:pt>
                <c:pt idx="22">
                  <c:v>1300</c:v>
                </c:pt>
                <c:pt idx="23">
                  <c:v>1350</c:v>
                </c:pt>
                <c:pt idx="24">
                  <c:v>1400</c:v>
                </c:pt>
                <c:pt idx="25">
                  <c:v>1450</c:v>
                </c:pt>
                <c:pt idx="26">
                  <c:v>1500</c:v>
                </c:pt>
                <c:pt idx="27">
                  <c:v>1550</c:v>
                </c:pt>
                <c:pt idx="28">
                  <c:v>1600</c:v>
                </c:pt>
                <c:pt idx="29">
                  <c:v>1650</c:v>
                </c:pt>
                <c:pt idx="30">
                  <c:v>1700</c:v>
                </c:pt>
                <c:pt idx="31">
                  <c:v>1750</c:v>
                </c:pt>
                <c:pt idx="32">
                  <c:v>1800</c:v>
                </c:pt>
                <c:pt idx="33">
                  <c:v>1850</c:v>
                </c:pt>
                <c:pt idx="34">
                  <c:v>1900</c:v>
                </c:pt>
                <c:pt idx="35">
                  <c:v>1950</c:v>
                </c:pt>
                <c:pt idx="36">
                  <c:v>2000</c:v>
                </c:pt>
                <c:pt idx="37">
                  <c:v>2050</c:v>
                </c:pt>
                <c:pt idx="38">
                  <c:v>2100</c:v>
                </c:pt>
                <c:pt idx="39">
                  <c:v>2150</c:v>
                </c:pt>
                <c:pt idx="40">
                  <c:v>2200</c:v>
                </c:pt>
                <c:pt idx="41">
                  <c:v>2250</c:v>
                </c:pt>
                <c:pt idx="42">
                  <c:v>2300</c:v>
                </c:pt>
                <c:pt idx="43">
                  <c:v>2350</c:v>
                </c:pt>
                <c:pt idx="44">
                  <c:v>2400</c:v>
                </c:pt>
                <c:pt idx="45">
                  <c:v>2450</c:v>
                </c:pt>
                <c:pt idx="46">
                  <c:v>2500</c:v>
                </c:pt>
                <c:pt idx="47">
                  <c:v>2550</c:v>
                </c:pt>
                <c:pt idx="48">
                  <c:v>2600</c:v>
                </c:pt>
                <c:pt idx="49">
                  <c:v>2650</c:v>
                </c:pt>
                <c:pt idx="50">
                  <c:v>2700</c:v>
                </c:pt>
                <c:pt idx="51">
                  <c:v>2750</c:v>
                </c:pt>
                <c:pt idx="52">
                  <c:v>2800</c:v>
                </c:pt>
                <c:pt idx="53">
                  <c:v>2850</c:v>
                </c:pt>
                <c:pt idx="54">
                  <c:v>2900</c:v>
                </c:pt>
                <c:pt idx="55">
                  <c:v>2950</c:v>
                </c:pt>
                <c:pt idx="56">
                  <c:v>3000</c:v>
                </c:pt>
                <c:pt idx="57">
                  <c:v>3050</c:v>
                </c:pt>
                <c:pt idx="58">
                  <c:v>3100</c:v>
                </c:pt>
                <c:pt idx="59">
                  <c:v>3150</c:v>
                </c:pt>
                <c:pt idx="60">
                  <c:v>3200</c:v>
                </c:pt>
                <c:pt idx="61">
                  <c:v>3250</c:v>
                </c:pt>
                <c:pt idx="62">
                  <c:v>3300</c:v>
                </c:pt>
                <c:pt idx="63">
                  <c:v>3350</c:v>
                </c:pt>
                <c:pt idx="64">
                  <c:v>3400</c:v>
                </c:pt>
                <c:pt idx="65">
                  <c:v>3450</c:v>
                </c:pt>
                <c:pt idx="66">
                  <c:v>3500</c:v>
                </c:pt>
              </c:numCache>
            </c:numRef>
          </c:cat>
          <c:val>
            <c:numRef>
              <c:f>'D2-Share'!$C$2:$C$68</c:f>
              <c:numCache>
                <c:formatCode>0.00</c:formatCode>
                <c:ptCount val="67"/>
                <c:pt idx="0">
                  <c:v>0.79</c:v>
                </c:pt>
                <c:pt idx="1">
                  <c:v>0.84000000000000163</c:v>
                </c:pt>
                <c:pt idx="2">
                  <c:v>0.8</c:v>
                </c:pt>
                <c:pt idx="3">
                  <c:v>0.81</c:v>
                </c:pt>
                <c:pt idx="4">
                  <c:v>0.84000000000000163</c:v>
                </c:pt>
                <c:pt idx="5">
                  <c:v>0.84000000000000163</c:v>
                </c:pt>
                <c:pt idx="6">
                  <c:v>0.83000000000000163</c:v>
                </c:pt>
                <c:pt idx="7">
                  <c:v>0.81</c:v>
                </c:pt>
                <c:pt idx="8">
                  <c:v>0.86000000000000165</c:v>
                </c:pt>
                <c:pt idx="9">
                  <c:v>0.79</c:v>
                </c:pt>
                <c:pt idx="10">
                  <c:v>0.77000000000000268</c:v>
                </c:pt>
                <c:pt idx="11">
                  <c:v>0.79</c:v>
                </c:pt>
                <c:pt idx="12">
                  <c:v>1</c:v>
                </c:pt>
                <c:pt idx="13">
                  <c:v>1.01</c:v>
                </c:pt>
                <c:pt idx="14">
                  <c:v>1.05</c:v>
                </c:pt>
                <c:pt idx="15">
                  <c:v>1.1499999999999948</c:v>
                </c:pt>
                <c:pt idx="16">
                  <c:v>1.2</c:v>
                </c:pt>
                <c:pt idx="17">
                  <c:v>1.25</c:v>
                </c:pt>
                <c:pt idx="18">
                  <c:v>1.3</c:v>
                </c:pt>
                <c:pt idx="19">
                  <c:v>1.35</c:v>
                </c:pt>
                <c:pt idx="20">
                  <c:v>1.4</c:v>
                </c:pt>
                <c:pt idx="21">
                  <c:v>1.48</c:v>
                </c:pt>
                <c:pt idx="22">
                  <c:v>1.5</c:v>
                </c:pt>
                <c:pt idx="23">
                  <c:v>1.5</c:v>
                </c:pt>
                <c:pt idx="24">
                  <c:v>1.5</c:v>
                </c:pt>
                <c:pt idx="25">
                  <c:v>0.39100000000000185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</c:numCache>
            </c:numRef>
          </c:val>
        </c:ser>
        <c:ser>
          <c:idx val="2"/>
          <c:order val="2"/>
          <c:tx>
            <c:v>Flow-2</c:v>
          </c:tx>
          <c:marker>
            <c:symbol val="none"/>
          </c:marker>
          <c:cat>
            <c:numRef>
              <c:f>'D2-Share'!$A$2:$A$68</c:f>
              <c:numCache>
                <c:formatCode>General</c:formatCode>
                <c:ptCount val="67"/>
                <c:pt idx="0">
                  <c:v>200</c:v>
                </c:pt>
                <c:pt idx="1">
                  <c:v>250</c:v>
                </c:pt>
                <c:pt idx="2">
                  <c:v>300</c:v>
                </c:pt>
                <c:pt idx="3">
                  <c:v>350</c:v>
                </c:pt>
                <c:pt idx="4">
                  <c:v>400</c:v>
                </c:pt>
                <c:pt idx="5">
                  <c:v>450</c:v>
                </c:pt>
                <c:pt idx="6">
                  <c:v>500</c:v>
                </c:pt>
                <c:pt idx="7">
                  <c:v>550</c:v>
                </c:pt>
                <c:pt idx="8">
                  <c:v>600</c:v>
                </c:pt>
                <c:pt idx="9">
                  <c:v>650</c:v>
                </c:pt>
                <c:pt idx="10">
                  <c:v>700</c:v>
                </c:pt>
                <c:pt idx="11">
                  <c:v>750</c:v>
                </c:pt>
                <c:pt idx="12">
                  <c:v>800</c:v>
                </c:pt>
                <c:pt idx="13">
                  <c:v>850</c:v>
                </c:pt>
                <c:pt idx="14">
                  <c:v>900</c:v>
                </c:pt>
                <c:pt idx="15">
                  <c:v>950</c:v>
                </c:pt>
                <c:pt idx="16">
                  <c:v>1000</c:v>
                </c:pt>
                <c:pt idx="17">
                  <c:v>1050</c:v>
                </c:pt>
                <c:pt idx="18">
                  <c:v>1100</c:v>
                </c:pt>
                <c:pt idx="19">
                  <c:v>1150</c:v>
                </c:pt>
                <c:pt idx="20">
                  <c:v>1200</c:v>
                </c:pt>
                <c:pt idx="21">
                  <c:v>1250</c:v>
                </c:pt>
                <c:pt idx="22">
                  <c:v>1300</c:v>
                </c:pt>
                <c:pt idx="23">
                  <c:v>1350</c:v>
                </c:pt>
                <c:pt idx="24">
                  <c:v>1400</c:v>
                </c:pt>
                <c:pt idx="25">
                  <c:v>1450</c:v>
                </c:pt>
                <c:pt idx="26">
                  <c:v>1500</c:v>
                </c:pt>
                <c:pt idx="27">
                  <c:v>1550</c:v>
                </c:pt>
                <c:pt idx="28">
                  <c:v>1600</c:v>
                </c:pt>
                <c:pt idx="29">
                  <c:v>1650</c:v>
                </c:pt>
                <c:pt idx="30">
                  <c:v>1700</c:v>
                </c:pt>
                <c:pt idx="31">
                  <c:v>1750</c:v>
                </c:pt>
                <c:pt idx="32">
                  <c:v>1800</c:v>
                </c:pt>
                <c:pt idx="33">
                  <c:v>1850</c:v>
                </c:pt>
                <c:pt idx="34">
                  <c:v>1900</c:v>
                </c:pt>
                <c:pt idx="35">
                  <c:v>1950</c:v>
                </c:pt>
                <c:pt idx="36">
                  <c:v>2000</c:v>
                </c:pt>
                <c:pt idx="37">
                  <c:v>2050</c:v>
                </c:pt>
                <c:pt idx="38">
                  <c:v>2100</c:v>
                </c:pt>
                <c:pt idx="39">
                  <c:v>2150</c:v>
                </c:pt>
                <c:pt idx="40">
                  <c:v>2200</c:v>
                </c:pt>
                <c:pt idx="41">
                  <c:v>2250</c:v>
                </c:pt>
                <c:pt idx="42">
                  <c:v>2300</c:v>
                </c:pt>
                <c:pt idx="43">
                  <c:v>2350</c:v>
                </c:pt>
                <c:pt idx="44">
                  <c:v>2400</c:v>
                </c:pt>
                <c:pt idx="45">
                  <c:v>2450</c:v>
                </c:pt>
                <c:pt idx="46">
                  <c:v>2500</c:v>
                </c:pt>
                <c:pt idx="47">
                  <c:v>2550</c:v>
                </c:pt>
                <c:pt idx="48">
                  <c:v>2600</c:v>
                </c:pt>
                <c:pt idx="49">
                  <c:v>2650</c:v>
                </c:pt>
                <c:pt idx="50">
                  <c:v>2700</c:v>
                </c:pt>
                <c:pt idx="51">
                  <c:v>2750</c:v>
                </c:pt>
                <c:pt idx="52">
                  <c:v>2800</c:v>
                </c:pt>
                <c:pt idx="53">
                  <c:v>2850</c:v>
                </c:pt>
                <c:pt idx="54">
                  <c:v>2900</c:v>
                </c:pt>
                <c:pt idx="55">
                  <c:v>2950</c:v>
                </c:pt>
                <c:pt idx="56">
                  <c:v>3000</c:v>
                </c:pt>
                <c:pt idx="57">
                  <c:v>3050</c:v>
                </c:pt>
                <c:pt idx="58">
                  <c:v>3100</c:v>
                </c:pt>
                <c:pt idx="59">
                  <c:v>3150</c:v>
                </c:pt>
                <c:pt idx="60">
                  <c:v>3200</c:v>
                </c:pt>
                <c:pt idx="61">
                  <c:v>3250</c:v>
                </c:pt>
                <c:pt idx="62">
                  <c:v>3300</c:v>
                </c:pt>
                <c:pt idx="63">
                  <c:v>3350</c:v>
                </c:pt>
                <c:pt idx="64">
                  <c:v>3400</c:v>
                </c:pt>
                <c:pt idx="65">
                  <c:v>3450</c:v>
                </c:pt>
                <c:pt idx="66">
                  <c:v>3500</c:v>
                </c:pt>
              </c:numCache>
            </c:numRef>
          </c:cat>
          <c:val>
            <c:numRef>
              <c:f>'D2-Share'!$D$2:$D$68</c:f>
              <c:numCache>
                <c:formatCode>0.00</c:formatCode>
                <c:ptCount val="67"/>
                <c:pt idx="0">
                  <c:v>0.78</c:v>
                </c:pt>
                <c:pt idx="1">
                  <c:v>0.77000000000000268</c:v>
                </c:pt>
                <c:pt idx="2">
                  <c:v>0.8</c:v>
                </c:pt>
                <c:pt idx="3">
                  <c:v>0.79</c:v>
                </c:pt>
                <c:pt idx="4">
                  <c:v>0.78</c:v>
                </c:pt>
                <c:pt idx="5">
                  <c:v>0.82000000000000162</c:v>
                </c:pt>
                <c:pt idx="6">
                  <c:v>0.85000000000000164</c:v>
                </c:pt>
                <c:pt idx="7">
                  <c:v>0.79</c:v>
                </c:pt>
                <c:pt idx="8">
                  <c:v>0.78</c:v>
                </c:pt>
                <c:pt idx="9">
                  <c:v>0.79</c:v>
                </c:pt>
                <c:pt idx="10">
                  <c:v>0.84000000000000163</c:v>
                </c:pt>
                <c:pt idx="11">
                  <c:v>0.8</c:v>
                </c:pt>
                <c:pt idx="12">
                  <c:v>0.81</c:v>
                </c:pt>
                <c:pt idx="13">
                  <c:v>0.79</c:v>
                </c:pt>
                <c:pt idx="14">
                  <c:v>1.01</c:v>
                </c:pt>
                <c:pt idx="15">
                  <c:v>1.02</c:v>
                </c:pt>
                <c:pt idx="16">
                  <c:v>1.02</c:v>
                </c:pt>
                <c:pt idx="17">
                  <c:v>1.04</c:v>
                </c:pt>
                <c:pt idx="18">
                  <c:v>0.98</c:v>
                </c:pt>
                <c:pt idx="19">
                  <c:v>1.01</c:v>
                </c:pt>
                <c:pt idx="20">
                  <c:v>1.04</c:v>
                </c:pt>
                <c:pt idx="21">
                  <c:v>1.01</c:v>
                </c:pt>
                <c:pt idx="22">
                  <c:v>1.05</c:v>
                </c:pt>
                <c:pt idx="23">
                  <c:v>1.1499999999999948</c:v>
                </c:pt>
                <c:pt idx="24">
                  <c:v>1.25</c:v>
                </c:pt>
                <c:pt idx="25">
                  <c:v>1.35</c:v>
                </c:pt>
                <c:pt idx="26">
                  <c:v>1.45</c:v>
                </c:pt>
                <c:pt idx="27">
                  <c:v>1.51</c:v>
                </c:pt>
                <c:pt idx="28">
                  <c:v>1.57</c:v>
                </c:pt>
                <c:pt idx="29">
                  <c:v>1.61</c:v>
                </c:pt>
                <c:pt idx="30">
                  <c:v>1.6300000000000001</c:v>
                </c:pt>
                <c:pt idx="31">
                  <c:v>1.57</c:v>
                </c:pt>
                <c:pt idx="32">
                  <c:v>1.61</c:v>
                </c:pt>
                <c:pt idx="33">
                  <c:v>1.54</c:v>
                </c:pt>
                <c:pt idx="34">
                  <c:v>1.54</c:v>
                </c:pt>
                <c:pt idx="35">
                  <c:v>1.58</c:v>
                </c:pt>
                <c:pt idx="36">
                  <c:v>1.57</c:v>
                </c:pt>
                <c:pt idx="37">
                  <c:v>1.6300000000000001</c:v>
                </c:pt>
                <c:pt idx="38">
                  <c:v>1.59</c:v>
                </c:pt>
                <c:pt idx="39">
                  <c:v>1.59</c:v>
                </c:pt>
                <c:pt idx="40">
                  <c:v>1.6</c:v>
                </c:pt>
                <c:pt idx="41">
                  <c:v>0.61200000000000165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</c:numCache>
            </c:numRef>
          </c:val>
        </c:ser>
        <c:ser>
          <c:idx val="3"/>
          <c:order val="3"/>
          <c:tx>
            <c:v>Flow-3</c:v>
          </c:tx>
          <c:marker>
            <c:symbol val="none"/>
          </c:marker>
          <c:cat>
            <c:numRef>
              <c:f>'D2-Share'!$A$2:$A$68</c:f>
              <c:numCache>
                <c:formatCode>General</c:formatCode>
                <c:ptCount val="67"/>
                <c:pt idx="0">
                  <c:v>200</c:v>
                </c:pt>
                <c:pt idx="1">
                  <c:v>250</c:v>
                </c:pt>
                <c:pt idx="2">
                  <c:v>300</c:v>
                </c:pt>
                <c:pt idx="3">
                  <c:v>350</c:v>
                </c:pt>
                <c:pt idx="4">
                  <c:v>400</c:v>
                </c:pt>
                <c:pt idx="5">
                  <c:v>450</c:v>
                </c:pt>
                <c:pt idx="6">
                  <c:v>500</c:v>
                </c:pt>
                <c:pt idx="7">
                  <c:v>550</c:v>
                </c:pt>
                <c:pt idx="8">
                  <c:v>600</c:v>
                </c:pt>
                <c:pt idx="9">
                  <c:v>650</c:v>
                </c:pt>
                <c:pt idx="10">
                  <c:v>700</c:v>
                </c:pt>
                <c:pt idx="11">
                  <c:v>750</c:v>
                </c:pt>
                <c:pt idx="12">
                  <c:v>800</c:v>
                </c:pt>
                <c:pt idx="13">
                  <c:v>850</c:v>
                </c:pt>
                <c:pt idx="14">
                  <c:v>900</c:v>
                </c:pt>
                <c:pt idx="15">
                  <c:v>950</c:v>
                </c:pt>
                <c:pt idx="16">
                  <c:v>1000</c:v>
                </c:pt>
                <c:pt idx="17">
                  <c:v>1050</c:v>
                </c:pt>
                <c:pt idx="18">
                  <c:v>1100</c:v>
                </c:pt>
                <c:pt idx="19">
                  <c:v>1150</c:v>
                </c:pt>
                <c:pt idx="20">
                  <c:v>1200</c:v>
                </c:pt>
                <c:pt idx="21">
                  <c:v>1250</c:v>
                </c:pt>
                <c:pt idx="22">
                  <c:v>1300</c:v>
                </c:pt>
                <c:pt idx="23">
                  <c:v>1350</c:v>
                </c:pt>
                <c:pt idx="24">
                  <c:v>1400</c:v>
                </c:pt>
                <c:pt idx="25">
                  <c:v>1450</c:v>
                </c:pt>
                <c:pt idx="26">
                  <c:v>1500</c:v>
                </c:pt>
                <c:pt idx="27">
                  <c:v>1550</c:v>
                </c:pt>
                <c:pt idx="28">
                  <c:v>1600</c:v>
                </c:pt>
                <c:pt idx="29">
                  <c:v>1650</c:v>
                </c:pt>
                <c:pt idx="30">
                  <c:v>1700</c:v>
                </c:pt>
                <c:pt idx="31">
                  <c:v>1750</c:v>
                </c:pt>
                <c:pt idx="32">
                  <c:v>1800</c:v>
                </c:pt>
                <c:pt idx="33">
                  <c:v>1850</c:v>
                </c:pt>
                <c:pt idx="34">
                  <c:v>1900</c:v>
                </c:pt>
                <c:pt idx="35">
                  <c:v>1950</c:v>
                </c:pt>
                <c:pt idx="36">
                  <c:v>2000</c:v>
                </c:pt>
                <c:pt idx="37">
                  <c:v>2050</c:v>
                </c:pt>
                <c:pt idx="38">
                  <c:v>2100</c:v>
                </c:pt>
                <c:pt idx="39">
                  <c:v>2150</c:v>
                </c:pt>
                <c:pt idx="40">
                  <c:v>2200</c:v>
                </c:pt>
                <c:pt idx="41">
                  <c:v>2250</c:v>
                </c:pt>
                <c:pt idx="42">
                  <c:v>2300</c:v>
                </c:pt>
                <c:pt idx="43">
                  <c:v>2350</c:v>
                </c:pt>
                <c:pt idx="44">
                  <c:v>2400</c:v>
                </c:pt>
                <c:pt idx="45">
                  <c:v>2450</c:v>
                </c:pt>
                <c:pt idx="46">
                  <c:v>2500</c:v>
                </c:pt>
                <c:pt idx="47">
                  <c:v>2550</c:v>
                </c:pt>
                <c:pt idx="48">
                  <c:v>2600</c:v>
                </c:pt>
                <c:pt idx="49">
                  <c:v>2650</c:v>
                </c:pt>
                <c:pt idx="50">
                  <c:v>2700</c:v>
                </c:pt>
                <c:pt idx="51">
                  <c:v>2750</c:v>
                </c:pt>
                <c:pt idx="52">
                  <c:v>2800</c:v>
                </c:pt>
                <c:pt idx="53">
                  <c:v>2850</c:v>
                </c:pt>
                <c:pt idx="54">
                  <c:v>2900</c:v>
                </c:pt>
                <c:pt idx="55">
                  <c:v>2950</c:v>
                </c:pt>
                <c:pt idx="56">
                  <c:v>3000</c:v>
                </c:pt>
                <c:pt idx="57">
                  <c:v>3050</c:v>
                </c:pt>
                <c:pt idx="58">
                  <c:v>3100</c:v>
                </c:pt>
                <c:pt idx="59">
                  <c:v>3150</c:v>
                </c:pt>
                <c:pt idx="60">
                  <c:v>3200</c:v>
                </c:pt>
                <c:pt idx="61">
                  <c:v>3250</c:v>
                </c:pt>
                <c:pt idx="62">
                  <c:v>3300</c:v>
                </c:pt>
                <c:pt idx="63">
                  <c:v>3350</c:v>
                </c:pt>
                <c:pt idx="64">
                  <c:v>3400</c:v>
                </c:pt>
                <c:pt idx="65">
                  <c:v>3450</c:v>
                </c:pt>
                <c:pt idx="66">
                  <c:v>3500</c:v>
                </c:pt>
              </c:numCache>
            </c:numRef>
          </c:cat>
          <c:val>
            <c:numRef>
              <c:f>'D2-Share'!$E$2:$E$68</c:f>
              <c:numCache>
                <c:formatCode>0.00</c:formatCode>
                <c:ptCount val="67"/>
                <c:pt idx="0">
                  <c:v>0.88</c:v>
                </c:pt>
                <c:pt idx="1">
                  <c:v>0.82000000000000162</c:v>
                </c:pt>
                <c:pt idx="2">
                  <c:v>0.81</c:v>
                </c:pt>
                <c:pt idx="3">
                  <c:v>0.86000000000000165</c:v>
                </c:pt>
                <c:pt idx="4">
                  <c:v>0.79</c:v>
                </c:pt>
                <c:pt idx="5">
                  <c:v>0.84000000000000163</c:v>
                </c:pt>
                <c:pt idx="6">
                  <c:v>0.85000000000000164</c:v>
                </c:pt>
                <c:pt idx="7">
                  <c:v>0.89</c:v>
                </c:pt>
                <c:pt idx="8">
                  <c:v>0.79</c:v>
                </c:pt>
                <c:pt idx="9">
                  <c:v>0.79</c:v>
                </c:pt>
                <c:pt idx="10">
                  <c:v>0.83000000000000163</c:v>
                </c:pt>
                <c:pt idx="11">
                  <c:v>0.81</c:v>
                </c:pt>
                <c:pt idx="12">
                  <c:v>0.83000000000000163</c:v>
                </c:pt>
                <c:pt idx="13">
                  <c:v>0.8</c:v>
                </c:pt>
                <c:pt idx="14">
                  <c:v>1.01</c:v>
                </c:pt>
                <c:pt idx="15">
                  <c:v>1</c:v>
                </c:pt>
                <c:pt idx="16">
                  <c:v>1.05</c:v>
                </c:pt>
                <c:pt idx="17">
                  <c:v>1.0900000000000001</c:v>
                </c:pt>
                <c:pt idx="18">
                  <c:v>1.03</c:v>
                </c:pt>
                <c:pt idx="19">
                  <c:v>1.07</c:v>
                </c:pt>
                <c:pt idx="20">
                  <c:v>1.06</c:v>
                </c:pt>
                <c:pt idx="21">
                  <c:v>1.07</c:v>
                </c:pt>
                <c:pt idx="22">
                  <c:v>1.08</c:v>
                </c:pt>
                <c:pt idx="23">
                  <c:v>1.06</c:v>
                </c:pt>
                <c:pt idx="24">
                  <c:v>1.07</c:v>
                </c:pt>
                <c:pt idx="25">
                  <c:v>1.08</c:v>
                </c:pt>
                <c:pt idx="26">
                  <c:v>1.05</c:v>
                </c:pt>
                <c:pt idx="27">
                  <c:v>1.07</c:v>
                </c:pt>
                <c:pt idx="28">
                  <c:v>1</c:v>
                </c:pt>
                <c:pt idx="29">
                  <c:v>1.04</c:v>
                </c:pt>
                <c:pt idx="30">
                  <c:v>1.04</c:v>
                </c:pt>
                <c:pt idx="31">
                  <c:v>1.07</c:v>
                </c:pt>
                <c:pt idx="32">
                  <c:v>1</c:v>
                </c:pt>
                <c:pt idx="33">
                  <c:v>1.04</c:v>
                </c:pt>
                <c:pt idx="34">
                  <c:v>1.02</c:v>
                </c:pt>
                <c:pt idx="35">
                  <c:v>1.06</c:v>
                </c:pt>
                <c:pt idx="36">
                  <c:v>1.05</c:v>
                </c:pt>
                <c:pt idx="37">
                  <c:v>1.01</c:v>
                </c:pt>
                <c:pt idx="38">
                  <c:v>1.05</c:v>
                </c:pt>
                <c:pt idx="39">
                  <c:v>0.99</c:v>
                </c:pt>
                <c:pt idx="40">
                  <c:v>1.05</c:v>
                </c:pt>
                <c:pt idx="41">
                  <c:v>0.99</c:v>
                </c:pt>
                <c:pt idx="42">
                  <c:v>1.1000000000000001</c:v>
                </c:pt>
                <c:pt idx="43">
                  <c:v>1.1499999999999948</c:v>
                </c:pt>
                <c:pt idx="44">
                  <c:v>1.25</c:v>
                </c:pt>
                <c:pt idx="45">
                  <c:v>1.32</c:v>
                </c:pt>
                <c:pt idx="46">
                  <c:v>1.3900000000000001</c:v>
                </c:pt>
                <c:pt idx="47">
                  <c:v>1.45</c:v>
                </c:pt>
                <c:pt idx="48">
                  <c:v>1.52</c:v>
                </c:pt>
                <c:pt idx="49">
                  <c:v>1.5</c:v>
                </c:pt>
                <c:pt idx="50">
                  <c:v>1.48</c:v>
                </c:pt>
                <c:pt idx="51">
                  <c:v>1.47</c:v>
                </c:pt>
                <c:pt idx="52">
                  <c:v>1.51</c:v>
                </c:pt>
                <c:pt idx="53">
                  <c:v>1.54</c:v>
                </c:pt>
                <c:pt idx="54">
                  <c:v>1.49</c:v>
                </c:pt>
                <c:pt idx="55">
                  <c:v>1.48</c:v>
                </c:pt>
                <c:pt idx="56">
                  <c:v>1.53</c:v>
                </c:pt>
                <c:pt idx="57">
                  <c:v>1.47</c:v>
                </c:pt>
                <c:pt idx="58">
                  <c:v>1.5</c:v>
                </c:pt>
                <c:pt idx="59">
                  <c:v>1.54</c:v>
                </c:pt>
                <c:pt idx="60">
                  <c:v>1.47</c:v>
                </c:pt>
                <c:pt idx="61">
                  <c:v>1.52</c:v>
                </c:pt>
                <c:pt idx="62">
                  <c:v>1.56</c:v>
                </c:pt>
                <c:pt idx="63">
                  <c:v>1.52</c:v>
                </c:pt>
                <c:pt idx="64">
                  <c:v>1.49</c:v>
                </c:pt>
                <c:pt idx="65">
                  <c:v>1.5458221153846148</c:v>
                </c:pt>
                <c:pt idx="66">
                  <c:v>0</c:v>
                </c:pt>
              </c:numCache>
            </c:numRef>
          </c:val>
        </c:ser>
        <c:marker val="1"/>
        <c:axId val="44100992"/>
        <c:axId val="44103168"/>
      </c:lineChart>
      <c:catAx>
        <c:axId val="4410099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Time (ms)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44103168"/>
        <c:crosses val="autoZero"/>
        <c:auto val="1"/>
        <c:lblAlgn val="ctr"/>
        <c:lblOffset val="100"/>
      </c:catAx>
      <c:valAx>
        <c:axId val="44103168"/>
        <c:scaling>
          <c:orientation val="minMax"/>
          <c:max val="2.4"/>
          <c:min val="0"/>
        </c:scaling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2000" dirty="0"/>
                  <a:t>Bandwidth (Gbps)</a:t>
                </a:r>
              </a:p>
            </c:rich>
          </c:tx>
          <c:layout>
            <c:manualLayout>
              <c:xMode val="edge"/>
              <c:yMode val="edge"/>
              <c:x val="2.893518518518527E-3"/>
              <c:y val="0.22144135263635145"/>
            </c:manualLayout>
          </c:layout>
        </c:title>
        <c:numFmt formatCode="0.00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44100992"/>
        <c:crosses val="autoZero"/>
        <c:crossBetween val="between"/>
      </c:valAx>
      <c:spPr>
        <a:ln>
          <a:solidFill>
            <a:prstClr val="black"/>
          </a:solidFill>
        </a:ln>
      </c:spPr>
    </c:plotArea>
    <c:legend>
      <c:legendPos val="t"/>
      <c:legendEntry>
        <c:idx val="0"/>
        <c:delete val="1"/>
      </c:legendEntry>
      <c:legendEntry>
        <c:idx val="1"/>
        <c:delete val="1"/>
      </c:legendEntry>
      <c:layout>
        <c:manualLayout>
          <c:xMode val="edge"/>
          <c:yMode val="edge"/>
          <c:x val="7.3969269466316713E-3"/>
          <c:y val="9.8667672197085103E-3"/>
          <c:w val="0.61979606715827507"/>
          <c:h val="0.102570783007328"/>
        </c:manualLayout>
      </c:layout>
      <c:spPr>
        <a:solidFill>
          <a:schemeClr val="bg1"/>
        </a:solidFill>
      </c:spPr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3"/>
          <c:order val="0"/>
          <c:tx>
            <c:v>TCP</c:v>
          </c:tx>
          <c:spPr>
            <a:solidFill>
              <a:srgbClr val="92D050"/>
            </a:solidFill>
            <a:ln>
              <a:solidFill>
                <a:sysClr val="windowText" lastClr="000000"/>
              </a:solidFill>
            </a:ln>
          </c:spPr>
          <c:dLbls>
            <c:dLbl>
              <c:idx val="6"/>
              <c:layout>
                <c:manualLayout>
                  <c:x val="2.9239766081871634E-3"/>
                  <c:y val="0.110019565736101"/>
                </c:manualLayout>
              </c:layout>
              <c:dLblPos val="outEnd"/>
              <c:showVal val="1"/>
            </c:dLbl>
            <c:dLbl>
              <c:idx val="7"/>
              <c:layout>
                <c:manualLayout>
                  <c:x val="8.771929824561403E-3"/>
                  <c:y val="0.11045836315914967"/>
                </c:manualLayout>
              </c:layout>
              <c:dLblPos val="outEnd"/>
              <c:showVal val="1"/>
            </c:dLbl>
            <c:delete val="1"/>
            <c:spPr>
              <a:solidFill>
                <a:schemeClr val="bg1"/>
              </a:solidFill>
            </c:spPr>
            <c:dLblPos val="ctr"/>
          </c:dLbls>
          <c:cat>
            <c:numLit>
              <c:formatCode>General</c:formatCode>
              <c:ptCount val="8"/>
              <c:pt idx="0">
                <c:v>5</c:v>
              </c:pt>
              <c:pt idx="1">
                <c:v>10</c:v>
              </c:pt>
              <c:pt idx="2">
                <c:v>15</c:v>
              </c:pt>
              <c:pt idx="3">
                <c:v>20</c:v>
              </c:pt>
              <c:pt idx="4">
                <c:v>25</c:v>
              </c:pt>
              <c:pt idx="5">
                <c:v>30</c:v>
              </c:pt>
              <c:pt idx="6">
                <c:v>35</c:v>
              </c:pt>
              <c:pt idx="7">
                <c:v>40</c:v>
              </c:pt>
            </c:numLit>
          </c:cat>
          <c:val>
            <c:numRef>
              <c:f>'Bottomline - Medium Variance'!$C$7:$C$14</c:f>
              <c:numCache>
                <c:formatCode>General</c:formatCode>
                <c:ptCount val="8"/>
                <c:pt idx="0">
                  <c:v>0</c:v>
                </c:pt>
                <c:pt idx="1">
                  <c:v>0.22</c:v>
                </c:pt>
                <c:pt idx="2">
                  <c:v>3.42</c:v>
                </c:pt>
                <c:pt idx="3">
                  <c:v>5.71</c:v>
                </c:pt>
                <c:pt idx="4">
                  <c:v>12.350000000000026</c:v>
                </c:pt>
                <c:pt idx="5">
                  <c:v>39.89</c:v>
                </c:pt>
                <c:pt idx="6">
                  <c:v>50.71</c:v>
                </c:pt>
                <c:pt idx="7">
                  <c:v>56.949999999999996</c:v>
                </c:pt>
              </c:numCache>
            </c:numRef>
          </c:val>
        </c:ser>
        <c:ser>
          <c:idx val="6"/>
          <c:order val="1"/>
          <c:tx>
            <c:v>DCTCP</c:v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</c:spPr>
          <c:cat>
            <c:numLit>
              <c:formatCode>General</c:formatCode>
              <c:ptCount val="8"/>
              <c:pt idx="0">
                <c:v>5</c:v>
              </c:pt>
              <c:pt idx="1">
                <c:v>10</c:v>
              </c:pt>
              <c:pt idx="2">
                <c:v>15</c:v>
              </c:pt>
              <c:pt idx="3">
                <c:v>20</c:v>
              </c:pt>
              <c:pt idx="4">
                <c:v>25</c:v>
              </c:pt>
              <c:pt idx="5">
                <c:v>30</c:v>
              </c:pt>
              <c:pt idx="6">
                <c:v>35</c:v>
              </c:pt>
              <c:pt idx="7">
                <c:v>40</c:v>
              </c:pt>
            </c:numLit>
          </c:cat>
          <c:val>
            <c:numRef>
              <c:f>'Bottomline - Medium Variance'!$D$7:$D$14</c:f>
              <c:numCache>
                <c:formatCode>General</c:formatCode>
                <c:ptCount val="8"/>
                <c:pt idx="0">
                  <c:v>0</c:v>
                </c:pt>
                <c:pt idx="1">
                  <c:v>2.0000000000000011E-2</c:v>
                </c:pt>
                <c:pt idx="2">
                  <c:v>0.56000000000000005</c:v>
                </c:pt>
                <c:pt idx="3">
                  <c:v>1.7000000000000011</c:v>
                </c:pt>
                <c:pt idx="4">
                  <c:v>5.92</c:v>
                </c:pt>
                <c:pt idx="5">
                  <c:v>17.130000000000031</c:v>
                </c:pt>
                <c:pt idx="6">
                  <c:v>20.150000000000031</c:v>
                </c:pt>
                <c:pt idx="7">
                  <c:v>23.8</c:v>
                </c:pt>
              </c:numCache>
            </c:numRef>
          </c:val>
        </c:ser>
        <c:ser>
          <c:idx val="9"/>
          <c:order val="2"/>
          <c:tx>
            <c:v>D3</c:v>
          </c:tx>
          <c:spPr>
            <a:solidFill>
              <a:srgbClr val="00B0F0"/>
            </a:solidFill>
            <a:ln>
              <a:solidFill>
                <a:sysClr val="windowText" lastClr="000000"/>
              </a:solidFill>
            </a:ln>
          </c:spPr>
          <c:cat>
            <c:numLit>
              <c:formatCode>General</c:formatCode>
              <c:ptCount val="8"/>
              <c:pt idx="0">
                <c:v>5</c:v>
              </c:pt>
              <c:pt idx="1">
                <c:v>10</c:v>
              </c:pt>
              <c:pt idx="2">
                <c:v>15</c:v>
              </c:pt>
              <c:pt idx="3">
                <c:v>20</c:v>
              </c:pt>
              <c:pt idx="4">
                <c:v>25</c:v>
              </c:pt>
              <c:pt idx="5">
                <c:v>30</c:v>
              </c:pt>
              <c:pt idx="6">
                <c:v>35</c:v>
              </c:pt>
              <c:pt idx="7">
                <c:v>40</c:v>
              </c:pt>
            </c:numLit>
          </c:cat>
          <c:val>
            <c:numRef>
              <c:f>'Bottomline - Medium Variance'!$E$7:$E$14</c:f>
              <c:numCache>
                <c:formatCode>General</c:formatCode>
                <c:ptCount val="8"/>
                <c:pt idx="0">
                  <c:v>1.25</c:v>
                </c:pt>
                <c:pt idx="1">
                  <c:v>5.1099999999999985</c:v>
                </c:pt>
                <c:pt idx="2">
                  <c:v>3.1</c:v>
                </c:pt>
                <c:pt idx="3">
                  <c:v>3.8</c:v>
                </c:pt>
                <c:pt idx="4">
                  <c:v>6.78</c:v>
                </c:pt>
                <c:pt idx="5">
                  <c:v>7.01</c:v>
                </c:pt>
                <c:pt idx="6">
                  <c:v>13.76</c:v>
                </c:pt>
                <c:pt idx="7">
                  <c:v>26.79</c:v>
                </c:pt>
              </c:numCache>
            </c:numRef>
          </c:val>
        </c:ser>
        <c:ser>
          <c:idx val="12"/>
          <c:order val="3"/>
          <c:tx>
            <c:v>D2</c:v>
          </c:tx>
          <c:spPr>
            <a:solidFill>
              <a:srgbClr val="C00000"/>
            </a:solidFill>
            <a:ln>
              <a:solidFill>
                <a:sysClr val="windowText" lastClr="000000"/>
              </a:solidFill>
            </a:ln>
          </c:spPr>
          <c:cat>
            <c:numLit>
              <c:formatCode>General</c:formatCode>
              <c:ptCount val="8"/>
              <c:pt idx="0">
                <c:v>5</c:v>
              </c:pt>
              <c:pt idx="1">
                <c:v>10</c:v>
              </c:pt>
              <c:pt idx="2">
                <c:v>15</c:v>
              </c:pt>
              <c:pt idx="3">
                <c:v>20</c:v>
              </c:pt>
              <c:pt idx="4">
                <c:v>25</c:v>
              </c:pt>
              <c:pt idx="5">
                <c:v>30</c:v>
              </c:pt>
              <c:pt idx="6">
                <c:v>35</c:v>
              </c:pt>
              <c:pt idx="7">
                <c:v>40</c:v>
              </c:pt>
            </c:numLit>
          </c:cat>
          <c:val>
            <c:numRef>
              <c:f>'Bottomline - Medium Variance'!$F$7:$F$14</c:f>
              <c:numCache>
                <c:formatCode>General</c:formatCode>
                <c:ptCount val="8"/>
                <c:pt idx="0">
                  <c:v>0</c:v>
                </c:pt>
                <c:pt idx="1">
                  <c:v>4.0000000000000112E-2</c:v>
                </c:pt>
                <c:pt idx="2">
                  <c:v>0.32000000000000184</c:v>
                </c:pt>
                <c:pt idx="3">
                  <c:v>0.73000000000000165</c:v>
                </c:pt>
                <c:pt idx="4">
                  <c:v>1.22</c:v>
                </c:pt>
                <c:pt idx="5">
                  <c:v>3.16</c:v>
                </c:pt>
                <c:pt idx="6">
                  <c:v>5.22</c:v>
                </c:pt>
                <c:pt idx="7">
                  <c:v>7.17</c:v>
                </c:pt>
              </c:numCache>
            </c:numRef>
          </c:val>
        </c:ser>
        <c:axId val="44258432"/>
        <c:axId val="44260352"/>
      </c:barChart>
      <c:catAx>
        <c:axId val="4425843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Fan-in degree</a:t>
                </a:r>
              </a:p>
            </c:rich>
          </c:tx>
          <c:layout/>
        </c:title>
        <c:numFmt formatCode="General" sourceLinked="1"/>
        <c:majorTickMark val="none"/>
        <c:tickLblPos val="nextTo"/>
        <c:spPr>
          <a:ln>
            <a:solidFill>
              <a:sysClr val="windowText" lastClr="000000"/>
            </a:solidFill>
          </a:ln>
        </c:spPr>
        <c:crossAx val="44260352"/>
        <c:crosses val="autoZero"/>
        <c:lblAlgn val="ctr"/>
        <c:lblOffset val="100"/>
        <c:tickLblSkip val="1"/>
      </c:catAx>
      <c:valAx>
        <c:axId val="44260352"/>
        <c:scaling>
          <c:orientation val="minMax"/>
          <c:max val="45"/>
          <c:min val="0"/>
        </c:scaling>
        <c:axPos val="l"/>
        <c:majorGridlines>
          <c:spPr>
            <a:ln>
              <a:solidFill>
                <a:schemeClr val="tx1"/>
              </a:solidFill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 Missed Deadlines</a:t>
                </a:r>
              </a:p>
            </c:rich>
          </c:tx>
          <c:layout>
            <c:manualLayout>
              <c:xMode val="edge"/>
              <c:yMode val="edge"/>
              <c:x val="2.5544504305382903E-4"/>
              <c:y val="3.7878787878788005E-2"/>
            </c:manualLayout>
          </c:layout>
        </c:title>
        <c:numFmt formatCode="General" sourceLinked="1"/>
        <c:tickLblPos val="nextTo"/>
        <c:spPr>
          <a:ln>
            <a:solidFill>
              <a:schemeClr val="tx1"/>
            </a:solidFill>
          </a:ln>
        </c:spPr>
        <c:crossAx val="44258432"/>
        <c:crossesAt val="1"/>
        <c:crossBetween val="between"/>
        <c:majorUnit val="5"/>
        <c:minorUnit val="1"/>
      </c:valAx>
      <c:spPr>
        <a:ln>
          <a:solidFill>
            <a:sysClr val="windowText" lastClr="000000"/>
          </a:solidFill>
        </a:ln>
      </c:spPr>
    </c:plotArea>
    <c:legend>
      <c:legendPos val="t"/>
      <c:layout>
        <c:manualLayout>
          <c:xMode val="edge"/>
          <c:yMode val="edge"/>
          <c:x val="0.13122714923792539"/>
          <c:y val="7.4524457170126734E-2"/>
          <c:w val="0.47689868256759232"/>
          <c:h val="0.12649319971367201"/>
        </c:manualLayout>
      </c:layout>
      <c:overlay val="1"/>
      <c:spPr>
        <a:solidFill>
          <a:schemeClr val="bg1"/>
        </a:solidFill>
      </c:spPr>
    </c:legend>
    <c:plotVisOnly val="1"/>
    <c:dispBlanksAs val="gap"/>
  </c:chart>
  <c:spPr>
    <a:ln>
      <a:noFill/>
    </a:ln>
  </c:spPr>
  <c:txPr>
    <a:bodyPr/>
    <a:lstStyle/>
    <a:p>
      <a:pPr>
        <a:defRPr sz="20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v>DCTCP</c:v>
          </c:tx>
          <c:spPr>
            <a:solidFill>
              <a:srgbClr val="92D050"/>
            </a:solidFill>
            <a:ln>
              <a:solidFill>
                <a:sysClr val="windowText" lastClr="000000"/>
              </a:solidFill>
            </a:ln>
          </c:spPr>
          <c:cat>
            <c:numLit>
              <c:formatCode>General</c:formatCode>
              <c:ptCount val="8"/>
              <c:pt idx="0">
                <c:v>5</c:v>
              </c:pt>
              <c:pt idx="1">
                <c:v>10</c:v>
              </c:pt>
              <c:pt idx="2">
                <c:v>15</c:v>
              </c:pt>
              <c:pt idx="3">
                <c:v>20</c:v>
              </c:pt>
              <c:pt idx="4">
                <c:v>25</c:v>
              </c:pt>
              <c:pt idx="5">
                <c:v>30</c:v>
              </c:pt>
              <c:pt idx="6">
                <c:v>35</c:v>
              </c:pt>
              <c:pt idx="7">
                <c:v>40</c:v>
              </c:pt>
            </c:numLit>
          </c:cat>
          <c:val>
            <c:numRef>
              <c:f>'Long Flows'!$H$6:$H$13</c:f>
              <c:numCache>
                <c:formatCode>0.00</c:formatCode>
                <c:ptCount val="8"/>
                <c:pt idx="0">
                  <c:v>0.97650915930695659</c:v>
                </c:pt>
                <c:pt idx="1">
                  <c:v>0.94854214217978261</c:v>
                </c:pt>
                <c:pt idx="2">
                  <c:v>0.92672900653541024</c:v>
                </c:pt>
                <c:pt idx="3">
                  <c:v>0.90883304367592199</c:v>
                </c:pt>
                <c:pt idx="4">
                  <c:v>0.906958364560705</c:v>
                </c:pt>
                <c:pt idx="5">
                  <c:v>0.92889108773278561</c:v>
                </c:pt>
                <c:pt idx="6">
                  <c:v>0.89266418540018799</c:v>
                </c:pt>
                <c:pt idx="7">
                  <c:v>0.90726781447226557</c:v>
                </c:pt>
              </c:numCache>
            </c:numRef>
          </c:val>
        </c:ser>
        <c:ser>
          <c:idx val="1"/>
          <c:order val="1"/>
          <c:tx>
            <c:v>D3</c:v>
          </c:tx>
          <c:spPr>
            <a:solidFill>
              <a:srgbClr val="00B0F0"/>
            </a:solidFill>
            <a:ln>
              <a:solidFill>
                <a:sysClr val="windowText" lastClr="000000"/>
              </a:solidFill>
            </a:ln>
          </c:spPr>
          <c:cat>
            <c:numLit>
              <c:formatCode>General</c:formatCode>
              <c:ptCount val="8"/>
              <c:pt idx="0">
                <c:v>5</c:v>
              </c:pt>
              <c:pt idx="1">
                <c:v>10</c:v>
              </c:pt>
              <c:pt idx="2">
                <c:v>15</c:v>
              </c:pt>
              <c:pt idx="3">
                <c:v>20</c:v>
              </c:pt>
              <c:pt idx="4">
                <c:v>25</c:v>
              </c:pt>
              <c:pt idx="5">
                <c:v>30</c:v>
              </c:pt>
              <c:pt idx="6">
                <c:v>35</c:v>
              </c:pt>
              <c:pt idx="7">
                <c:v>40</c:v>
              </c:pt>
            </c:numLit>
          </c:cat>
          <c:val>
            <c:numRef>
              <c:f>'Long Flows'!$I$6:$I$13</c:f>
              <c:numCache>
                <c:formatCode>0.00</c:formatCode>
                <c:ptCount val="8"/>
                <c:pt idx="0">
                  <c:v>0.85846812166424757</c:v>
                </c:pt>
                <c:pt idx="1">
                  <c:v>0.86971206612030505</c:v>
                </c:pt>
                <c:pt idx="2">
                  <c:v>0.86594451392476768</c:v>
                </c:pt>
                <c:pt idx="3">
                  <c:v>0.87707085144424068</c:v>
                </c:pt>
                <c:pt idx="4">
                  <c:v>0.90753348117499755</c:v>
                </c:pt>
                <c:pt idx="5">
                  <c:v>0.99346262509212446</c:v>
                </c:pt>
                <c:pt idx="6">
                  <c:v>0.98036141104899199</c:v>
                </c:pt>
                <c:pt idx="7">
                  <c:v>0.98448218594536663</c:v>
                </c:pt>
              </c:numCache>
            </c:numRef>
          </c:val>
        </c:ser>
        <c:ser>
          <c:idx val="2"/>
          <c:order val="2"/>
          <c:tx>
            <c:v>OTCP</c:v>
          </c:tx>
          <c:spPr>
            <a:solidFill>
              <a:srgbClr val="C00000"/>
            </a:solidFill>
            <a:ln>
              <a:solidFill>
                <a:sysClr val="windowText" lastClr="000000"/>
              </a:solidFill>
            </a:ln>
          </c:spPr>
          <c:cat>
            <c:numLit>
              <c:formatCode>General</c:formatCode>
              <c:ptCount val="8"/>
              <c:pt idx="0">
                <c:v>5</c:v>
              </c:pt>
              <c:pt idx="1">
                <c:v>10</c:v>
              </c:pt>
              <c:pt idx="2">
                <c:v>15</c:v>
              </c:pt>
              <c:pt idx="3">
                <c:v>20</c:v>
              </c:pt>
              <c:pt idx="4">
                <c:v>25</c:v>
              </c:pt>
              <c:pt idx="5">
                <c:v>30</c:v>
              </c:pt>
              <c:pt idx="6">
                <c:v>35</c:v>
              </c:pt>
              <c:pt idx="7">
                <c:v>40</c:v>
              </c:pt>
            </c:numLit>
          </c:cat>
          <c:val>
            <c:numRef>
              <c:f>'Long Flows'!$J$6:$J$13</c:f>
              <c:numCache>
                <c:formatCode>0.00</c:formatCode>
                <c:ptCount val="8"/>
                <c:pt idx="0">
                  <c:v>0.97667251757809137</c:v>
                </c:pt>
                <c:pt idx="1">
                  <c:v>0.97361031465087988</c:v>
                </c:pt>
                <c:pt idx="2">
                  <c:v>0.95509219142489965</c:v>
                </c:pt>
                <c:pt idx="3">
                  <c:v>0.96137195446803891</c:v>
                </c:pt>
                <c:pt idx="4">
                  <c:v>0.96681097589133258</c:v>
                </c:pt>
                <c:pt idx="5">
                  <c:v>1.0096739288487879</c:v>
                </c:pt>
                <c:pt idx="6">
                  <c:v>0.99005692182201788</c:v>
                </c:pt>
                <c:pt idx="7">
                  <c:v>1.0256172453320358</c:v>
                </c:pt>
              </c:numCache>
            </c:numRef>
          </c:val>
        </c:ser>
        <c:axId val="44311296"/>
        <c:axId val="44313216"/>
      </c:barChart>
      <c:catAx>
        <c:axId val="4431129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Fan-in degree</a:t>
                </a:r>
              </a:p>
            </c:rich>
          </c:tx>
          <c:layout/>
        </c:title>
        <c:numFmt formatCode="General" sourceLinked="1"/>
        <c:maj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2000"/>
            </a:pPr>
            <a:endParaRPr lang="en-US"/>
          </a:p>
        </c:txPr>
        <c:crossAx val="44313216"/>
        <c:crosses val="autoZero"/>
        <c:lblAlgn val="ctr"/>
        <c:lblOffset val="100"/>
        <c:tickLblSkip val="1"/>
      </c:catAx>
      <c:valAx>
        <c:axId val="44313216"/>
        <c:scaling>
          <c:orientation val="minMax"/>
          <c:max val="1.05"/>
          <c:min val="0.8"/>
        </c:scaling>
        <c:axPos val="l"/>
        <c:majorGridlines>
          <c:spPr>
            <a:ln>
              <a:solidFill>
                <a:schemeClr val="tx1"/>
              </a:solidFill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Long flow b/w norm. TCP</a:t>
                </a:r>
              </a:p>
            </c:rich>
          </c:tx>
          <c:layout>
            <c:manualLayout>
              <c:xMode val="edge"/>
              <c:yMode val="edge"/>
              <c:x val="2.9531192321890012E-3"/>
              <c:y val="3.0874003131254171E-2"/>
            </c:manualLayout>
          </c:layout>
        </c:title>
        <c:numFmt formatCode="0.00" sourceLinked="1"/>
        <c:tickLblPos val="nextTo"/>
        <c:spPr>
          <a:ln>
            <a:solidFill>
              <a:sysClr val="windowText" lastClr="000000"/>
            </a:solidFill>
          </a:ln>
        </c:spPr>
        <c:crossAx val="44311296"/>
        <c:crossesAt val="1"/>
        <c:crossBetween val="between"/>
        <c:majorUnit val="0.05"/>
        <c:minorUnit val="1.0000000000000005E-2"/>
      </c:valAx>
      <c:spPr>
        <a:ln>
          <a:solidFill>
            <a:sysClr val="windowText" lastClr="000000"/>
          </a:solidFill>
        </a:ln>
      </c:spPr>
    </c:plotArea>
    <c:legend>
      <c:legendPos val="t"/>
      <c:layout>
        <c:manualLayout>
          <c:xMode val="edge"/>
          <c:yMode val="edge"/>
          <c:x val="0.13151914150266275"/>
          <c:y val="5.6550381897166324E-2"/>
          <c:w val="0.48180869939853926"/>
          <c:h val="9.3266707390288847E-2"/>
        </c:manualLayout>
      </c:layout>
      <c:overlay val="1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</c:chart>
  <c:txPr>
    <a:bodyPr/>
    <a:lstStyle/>
    <a:p>
      <a:pPr>
        <a:defRPr sz="16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12992279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baseline="0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1" baseline="0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2F2F2"/>
          </a:solidFill>
          <a:ln w="9525" cap="flat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spAutoFit/>
          </a:bodyPr>
          <a:lstStyle/>
          <a:p>
            <a:endParaRPr/>
          </a:p>
        </p:txBody>
      </p:sp>
      <p:cxnSp>
        <p:nvCxnSpPr>
          <p:cNvPr id="54" name="Shape 54"/>
          <p:cNvCxnSpPr/>
          <p:nvPr/>
        </p:nvCxnSpPr>
        <p:spPr>
          <a:xfrm>
            <a:off x="0" y="6303962"/>
            <a:ext cx="9144000" cy="1500"/>
          </a:xfrm>
          <a:prstGeom prst="straightConnector1">
            <a:avLst/>
          </a:prstGeom>
          <a:noFill/>
          <a:ln w="12700" cap="flat">
            <a:solidFill>
              <a:srgbClr val="D4D4D4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5" name="Shape 55"/>
          <p:cNvCxnSpPr/>
          <p:nvPr/>
        </p:nvCxnSpPr>
        <p:spPr>
          <a:xfrm>
            <a:off x="2372700" y="2032000"/>
            <a:ext cx="0" cy="3041700"/>
          </a:xfrm>
          <a:prstGeom prst="straightConnector1">
            <a:avLst/>
          </a:prstGeom>
          <a:noFill/>
          <a:ln w="9525" cap="flat">
            <a:solidFill>
              <a:srgbClr val="BFBFB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6" name="Shape 56"/>
          <p:cNvSpPr txBox="1">
            <a:spLocks noGrp="1"/>
          </p:cNvSpPr>
          <p:nvPr>
            <p:ph type="ctrTitle"/>
          </p:nvPr>
        </p:nvSpPr>
        <p:spPr>
          <a:xfrm>
            <a:off x="2527615" y="2176115"/>
            <a:ext cx="6464808" cy="153619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  <a:defRPr sz="4400" b="1" i="0" u="none" strike="noStrike" cap="none" baseline="0">
                <a:solidFill>
                  <a:schemeClr val="dk1"/>
                </a:solidFill>
                <a:latin typeface="Trebuchet MS" pitchFamily="34" charset="0"/>
                <a:ea typeface="Trebuchet MS" pitchFamily="34" charset="0"/>
                <a:cs typeface="Arial"/>
                <a:sym typeface="Arial"/>
              </a:defRPr>
            </a:lvl1pPr>
            <a:lvl2pPr marL="0" indent="2540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  <a:defRPr sz="4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2540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  <a:defRPr sz="4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2540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  <a:defRPr sz="4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540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  <a:defRPr sz="4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2540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  <a:defRPr sz="4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2540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  <a:defRPr sz="4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2540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  <a:defRPr sz="4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2540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  <a:defRPr sz="4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57" name="Shape 57"/>
          <p:cNvSpPr txBox="1">
            <a:spLocks noGrp="1"/>
          </p:cNvSpPr>
          <p:nvPr>
            <p:ph type="subTitle" idx="1"/>
          </p:nvPr>
        </p:nvSpPr>
        <p:spPr>
          <a:xfrm>
            <a:off x="2527617" y="3770135"/>
            <a:ext cx="6167100" cy="1300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2400" b="0" i="0" u="none" strike="noStrike" cap="none" baseline="0">
                <a:solidFill>
                  <a:schemeClr val="dk2"/>
                </a:solidFill>
                <a:latin typeface="Trebuchet MS" pitchFamily="34" charset="0"/>
                <a:ea typeface="Trebuchet MS" pitchFamily="34" charset="0"/>
                <a:cs typeface="Arial"/>
                <a:sym typeface="Arial"/>
              </a:defRPr>
            </a:lvl1pPr>
            <a:lvl2pPr marL="0" indent="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2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2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2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2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2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2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2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2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grpSp>
        <p:nvGrpSpPr>
          <p:cNvPr id="58" name="Shape 58"/>
          <p:cNvGrpSpPr/>
          <p:nvPr/>
        </p:nvGrpSpPr>
        <p:grpSpPr>
          <a:xfrm>
            <a:off x="459586" y="3089757"/>
            <a:ext cx="1654197" cy="556414"/>
            <a:chOff x="247172" y="1685724"/>
            <a:chExt cx="6944573" cy="2332975"/>
          </a:xfrm>
        </p:grpSpPr>
        <p:sp>
          <p:nvSpPr>
            <p:cNvPr id="59" name="Shape 59"/>
            <p:cNvSpPr/>
            <p:nvPr/>
          </p:nvSpPr>
          <p:spPr>
            <a:xfrm>
              <a:off x="7066471" y="2271224"/>
              <a:ext cx="125275" cy="166025"/>
            </a:xfrm>
            <a:custGeom>
              <a:avLst/>
              <a:gdLst/>
              <a:ahLst/>
              <a:cxnLst/>
              <a:rect l="0" t="0" r="0" b="0"/>
              <a:pathLst>
                <a:path w="5011" h="6641" fill="none" extrusionOk="0">
                  <a:moveTo>
                    <a:pt x="2898" y="665"/>
                  </a:moveTo>
                  <a:lnTo>
                    <a:pt x="5011" y="665"/>
                  </a:lnTo>
                  <a:lnTo>
                    <a:pt x="5011" y="1"/>
                  </a:lnTo>
                  <a:lnTo>
                    <a:pt x="1" y="1"/>
                  </a:lnTo>
                  <a:lnTo>
                    <a:pt x="1" y="665"/>
                  </a:lnTo>
                  <a:lnTo>
                    <a:pt x="2113" y="665"/>
                  </a:lnTo>
                  <a:lnTo>
                    <a:pt x="2113" y="6640"/>
                  </a:lnTo>
                  <a:lnTo>
                    <a:pt x="2898" y="6640"/>
                  </a:lnTo>
                  <a:lnTo>
                    <a:pt x="2898" y="665"/>
                  </a:lnTo>
                </a:path>
              </a:pathLst>
            </a:custGeom>
            <a:solidFill>
              <a:srgbClr val="9EA0A4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60" name="Shape 60"/>
            <p:cNvSpPr/>
            <p:nvPr/>
          </p:nvSpPr>
          <p:spPr>
            <a:xfrm>
              <a:off x="4422648" y="2284800"/>
              <a:ext cx="1134825" cy="1733900"/>
            </a:xfrm>
            <a:custGeom>
              <a:avLst/>
              <a:gdLst/>
              <a:ahLst/>
              <a:cxnLst/>
              <a:rect l="0" t="0" r="0" b="0"/>
              <a:pathLst>
                <a:path w="45393" h="69356" extrusionOk="0">
                  <a:moveTo>
                    <a:pt x="21610" y="3019"/>
                  </a:moveTo>
                  <a:lnTo>
                    <a:pt x="22334" y="3140"/>
                  </a:lnTo>
                  <a:lnTo>
                    <a:pt x="22938" y="3260"/>
                  </a:lnTo>
                  <a:lnTo>
                    <a:pt x="23602" y="3442"/>
                  </a:lnTo>
                  <a:lnTo>
                    <a:pt x="24206" y="3683"/>
                  </a:lnTo>
                  <a:lnTo>
                    <a:pt x="24809" y="3985"/>
                  </a:lnTo>
                  <a:lnTo>
                    <a:pt x="25352" y="4347"/>
                  </a:lnTo>
                  <a:lnTo>
                    <a:pt x="25896" y="4709"/>
                  </a:lnTo>
                  <a:lnTo>
                    <a:pt x="26439" y="5132"/>
                  </a:lnTo>
                  <a:lnTo>
                    <a:pt x="26922" y="5554"/>
                  </a:lnTo>
                  <a:lnTo>
                    <a:pt x="27405" y="6037"/>
                  </a:lnTo>
                  <a:lnTo>
                    <a:pt x="27888" y="6580"/>
                  </a:lnTo>
                  <a:lnTo>
                    <a:pt x="28733" y="7727"/>
                  </a:lnTo>
                  <a:lnTo>
                    <a:pt x="29517" y="8934"/>
                  </a:lnTo>
                  <a:lnTo>
                    <a:pt x="30181" y="10202"/>
                  </a:lnTo>
                  <a:lnTo>
                    <a:pt x="30785" y="11590"/>
                  </a:lnTo>
                  <a:lnTo>
                    <a:pt x="31268" y="12979"/>
                  </a:lnTo>
                  <a:lnTo>
                    <a:pt x="31690" y="14367"/>
                  </a:lnTo>
                  <a:lnTo>
                    <a:pt x="31992" y="15755"/>
                  </a:lnTo>
                  <a:lnTo>
                    <a:pt x="32234" y="17144"/>
                  </a:lnTo>
                  <a:lnTo>
                    <a:pt x="32354" y="18471"/>
                  </a:lnTo>
                  <a:lnTo>
                    <a:pt x="32415" y="19739"/>
                  </a:lnTo>
                  <a:lnTo>
                    <a:pt x="32415" y="20403"/>
                  </a:lnTo>
                  <a:lnTo>
                    <a:pt x="32354" y="21188"/>
                  </a:lnTo>
                  <a:lnTo>
                    <a:pt x="32234" y="22033"/>
                  </a:lnTo>
                  <a:lnTo>
                    <a:pt x="32052" y="22878"/>
                  </a:lnTo>
                  <a:lnTo>
                    <a:pt x="31751" y="23783"/>
                  </a:lnTo>
                  <a:lnTo>
                    <a:pt x="31388" y="24689"/>
                  </a:lnTo>
                  <a:lnTo>
                    <a:pt x="31087" y="25172"/>
                  </a:lnTo>
                  <a:lnTo>
                    <a:pt x="30845" y="25594"/>
                  </a:lnTo>
                  <a:lnTo>
                    <a:pt x="30483" y="26017"/>
                  </a:lnTo>
                  <a:lnTo>
                    <a:pt x="30121" y="26379"/>
                  </a:lnTo>
                  <a:lnTo>
                    <a:pt x="29517" y="26922"/>
                  </a:lnTo>
                  <a:lnTo>
                    <a:pt x="28853" y="27405"/>
                  </a:lnTo>
                  <a:lnTo>
                    <a:pt x="28129" y="27827"/>
                  </a:lnTo>
                  <a:lnTo>
                    <a:pt x="27344" y="28190"/>
                  </a:lnTo>
                  <a:lnTo>
                    <a:pt x="26499" y="28491"/>
                  </a:lnTo>
                  <a:lnTo>
                    <a:pt x="25654" y="28733"/>
                  </a:lnTo>
                  <a:lnTo>
                    <a:pt x="24809" y="28914"/>
                  </a:lnTo>
                  <a:lnTo>
                    <a:pt x="23240" y="28914"/>
                  </a:lnTo>
                  <a:lnTo>
                    <a:pt x="22515" y="28854"/>
                  </a:lnTo>
                  <a:lnTo>
                    <a:pt x="21851" y="28672"/>
                  </a:lnTo>
                  <a:lnTo>
                    <a:pt x="21187" y="28491"/>
                  </a:lnTo>
                  <a:lnTo>
                    <a:pt x="20584" y="28250"/>
                  </a:lnTo>
                  <a:lnTo>
                    <a:pt x="19980" y="27948"/>
                  </a:lnTo>
                  <a:lnTo>
                    <a:pt x="19437" y="27646"/>
                  </a:lnTo>
                  <a:lnTo>
                    <a:pt x="18833" y="27284"/>
                  </a:lnTo>
                  <a:lnTo>
                    <a:pt x="18350" y="26862"/>
                  </a:lnTo>
                  <a:lnTo>
                    <a:pt x="17807" y="26439"/>
                  </a:lnTo>
                  <a:lnTo>
                    <a:pt x="17385" y="25956"/>
                  </a:lnTo>
                  <a:lnTo>
                    <a:pt x="16902" y="25413"/>
                  </a:lnTo>
                  <a:lnTo>
                    <a:pt x="16057" y="24326"/>
                  </a:lnTo>
                  <a:lnTo>
                    <a:pt x="15332" y="23119"/>
                  </a:lnTo>
                  <a:lnTo>
                    <a:pt x="14668" y="21852"/>
                  </a:lnTo>
                  <a:lnTo>
                    <a:pt x="14125" y="20524"/>
                  </a:lnTo>
                  <a:lnTo>
                    <a:pt x="13642" y="19196"/>
                  </a:lnTo>
                  <a:lnTo>
                    <a:pt x="13220" y="17868"/>
                  </a:lnTo>
                  <a:lnTo>
                    <a:pt x="12918" y="16480"/>
                  </a:lnTo>
                  <a:lnTo>
                    <a:pt x="12737" y="15212"/>
                  </a:lnTo>
                  <a:lnTo>
                    <a:pt x="12616" y="13944"/>
                  </a:lnTo>
                  <a:lnTo>
                    <a:pt x="12556" y="12737"/>
                  </a:lnTo>
                  <a:lnTo>
                    <a:pt x="12616" y="11832"/>
                  </a:lnTo>
                  <a:lnTo>
                    <a:pt x="12677" y="10987"/>
                  </a:lnTo>
                  <a:lnTo>
                    <a:pt x="12797" y="10081"/>
                  </a:lnTo>
                  <a:lnTo>
                    <a:pt x="12978" y="9236"/>
                  </a:lnTo>
                  <a:lnTo>
                    <a:pt x="13280" y="8391"/>
                  </a:lnTo>
                  <a:lnTo>
                    <a:pt x="13582" y="7546"/>
                  </a:lnTo>
                  <a:lnTo>
                    <a:pt x="14065" y="6761"/>
                  </a:lnTo>
                  <a:lnTo>
                    <a:pt x="14548" y="6037"/>
                  </a:lnTo>
                  <a:lnTo>
                    <a:pt x="15151" y="5373"/>
                  </a:lnTo>
                  <a:lnTo>
                    <a:pt x="15815" y="4769"/>
                  </a:lnTo>
                  <a:lnTo>
                    <a:pt x="16600" y="4287"/>
                  </a:lnTo>
                  <a:lnTo>
                    <a:pt x="17385" y="3804"/>
                  </a:lnTo>
                  <a:lnTo>
                    <a:pt x="18290" y="3502"/>
                  </a:lnTo>
                  <a:lnTo>
                    <a:pt x="19135" y="3200"/>
                  </a:lnTo>
                  <a:lnTo>
                    <a:pt x="20041" y="3079"/>
                  </a:lnTo>
                  <a:lnTo>
                    <a:pt x="20946" y="3019"/>
                  </a:lnTo>
                  <a:close/>
                  <a:moveTo>
                    <a:pt x="26499" y="43582"/>
                  </a:moveTo>
                  <a:lnTo>
                    <a:pt x="27465" y="43702"/>
                  </a:lnTo>
                  <a:lnTo>
                    <a:pt x="29879" y="45393"/>
                  </a:lnTo>
                  <a:lnTo>
                    <a:pt x="31932" y="46962"/>
                  </a:lnTo>
                  <a:lnTo>
                    <a:pt x="32837" y="47686"/>
                  </a:lnTo>
                  <a:lnTo>
                    <a:pt x="33682" y="48411"/>
                  </a:lnTo>
                  <a:lnTo>
                    <a:pt x="34407" y="49075"/>
                  </a:lnTo>
                  <a:lnTo>
                    <a:pt x="35010" y="49799"/>
                  </a:lnTo>
                  <a:lnTo>
                    <a:pt x="35614" y="50463"/>
                  </a:lnTo>
                  <a:lnTo>
                    <a:pt x="36097" y="51127"/>
                  </a:lnTo>
                  <a:lnTo>
                    <a:pt x="36519" y="51851"/>
                  </a:lnTo>
                  <a:lnTo>
                    <a:pt x="36821" y="52515"/>
                  </a:lnTo>
                  <a:lnTo>
                    <a:pt x="37062" y="53300"/>
                  </a:lnTo>
                  <a:lnTo>
                    <a:pt x="37244" y="54024"/>
                  </a:lnTo>
                  <a:lnTo>
                    <a:pt x="37364" y="54869"/>
                  </a:lnTo>
                  <a:lnTo>
                    <a:pt x="37425" y="55714"/>
                  </a:lnTo>
                  <a:lnTo>
                    <a:pt x="37364" y="56740"/>
                  </a:lnTo>
                  <a:lnTo>
                    <a:pt x="37183" y="57706"/>
                  </a:lnTo>
                  <a:lnTo>
                    <a:pt x="36942" y="58672"/>
                  </a:lnTo>
                  <a:lnTo>
                    <a:pt x="36519" y="59577"/>
                  </a:lnTo>
                  <a:lnTo>
                    <a:pt x="36036" y="60483"/>
                  </a:lnTo>
                  <a:lnTo>
                    <a:pt x="35493" y="61268"/>
                  </a:lnTo>
                  <a:lnTo>
                    <a:pt x="34769" y="62052"/>
                  </a:lnTo>
                  <a:lnTo>
                    <a:pt x="33984" y="62716"/>
                  </a:lnTo>
                  <a:lnTo>
                    <a:pt x="33079" y="63320"/>
                  </a:lnTo>
                  <a:lnTo>
                    <a:pt x="32113" y="63863"/>
                  </a:lnTo>
                  <a:lnTo>
                    <a:pt x="31026" y="64346"/>
                  </a:lnTo>
                  <a:lnTo>
                    <a:pt x="29819" y="64768"/>
                  </a:lnTo>
                  <a:lnTo>
                    <a:pt x="28491" y="65070"/>
                  </a:lnTo>
                  <a:lnTo>
                    <a:pt x="27103" y="65312"/>
                  </a:lnTo>
                  <a:lnTo>
                    <a:pt x="25594" y="65493"/>
                  </a:lnTo>
                  <a:lnTo>
                    <a:pt x="24024" y="65493"/>
                  </a:lnTo>
                  <a:lnTo>
                    <a:pt x="22274" y="65432"/>
                  </a:lnTo>
                  <a:lnTo>
                    <a:pt x="20523" y="65312"/>
                  </a:lnTo>
                  <a:lnTo>
                    <a:pt x="18954" y="65070"/>
                  </a:lnTo>
                  <a:lnTo>
                    <a:pt x="17445" y="64708"/>
                  </a:lnTo>
                  <a:lnTo>
                    <a:pt x="15996" y="64225"/>
                  </a:lnTo>
                  <a:lnTo>
                    <a:pt x="14668" y="63682"/>
                  </a:lnTo>
                  <a:lnTo>
                    <a:pt x="13461" y="63078"/>
                  </a:lnTo>
                  <a:lnTo>
                    <a:pt x="12375" y="62414"/>
                  </a:lnTo>
                  <a:lnTo>
                    <a:pt x="11409" y="61630"/>
                  </a:lnTo>
                  <a:lnTo>
                    <a:pt x="10504" y="60785"/>
                  </a:lnTo>
                  <a:lnTo>
                    <a:pt x="9779" y="59879"/>
                  </a:lnTo>
                  <a:lnTo>
                    <a:pt x="9176" y="58853"/>
                  </a:lnTo>
                  <a:lnTo>
                    <a:pt x="8693" y="57827"/>
                  </a:lnTo>
                  <a:lnTo>
                    <a:pt x="8451" y="57284"/>
                  </a:lnTo>
                  <a:lnTo>
                    <a:pt x="8331" y="56740"/>
                  </a:lnTo>
                  <a:lnTo>
                    <a:pt x="8210" y="56197"/>
                  </a:lnTo>
                  <a:lnTo>
                    <a:pt x="8089" y="55594"/>
                  </a:lnTo>
                  <a:lnTo>
                    <a:pt x="8029" y="54990"/>
                  </a:lnTo>
                  <a:lnTo>
                    <a:pt x="8029" y="54386"/>
                  </a:lnTo>
                  <a:lnTo>
                    <a:pt x="8089" y="53240"/>
                  </a:lnTo>
                  <a:lnTo>
                    <a:pt x="8270" y="52213"/>
                  </a:lnTo>
                  <a:lnTo>
                    <a:pt x="8572" y="51187"/>
                  </a:lnTo>
                  <a:lnTo>
                    <a:pt x="8934" y="50342"/>
                  </a:lnTo>
                  <a:lnTo>
                    <a:pt x="9417" y="49497"/>
                  </a:lnTo>
                  <a:lnTo>
                    <a:pt x="9960" y="48773"/>
                  </a:lnTo>
                  <a:lnTo>
                    <a:pt x="10564" y="48169"/>
                  </a:lnTo>
                  <a:lnTo>
                    <a:pt x="11167" y="47566"/>
                  </a:lnTo>
                  <a:lnTo>
                    <a:pt x="11831" y="47083"/>
                  </a:lnTo>
                  <a:lnTo>
                    <a:pt x="12495" y="46600"/>
                  </a:lnTo>
                  <a:lnTo>
                    <a:pt x="13159" y="46238"/>
                  </a:lnTo>
                  <a:lnTo>
                    <a:pt x="13763" y="45936"/>
                  </a:lnTo>
                  <a:lnTo>
                    <a:pt x="14910" y="45393"/>
                  </a:lnTo>
                  <a:lnTo>
                    <a:pt x="15815" y="45030"/>
                  </a:lnTo>
                  <a:lnTo>
                    <a:pt x="17324" y="44608"/>
                  </a:lnTo>
                  <a:lnTo>
                    <a:pt x="18833" y="44306"/>
                  </a:lnTo>
                  <a:lnTo>
                    <a:pt x="20342" y="44004"/>
                  </a:lnTo>
                  <a:lnTo>
                    <a:pt x="21731" y="43823"/>
                  </a:lnTo>
                  <a:lnTo>
                    <a:pt x="22998" y="43702"/>
                  </a:lnTo>
                  <a:lnTo>
                    <a:pt x="24085" y="43642"/>
                  </a:lnTo>
                  <a:lnTo>
                    <a:pt x="25413" y="43582"/>
                  </a:lnTo>
                  <a:close/>
                  <a:moveTo>
                    <a:pt x="26680" y="1"/>
                  </a:moveTo>
                  <a:lnTo>
                    <a:pt x="24749" y="61"/>
                  </a:lnTo>
                  <a:lnTo>
                    <a:pt x="22757" y="182"/>
                  </a:lnTo>
                  <a:lnTo>
                    <a:pt x="21731" y="303"/>
                  </a:lnTo>
                  <a:lnTo>
                    <a:pt x="20705" y="484"/>
                  </a:lnTo>
                  <a:lnTo>
                    <a:pt x="19678" y="665"/>
                  </a:lnTo>
                  <a:lnTo>
                    <a:pt x="18652" y="906"/>
                  </a:lnTo>
                  <a:lnTo>
                    <a:pt x="17566" y="1208"/>
                  </a:lnTo>
                  <a:lnTo>
                    <a:pt x="16540" y="1570"/>
                  </a:lnTo>
                  <a:lnTo>
                    <a:pt x="15453" y="1932"/>
                  </a:lnTo>
                  <a:lnTo>
                    <a:pt x="14427" y="2415"/>
                  </a:lnTo>
                  <a:lnTo>
                    <a:pt x="13401" y="2959"/>
                  </a:lnTo>
                  <a:lnTo>
                    <a:pt x="12375" y="3562"/>
                  </a:lnTo>
                  <a:lnTo>
                    <a:pt x="11349" y="4226"/>
                  </a:lnTo>
                  <a:lnTo>
                    <a:pt x="10383" y="5011"/>
                  </a:lnTo>
                  <a:lnTo>
                    <a:pt x="9658" y="5675"/>
                  </a:lnTo>
                  <a:lnTo>
                    <a:pt x="8994" y="6339"/>
                  </a:lnTo>
                  <a:lnTo>
                    <a:pt x="8391" y="7003"/>
                  </a:lnTo>
                  <a:lnTo>
                    <a:pt x="7848" y="7727"/>
                  </a:lnTo>
                  <a:lnTo>
                    <a:pt x="7304" y="8512"/>
                  </a:lnTo>
                  <a:lnTo>
                    <a:pt x="6821" y="9236"/>
                  </a:lnTo>
                  <a:lnTo>
                    <a:pt x="6399" y="10021"/>
                  </a:lnTo>
                  <a:lnTo>
                    <a:pt x="5976" y="10806"/>
                  </a:lnTo>
                  <a:lnTo>
                    <a:pt x="5675" y="11590"/>
                  </a:lnTo>
                  <a:lnTo>
                    <a:pt x="5373" y="12375"/>
                  </a:lnTo>
                  <a:lnTo>
                    <a:pt x="5131" y="13220"/>
                  </a:lnTo>
                  <a:lnTo>
                    <a:pt x="4950" y="14005"/>
                  </a:lnTo>
                  <a:lnTo>
                    <a:pt x="4769" y="14789"/>
                  </a:lnTo>
                  <a:lnTo>
                    <a:pt x="4648" y="15634"/>
                  </a:lnTo>
                  <a:lnTo>
                    <a:pt x="4588" y="16419"/>
                  </a:lnTo>
                  <a:lnTo>
                    <a:pt x="4588" y="17204"/>
                  </a:lnTo>
                  <a:lnTo>
                    <a:pt x="4648" y="18532"/>
                  </a:lnTo>
                  <a:lnTo>
                    <a:pt x="4830" y="19860"/>
                  </a:lnTo>
                  <a:lnTo>
                    <a:pt x="5131" y="21127"/>
                  </a:lnTo>
                  <a:lnTo>
                    <a:pt x="5554" y="22455"/>
                  </a:lnTo>
                  <a:lnTo>
                    <a:pt x="6097" y="23663"/>
                  </a:lnTo>
                  <a:lnTo>
                    <a:pt x="6821" y="24870"/>
                  </a:lnTo>
                  <a:lnTo>
                    <a:pt x="7606" y="25956"/>
                  </a:lnTo>
                  <a:lnTo>
                    <a:pt x="8512" y="26982"/>
                  </a:lnTo>
                  <a:lnTo>
                    <a:pt x="9538" y="27948"/>
                  </a:lnTo>
                  <a:lnTo>
                    <a:pt x="10081" y="28431"/>
                  </a:lnTo>
                  <a:lnTo>
                    <a:pt x="10624" y="28854"/>
                  </a:lnTo>
                  <a:lnTo>
                    <a:pt x="11228" y="29216"/>
                  </a:lnTo>
                  <a:lnTo>
                    <a:pt x="11892" y="29578"/>
                  </a:lnTo>
                  <a:lnTo>
                    <a:pt x="12556" y="29940"/>
                  </a:lnTo>
                  <a:lnTo>
                    <a:pt x="13220" y="30242"/>
                  </a:lnTo>
                  <a:lnTo>
                    <a:pt x="13944" y="30544"/>
                  </a:lnTo>
                  <a:lnTo>
                    <a:pt x="14668" y="30785"/>
                  </a:lnTo>
                  <a:lnTo>
                    <a:pt x="15453" y="30966"/>
                  </a:lnTo>
                  <a:lnTo>
                    <a:pt x="16238" y="31147"/>
                  </a:lnTo>
                  <a:lnTo>
                    <a:pt x="17083" y="31328"/>
                  </a:lnTo>
                  <a:lnTo>
                    <a:pt x="17928" y="31389"/>
                  </a:lnTo>
                  <a:lnTo>
                    <a:pt x="18773" y="31449"/>
                  </a:lnTo>
                  <a:lnTo>
                    <a:pt x="19678" y="31509"/>
                  </a:lnTo>
                  <a:lnTo>
                    <a:pt x="21067" y="31449"/>
                  </a:lnTo>
                  <a:lnTo>
                    <a:pt x="22576" y="31328"/>
                  </a:lnTo>
                  <a:lnTo>
                    <a:pt x="22576" y="31328"/>
                  </a:lnTo>
                  <a:lnTo>
                    <a:pt x="22214" y="32113"/>
                  </a:lnTo>
                  <a:lnTo>
                    <a:pt x="21972" y="32898"/>
                  </a:lnTo>
                  <a:lnTo>
                    <a:pt x="21731" y="33803"/>
                  </a:lnTo>
                  <a:lnTo>
                    <a:pt x="21670" y="34286"/>
                  </a:lnTo>
                  <a:lnTo>
                    <a:pt x="21670" y="34829"/>
                  </a:lnTo>
                  <a:lnTo>
                    <a:pt x="21731" y="35855"/>
                  </a:lnTo>
                  <a:lnTo>
                    <a:pt x="21912" y="36761"/>
                  </a:lnTo>
                  <a:lnTo>
                    <a:pt x="22214" y="37606"/>
                  </a:lnTo>
                  <a:lnTo>
                    <a:pt x="22576" y="38391"/>
                  </a:lnTo>
                  <a:lnTo>
                    <a:pt x="22998" y="39115"/>
                  </a:lnTo>
                  <a:lnTo>
                    <a:pt x="23421" y="39779"/>
                  </a:lnTo>
                  <a:lnTo>
                    <a:pt x="24387" y="41047"/>
                  </a:lnTo>
                  <a:lnTo>
                    <a:pt x="22696" y="41167"/>
                  </a:lnTo>
                  <a:lnTo>
                    <a:pt x="20765" y="41348"/>
                  </a:lnTo>
                  <a:lnTo>
                    <a:pt x="18592" y="41590"/>
                  </a:lnTo>
                  <a:lnTo>
                    <a:pt x="16298" y="41952"/>
                  </a:lnTo>
                  <a:lnTo>
                    <a:pt x="15091" y="42193"/>
                  </a:lnTo>
                  <a:lnTo>
                    <a:pt x="13944" y="42435"/>
                  </a:lnTo>
                  <a:lnTo>
                    <a:pt x="12737" y="42797"/>
                  </a:lnTo>
                  <a:lnTo>
                    <a:pt x="11530" y="43159"/>
                  </a:lnTo>
                  <a:lnTo>
                    <a:pt x="10383" y="43582"/>
                  </a:lnTo>
                  <a:lnTo>
                    <a:pt x="9236" y="44065"/>
                  </a:lnTo>
                  <a:lnTo>
                    <a:pt x="8089" y="44608"/>
                  </a:lnTo>
                  <a:lnTo>
                    <a:pt x="7003" y="45211"/>
                  </a:lnTo>
                  <a:lnTo>
                    <a:pt x="6037" y="45815"/>
                  </a:lnTo>
                  <a:lnTo>
                    <a:pt x="5192" y="46479"/>
                  </a:lnTo>
                  <a:lnTo>
                    <a:pt x="4407" y="47143"/>
                  </a:lnTo>
                  <a:lnTo>
                    <a:pt x="3683" y="47867"/>
                  </a:lnTo>
                  <a:lnTo>
                    <a:pt x="3019" y="48531"/>
                  </a:lnTo>
                  <a:lnTo>
                    <a:pt x="2415" y="49256"/>
                  </a:lnTo>
                  <a:lnTo>
                    <a:pt x="1932" y="49980"/>
                  </a:lnTo>
                  <a:lnTo>
                    <a:pt x="1510" y="50765"/>
                  </a:lnTo>
                  <a:lnTo>
                    <a:pt x="1148" y="51489"/>
                  </a:lnTo>
                  <a:lnTo>
                    <a:pt x="785" y="52213"/>
                  </a:lnTo>
                  <a:lnTo>
                    <a:pt x="544" y="52938"/>
                  </a:lnTo>
                  <a:lnTo>
                    <a:pt x="363" y="53662"/>
                  </a:lnTo>
                  <a:lnTo>
                    <a:pt x="182" y="54326"/>
                  </a:lnTo>
                  <a:lnTo>
                    <a:pt x="121" y="55050"/>
                  </a:lnTo>
                  <a:lnTo>
                    <a:pt x="61" y="55714"/>
                  </a:lnTo>
                  <a:lnTo>
                    <a:pt x="1" y="56318"/>
                  </a:lnTo>
                  <a:lnTo>
                    <a:pt x="61" y="56982"/>
                  </a:lnTo>
                  <a:lnTo>
                    <a:pt x="61" y="57586"/>
                  </a:lnTo>
                  <a:lnTo>
                    <a:pt x="182" y="58189"/>
                  </a:lnTo>
                  <a:lnTo>
                    <a:pt x="302" y="58793"/>
                  </a:lnTo>
                  <a:lnTo>
                    <a:pt x="484" y="59396"/>
                  </a:lnTo>
                  <a:lnTo>
                    <a:pt x="665" y="60000"/>
                  </a:lnTo>
                  <a:lnTo>
                    <a:pt x="906" y="60604"/>
                  </a:lnTo>
                  <a:lnTo>
                    <a:pt x="1208" y="61207"/>
                  </a:lnTo>
                  <a:lnTo>
                    <a:pt x="1510" y="61750"/>
                  </a:lnTo>
                  <a:lnTo>
                    <a:pt x="1872" y="62354"/>
                  </a:lnTo>
                  <a:lnTo>
                    <a:pt x="2294" y="62897"/>
                  </a:lnTo>
                  <a:lnTo>
                    <a:pt x="2717" y="63380"/>
                  </a:lnTo>
                  <a:lnTo>
                    <a:pt x="3200" y="63923"/>
                  </a:lnTo>
                  <a:lnTo>
                    <a:pt x="3683" y="64406"/>
                  </a:lnTo>
                  <a:lnTo>
                    <a:pt x="4286" y="64889"/>
                  </a:lnTo>
                  <a:lnTo>
                    <a:pt x="4830" y="65372"/>
                  </a:lnTo>
                  <a:lnTo>
                    <a:pt x="5494" y="65795"/>
                  </a:lnTo>
                  <a:lnTo>
                    <a:pt x="6158" y="66217"/>
                  </a:lnTo>
                  <a:lnTo>
                    <a:pt x="6821" y="66640"/>
                  </a:lnTo>
                  <a:lnTo>
                    <a:pt x="7606" y="67002"/>
                  </a:lnTo>
                  <a:lnTo>
                    <a:pt x="8391" y="67364"/>
                  </a:lnTo>
                  <a:lnTo>
                    <a:pt x="9176" y="67666"/>
                  </a:lnTo>
                  <a:lnTo>
                    <a:pt x="10021" y="67968"/>
                  </a:lnTo>
                  <a:lnTo>
                    <a:pt x="10926" y="68269"/>
                  </a:lnTo>
                  <a:lnTo>
                    <a:pt x="11892" y="68511"/>
                  </a:lnTo>
                  <a:lnTo>
                    <a:pt x="12858" y="68692"/>
                  </a:lnTo>
                  <a:lnTo>
                    <a:pt x="13884" y="68873"/>
                  </a:lnTo>
                  <a:lnTo>
                    <a:pt x="14970" y="69054"/>
                  </a:lnTo>
                  <a:lnTo>
                    <a:pt x="16057" y="69175"/>
                  </a:lnTo>
                  <a:lnTo>
                    <a:pt x="17204" y="69235"/>
                  </a:lnTo>
                  <a:lnTo>
                    <a:pt x="18350" y="69296"/>
                  </a:lnTo>
                  <a:lnTo>
                    <a:pt x="19558" y="69356"/>
                  </a:lnTo>
                  <a:lnTo>
                    <a:pt x="21006" y="69296"/>
                  </a:lnTo>
                  <a:lnTo>
                    <a:pt x="22395" y="69235"/>
                  </a:lnTo>
                  <a:lnTo>
                    <a:pt x="23783" y="69115"/>
                  </a:lnTo>
                  <a:lnTo>
                    <a:pt x="25111" y="68933"/>
                  </a:lnTo>
                  <a:lnTo>
                    <a:pt x="26379" y="68752"/>
                  </a:lnTo>
                  <a:lnTo>
                    <a:pt x="27586" y="68451"/>
                  </a:lnTo>
                  <a:lnTo>
                    <a:pt x="28793" y="68209"/>
                  </a:lnTo>
                  <a:lnTo>
                    <a:pt x="29940" y="67847"/>
                  </a:lnTo>
                  <a:lnTo>
                    <a:pt x="31026" y="67485"/>
                  </a:lnTo>
                  <a:lnTo>
                    <a:pt x="32052" y="67062"/>
                  </a:lnTo>
                  <a:lnTo>
                    <a:pt x="33079" y="66640"/>
                  </a:lnTo>
                  <a:lnTo>
                    <a:pt x="34044" y="66157"/>
                  </a:lnTo>
                  <a:lnTo>
                    <a:pt x="34950" y="65614"/>
                  </a:lnTo>
                  <a:lnTo>
                    <a:pt x="35795" y="65131"/>
                  </a:lnTo>
                  <a:lnTo>
                    <a:pt x="36640" y="64527"/>
                  </a:lnTo>
                  <a:lnTo>
                    <a:pt x="37425" y="63923"/>
                  </a:lnTo>
                  <a:lnTo>
                    <a:pt x="38149" y="63320"/>
                  </a:lnTo>
                  <a:lnTo>
                    <a:pt x="38813" y="62656"/>
                  </a:lnTo>
                  <a:lnTo>
                    <a:pt x="39477" y="62052"/>
                  </a:lnTo>
                  <a:lnTo>
                    <a:pt x="40081" y="61328"/>
                  </a:lnTo>
                  <a:lnTo>
                    <a:pt x="40624" y="60664"/>
                  </a:lnTo>
                  <a:lnTo>
                    <a:pt x="41107" y="59940"/>
                  </a:lnTo>
                  <a:lnTo>
                    <a:pt x="41529" y="59155"/>
                  </a:lnTo>
                  <a:lnTo>
                    <a:pt x="41952" y="58431"/>
                  </a:lnTo>
                  <a:lnTo>
                    <a:pt x="42314" y="57646"/>
                  </a:lnTo>
                  <a:lnTo>
                    <a:pt x="42616" y="56922"/>
                  </a:lnTo>
                  <a:lnTo>
                    <a:pt x="42917" y="56137"/>
                  </a:lnTo>
                  <a:lnTo>
                    <a:pt x="43099" y="55352"/>
                  </a:lnTo>
                  <a:lnTo>
                    <a:pt x="43280" y="54567"/>
                  </a:lnTo>
                  <a:lnTo>
                    <a:pt x="43400" y="53722"/>
                  </a:lnTo>
                  <a:lnTo>
                    <a:pt x="43461" y="52938"/>
                  </a:lnTo>
                  <a:lnTo>
                    <a:pt x="43521" y="52153"/>
                  </a:lnTo>
                  <a:lnTo>
                    <a:pt x="43461" y="51006"/>
                  </a:lnTo>
                  <a:lnTo>
                    <a:pt x="43340" y="49920"/>
                  </a:lnTo>
                  <a:lnTo>
                    <a:pt x="43159" y="48894"/>
                  </a:lnTo>
                  <a:lnTo>
                    <a:pt x="42857" y="47988"/>
                  </a:lnTo>
                  <a:lnTo>
                    <a:pt x="42555" y="47083"/>
                  </a:lnTo>
                  <a:lnTo>
                    <a:pt x="42133" y="46238"/>
                  </a:lnTo>
                  <a:lnTo>
                    <a:pt x="41710" y="45453"/>
                  </a:lnTo>
                  <a:lnTo>
                    <a:pt x="41167" y="44668"/>
                  </a:lnTo>
                  <a:lnTo>
                    <a:pt x="40624" y="43944"/>
                  </a:lnTo>
                  <a:lnTo>
                    <a:pt x="40020" y="43280"/>
                  </a:lnTo>
                  <a:lnTo>
                    <a:pt x="39417" y="42556"/>
                  </a:lnTo>
                  <a:lnTo>
                    <a:pt x="38753" y="41952"/>
                  </a:lnTo>
                  <a:lnTo>
                    <a:pt x="37364" y="40684"/>
                  </a:lnTo>
                  <a:lnTo>
                    <a:pt x="35855" y="39417"/>
                  </a:lnTo>
                  <a:lnTo>
                    <a:pt x="32596" y="36882"/>
                  </a:lnTo>
                  <a:lnTo>
                    <a:pt x="31811" y="36157"/>
                  </a:lnTo>
                  <a:lnTo>
                    <a:pt x="31388" y="35795"/>
                  </a:lnTo>
                  <a:lnTo>
                    <a:pt x="31026" y="35373"/>
                  </a:lnTo>
                  <a:lnTo>
                    <a:pt x="30725" y="34829"/>
                  </a:lnTo>
                  <a:lnTo>
                    <a:pt x="30423" y="34286"/>
                  </a:lnTo>
                  <a:lnTo>
                    <a:pt x="30302" y="33682"/>
                  </a:lnTo>
                  <a:lnTo>
                    <a:pt x="30242" y="32958"/>
                  </a:lnTo>
                  <a:lnTo>
                    <a:pt x="30302" y="32234"/>
                  </a:lnTo>
                  <a:lnTo>
                    <a:pt x="30423" y="31570"/>
                  </a:lnTo>
                  <a:lnTo>
                    <a:pt x="30725" y="30966"/>
                  </a:lnTo>
                  <a:lnTo>
                    <a:pt x="31026" y="30423"/>
                  </a:lnTo>
                  <a:lnTo>
                    <a:pt x="31449" y="29880"/>
                  </a:lnTo>
                  <a:lnTo>
                    <a:pt x="31871" y="29397"/>
                  </a:lnTo>
                  <a:lnTo>
                    <a:pt x="32777" y="28491"/>
                  </a:lnTo>
                  <a:lnTo>
                    <a:pt x="34165" y="27345"/>
                  </a:lnTo>
                  <a:lnTo>
                    <a:pt x="35553" y="26137"/>
                  </a:lnTo>
                  <a:lnTo>
                    <a:pt x="36217" y="25534"/>
                  </a:lnTo>
                  <a:lnTo>
                    <a:pt x="36881" y="24870"/>
                  </a:lnTo>
                  <a:lnTo>
                    <a:pt x="37485" y="24145"/>
                  </a:lnTo>
                  <a:lnTo>
                    <a:pt x="38028" y="23421"/>
                  </a:lnTo>
                  <a:lnTo>
                    <a:pt x="38511" y="22636"/>
                  </a:lnTo>
                  <a:lnTo>
                    <a:pt x="38994" y="21852"/>
                  </a:lnTo>
                  <a:lnTo>
                    <a:pt x="39417" y="20946"/>
                  </a:lnTo>
                  <a:lnTo>
                    <a:pt x="39718" y="19980"/>
                  </a:lnTo>
                  <a:lnTo>
                    <a:pt x="40020" y="19015"/>
                  </a:lnTo>
                  <a:lnTo>
                    <a:pt x="40262" y="17928"/>
                  </a:lnTo>
                  <a:lnTo>
                    <a:pt x="40382" y="16781"/>
                  </a:lnTo>
                  <a:lnTo>
                    <a:pt x="40382" y="15574"/>
                  </a:lnTo>
                  <a:lnTo>
                    <a:pt x="40382" y="14307"/>
                  </a:lnTo>
                  <a:lnTo>
                    <a:pt x="40201" y="13099"/>
                  </a:lnTo>
                  <a:lnTo>
                    <a:pt x="39960" y="12013"/>
                  </a:lnTo>
                  <a:lnTo>
                    <a:pt x="39718" y="10987"/>
                  </a:lnTo>
                  <a:lnTo>
                    <a:pt x="39356" y="10021"/>
                  </a:lnTo>
                  <a:lnTo>
                    <a:pt x="38934" y="9115"/>
                  </a:lnTo>
                  <a:lnTo>
                    <a:pt x="38451" y="8270"/>
                  </a:lnTo>
                  <a:lnTo>
                    <a:pt x="37968" y="7486"/>
                  </a:lnTo>
                  <a:lnTo>
                    <a:pt x="37425" y="6761"/>
                  </a:lnTo>
                  <a:lnTo>
                    <a:pt x="36881" y="6097"/>
                  </a:lnTo>
                  <a:lnTo>
                    <a:pt x="36398" y="5494"/>
                  </a:lnTo>
                  <a:lnTo>
                    <a:pt x="35855" y="4951"/>
                  </a:lnTo>
                  <a:lnTo>
                    <a:pt x="34829" y="4045"/>
                  </a:lnTo>
                  <a:lnTo>
                    <a:pt x="33924" y="3260"/>
                  </a:lnTo>
                  <a:lnTo>
                    <a:pt x="39598" y="3260"/>
                  </a:lnTo>
                  <a:lnTo>
                    <a:pt x="45392" y="1"/>
                  </a:lnTo>
                  <a:close/>
                </a:path>
              </a:pathLst>
            </a:custGeom>
            <a:solidFill>
              <a:srgbClr val="9EA0A4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61" name="Shape 61"/>
            <p:cNvSpPr/>
            <p:nvPr/>
          </p:nvSpPr>
          <p:spPr>
            <a:xfrm>
              <a:off x="4736523" y="2360247"/>
              <a:ext cx="496500" cy="647400"/>
            </a:xfrm>
            <a:custGeom>
              <a:avLst/>
              <a:gdLst/>
              <a:ahLst/>
              <a:cxnLst/>
              <a:rect l="0" t="0" r="0" b="0"/>
              <a:pathLst>
                <a:path w="19860" h="25896" fill="none" extrusionOk="0">
                  <a:moveTo>
                    <a:pt x="17566" y="23361"/>
                  </a:moveTo>
                  <a:lnTo>
                    <a:pt x="17566" y="23361"/>
                  </a:lnTo>
                  <a:lnTo>
                    <a:pt x="17928" y="22999"/>
                  </a:lnTo>
                  <a:lnTo>
                    <a:pt x="18290" y="22576"/>
                  </a:lnTo>
                  <a:lnTo>
                    <a:pt x="18532" y="22154"/>
                  </a:lnTo>
                  <a:lnTo>
                    <a:pt x="18833" y="21671"/>
                  </a:lnTo>
                  <a:lnTo>
                    <a:pt x="19196" y="20765"/>
                  </a:lnTo>
                  <a:lnTo>
                    <a:pt x="19497" y="19860"/>
                  </a:lnTo>
                  <a:lnTo>
                    <a:pt x="19679" y="19015"/>
                  </a:lnTo>
                  <a:lnTo>
                    <a:pt x="19799" y="18170"/>
                  </a:lnTo>
                  <a:lnTo>
                    <a:pt x="19860" y="17385"/>
                  </a:lnTo>
                  <a:lnTo>
                    <a:pt x="19860" y="16721"/>
                  </a:lnTo>
                  <a:lnTo>
                    <a:pt x="19860" y="16721"/>
                  </a:lnTo>
                  <a:lnTo>
                    <a:pt x="19799" y="15453"/>
                  </a:lnTo>
                  <a:lnTo>
                    <a:pt x="19679" y="14126"/>
                  </a:lnTo>
                  <a:lnTo>
                    <a:pt x="19437" y="12737"/>
                  </a:lnTo>
                  <a:lnTo>
                    <a:pt x="19135" y="11349"/>
                  </a:lnTo>
                  <a:lnTo>
                    <a:pt x="18713" y="9961"/>
                  </a:lnTo>
                  <a:lnTo>
                    <a:pt x="18230" y="8572"/>
                  </a:lnTo>
                  <a:lnTo>
                    <a:pt x="17626" y="7184"/>
                  </a:lnTo>
                  <a:lnTo>
                    <a:pt x="16962" y="5916"/>
                  </a:lnTo>
                  <a:lnTo>
                    <a:pt x="16178" y="4709"/>
                  </a:lnTo>
                  <a:lnTo>
                    <a:pt x="15333" y="3562"/>
                  </a:lnTo>
                  <a:lnTo>
                    <a:pt x="14850" y="3019"/>
                  </a:lnTo>
                  <a:lnTo>
                    <a:pt x="14367" y="2536"/>
                  </a:lnTo>
                  <a:lnTo>
                    <a:pt x="13884" y="2114"/>
                  </a:lnTo>
                  <a:lnTo>
                    <a:pt x="13341" y="1691"/>
                  </a:lnTo>
                  <a:lnTo>
                    <a:pt x="12797" y="1329"/>
                  </a:lnTo>
                  <a:lnTo>
                    <a:pt x="12254" y="967"/>
                  </a:lnTo>
                  <a:lnTo>
                    <a:pt x="11651" y="665"/>
                  </a:lnTo>
                  <a:lnTo>
                    <a:pt x="11047" y="424"/>
                  </a:lnTo>
                  <a:lnTo>
                    <a:pt x="10383" y="242"/>
                  </a:lnTo>
                  <a:lnTo>
                    <a:pt x="9779" y="122"/>
                  </a:lnTo>
                  <a:lnTo>
                    <a:pt x="9055" y="1"/>
                  </a:lnTo>
                  <a:lnTo>
                    <a:pt x="8391" y="1"/>
                  </a:lnTo>
                  <a:lnTo>
                    <a:pt x="8391" y="1"/>
                  </a:lnTo>
                  <a:lnTo>
                    <a:pt x="7486" y="61"/>
                  </a:lnTo>
                  <a:lnTo>
                    <a:pt x="6580" y="182"/>
                  </a:lnTo>
                  <a:lnTo>
                    <a:pt x="5735" y="484"/>
                  </a:lnTo>
                  <a:lnTo>
                    <a:pt x="4830" y="786"/>
                  </a:lnTo>
                  <a:lnTo>
                    <a:pt x="4045" y="1269"/>
                  </a:lnTo>
                  <a:lnTo>
                    <a:pt x="3260" y="1751"/>
                  </a:lnTo>
                  <a:lnTo>
                    <a:pt x="2596" y="2355"/>
                  </a:lnTo>
                  <a:lnTo>
                    <a:pt x="1993" y="3019"/>
                  </a:lnTo>
                  <a:lnTo>
                    <a:pt x="1993" y="3019"/>
                  </a:lnTo>
                  <a:lnTo>
                    <a:pt x="1510" y="3743"/>
                  </a:lnTo>
                  <a:lnTo>
                    <a:pt x="1027" y="4528"/>
                  </a:lnTo>
                  <a:lnTo>
                    <a:pt x="725" y="5373"/>
                  </a:lnTo>
                  <a:lnTo>
                    <a:pt x="423" y="6218"/>
                  </a:lnTo>
                  <a:lnTo>
                    <a:pt x="242" y="7063"/>
                  </a:lnTo>
                  <a:lnTo>
                    <a:pt x="122" y="7969"/>
                  </a:lnTo>
                  <a:lnTo>
                    <a:pt x="61" y="8814"/>
                  </a:lnTo>
                  <a:lnTo>
                    <a:pt x="1" y="9719"/>
                  </a:lnTo>
                  <a:lnTo>
                    <a:pt x="1" y="9719"/>
                  </a:lnTo>
                  <a:lnTo>
                    <a:pt x="61" y="10926"/>
                  </a:lnTo>
                  <a:lnTo>
                    <a:pt x="182" y="12194"/>
                  </a:lnTo>
                  <a:lnTo>
                    <a:pt x="363" y="13462"/>
                  </a:lnTo>
                  <a:lnTo>
                    <a:pt x="665" y="14850"/>
                  </a:lnTo>
                  <a:lnTo>
                    <a:pt x="1087" y="16178"/>
                  </a:lnTo>
                  <a:lnTo>
                    <a:pt x="1570" y="17506"/>
                  </a:lnTo>
                  <a:lnTo>
                    <a:pt x="2113" y="18834"/>
                  </a:lnTo>
                  <a:lnTo>
                    <a:pt x="2777" y="20101"/>
                  </a:lnTo>
                  <a:lnTo>
                    <a:pt x="3502" y="21308"/>
                  </a:lnTo>
                  <a:lnTo>
                    <a:pt x="4347" y="22395"/>
                  </a:lnTo>
                  <a:lnTo>
                    <a:pt x="4830" y="22938"/>
                  </a:lnTo>
                  <a:lnTo>
                    <a:pt x="5252" y="23421"/>
                  </a:lnTo>
                  <a:lnTo>
                    <a:pt x="5795" y="23844"/>
                  </a:lnTo>
                  <a:lnTo>
                    <a:pt x="6278" y="24266"/>
                  </a:lnTo>
                  <a:lnTo>
                    <a:pt x="6882" y="24628"/>
                  </a:lnTo>
                  <a:lnTo>
                    <a:pt x="7425" y="24930"/>
                  </a:lnTo>
                  <a:lnTo>
                    <a:pt x="8029" y="25232"/>
                  </a:lnTo>
                  <a:lnTo>
                    <a:pt x="8632" y="25473"/>
                  </a:lnTo>
                  <a:lnTo>
                    <a:pt x="9296" y="25654"/>
                  </a:lnTo>
                  <a:lnTo>
                    <a:pt x="9960" y="25836"/>
                  </a:lnTo>
                  <a:lnTo>
                    <a:pt x="10685" y="25896"/>
                  </a:lnTo>
                  <a:lnTo>
                    <a:pt x="11409" y="25896"/>
                  </a:lnTo>
                  <a:lnTo>
                    <a:pt x="11409" y="25896"/>
                  </a:lnTo>
                  <a:lnTo>
                    <a:pt x="12254" y="25896"/>
                  </a:lnTo>
                  <a:lnTo>
                    <a:pt x="13099" y="25715"/>
                  </a:lnTo>
                  <a:lnTo>
                    <a:pt x="13944" y="25473"/>
                  </a:lnTo>
                  <a:lnTo>
                    <a:pt x="14789" y="25172"/>
                  </a:lnTo>
                  <a:lnTo>
                    <a:pt x="15574" y="24809"/>
                  </a:lnTo>
                  <a:lnTo>
                    <a:pt x="16298" y="24387"/>
                  </a:lnTo>
                  <a:lnTo>
                    <a:pt x="16962" y="23904"/>
                  </a:lnTo>
                  <a:lnTo>
                    <a:pt x="17566" y="23361"/>
                  </a:lnTo>
                </a:path>
              </a:pathLst>
            </a:custGeom>
            <a:solidFill>
              <a:srgbClr val="9EA0A4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62" name="Shape 62"/>
            <p:cNvSpPr/>
            <p:nvPr/>
          </p:nvSpPr>
          <p:spPr>
            <a:xfrm>
              <a:off x="4623348" y="3374326"/>
              <a:ext cx="734925" cy="547800"/>
            </a:xfrm>
            <a:custGeom>
              <a:avLst/>
              <a:gdLst/>
              <a:ahLst/>
              <a:cxnLst/>
              <a:rect l="0" t="0" r="0" b="0"/>
              <a:pathLst>
                <a:path w="29397" h="21912" fill="none" extrusionOk="0">
                  <a:moveTo>
                    <a:pt x="19437" y="121"/>
                  </a:moveTo>
                  <a:lnTo>
                    <a:pt x="19437" y="121"/>
                  </a:lnTo>
                  <a:lnTo>
                    <a:pt x="18471" y="1"/>
                  </a:lnTo>
                  <a:lnTo>
                    <a:pt x="17385" y="1"/>
                  </a:lnTo>
                  <a:lnTo>
                    <a:pt x="17385" y="1"/>
                  </a:lnTo>
                  <a:lnTo>
                    <a:pt x="16057" y="61"/>
                  </a:lnTo>
                  <a:lnTo>
                    <a:pt x="14970" y="121"/>
                  </a:lnTo>
                  <a:lnTo>
                    <a:pt x="13703" y="242"/>
                  </a:lnTo>
                  <a:lnTo>
                    <a:pt x="12314" y="423"/>
                  </a:lnTo>
                  <a:lnTo>
                    <a:pt x="10805" y="725"/>
                  </a:lnTo>
                  <a:lnTo>
                    <a:pt x="9296" y="1027"/>
                  </a:lnTo>
                  <a:lnTo>
                    <a:pt x="7787" y="1449"/>
                  </a:lnTo>
                  <a:lnTo>
                    <a:pt x="7787" y="1449"/>
                  </a:lnTo>
                  <a:lnTo>
                    <a:pt x="6882" y="1812"/>
                  </a:lnTo>
                  <a:lnTo>
                    <a:pt x="5735" y="2355"/>
                  </a:lnTo>
                  <a:lnTo>
                    <a:pt x="5131" y="2657"/>
                  </a:lnTo>
                  <a:lnTo>
                    <a:pt x="4467" y="3019"/>
                  </a:lnTo>
                  <a:lnTo>
                    <a:pt x="3803" y="3502"/>
                  </a:lnTo>
                  <a:lnTo>
                    <a:pt x="3139" y="3985"/>
                  </a:lnTo>
                  <a:lnTo>
                    <a:pt x="2536" y="4588"/>
                  </a:lnTo>
                  <a:lnTo>
                    <a:pt x="1932" y="5192"/>
                  </a:lnTo>
                  <a:lnTo>
                    <a:pt x="1389" y="5916"/>
                  </a:lnTo>
                  <a:lnTo>
                    <a:pt x="906" y="6761"/>
                  </a:lnTo>
                  <a:lnTo>
                    <a:pt x="544" y="7606"/>
                  </a:lnTo>
                  <a:lnTo>
                    <a:pt x="242" y="8632"/>
                  </a:lnTo>
                  <a:lnTo>
                    <a:pt x="61" y="9659"/>
                  </a:lnTo>
                  <a:lnTo>
                    <a:pt x="1" y="10805"/>
                  </a:lnTo>
                  <a:lnTo>
                    <a:pt x="1" y="10805"/>
                  </a:lnTo>
                  <a:lnTo>
                    <a:pt x="1" y="11409"/>
                  </a:lnTo>
                  <a:lnTo>
                    <a:pt x="61" y="12013"/>
                  </a:lnTo>
                  <a:lnTo>
                    <a:pt x="182" y="12616"/>
                  </a:lnTo>
                  <a:lnTo>
                    <a:pt x="303" y="13159"/>
                  </a:lnTo>
                  <a:lnTo>
                    <a:pt x="423" y="13703"/>
                  </a:lnTo>
                  <a:lnTo>
                    <a:pt x="665" y="14246"/>
                  </a:lnTo>
                  <a:lnTo>
                    <a:pt x="1148" y="15272"/>
                  </a:lnTo>
                  <a:lnTo>
                    <a:pt x="1751" y="16298"/>
                  </a:lnTo>
                  <a:lnTo>
                    <a:pt x="2476" y="17204"/>
                  </a:lnTo>
                  <a:lnTo>
                    <a:pt x="3381" y="18049"/>
                  </a:lnTo>
                  <a:lnTo>
                    <a:pt x="4347" y="18833"/>
                  </a:lnTo>
                  <a:lnTo>
                    <a:pt x="5433" y="19497"/>
                  </a:lnTo>
                  <a:lnTo>
                    <a:pt x="6640" y="20101"/>
                  </a:lnTo>
                  <a:lnTo>
                    <a:pt x="7968" y="20644"/>
                  </a:lnTo>
                  <a:lnTo>
                    <a:pt x="9417" y="21127"/>
                  </a:lnTo>
                  <a:lnTo>
                    <a:pt x="10926" y="21489"/>
                  </a:lnTo>
                  <a:lnTo>
                    <a:pt x="12495" y="21731"/>
                  </a:lnTo>
                  <a:lnTo>
                    <a:pt x="14246" y="21851"/>
                  </a:lnTo>
                  <a:lnTo>
                    <a:pt x="15996" y="21912"/>
                  </a:lnTo>
                  <a:lnTo>
                    <a:pt x="15996" y="21912"/>
                  </a:lnTo>
                  <a:lnTo>
                    <a:pt x="17566" y="21912"/>
                  </a:lnTo>
                  <a:lnTo>
                    <a:pt x="19075" y="21731"/>
                  </a:lnTo>
                  <a:lnTo>
                    <a:pt x="20463" y="21489"/>
                  </a:lnTo>
                  <a:lnTo>
                    <a:pt x="21791" y="21187"/>
                  </a:lnTo>
                  <a:lnTo>
                    <a:pt x="22998" y="20765"/>
                  </a:lnTo>
                  <a:lnTo>
                    <a:pt x="24085" y="20282"/>
                  </a:lnTo>
                  <a:lnTo>
                    <a:pt x="25051" y="19739"/>
                  </a:lnTo>
                  <a:lnTo>
                    <a:pt x="25956" y="19135"/>
                  </a:lnTo>
                  <a:lnTo>
                    <a:pt x="26741" y="18471"/>
                  </a:lnTo>
                  <a:lnTo>
                    <a:pt x="27465" y="17687"/>
                  </a:lnTo>
                  <a:lnTo>
                    <a:pt x="28008" y="16902"/>
                  </a:lnTo>
                  <a:lnTo>
                    <a:pt x="28491" y="15996"/>
                  </a:lnTo>
                  <a:lnTo>
                    <a:pt x="28914" y="15091"/>
                  </a:lnTo>
                  <a:lnTo>
                    <a:pt x="29155" y="14125"/>
                  </a:lnTo>
                  <a:lnTo>
                    <a:pt x="29336" y="13159"/>
                  </a:lnTo>
                  <a:lnTo>
                    <a:pt x="29397" y="12133"/>
                  </a:lnTo>
                  <a:lnTo>
                    <a:pt x="29397" y="12133"/>
                  </a:lnTo>
                  <a:lnTo>
                    <a:pt x="29336" y="11288"/>
                  </a:lnTo>
                  <a:lnTo>
                    <a:pt x="29216" y="10443"/>
                  </a:lnTo>
                  <a:lnTo>
                    <a:pt x="29034" y="9719"/>
                  </a:lnTo>
                  <a:lnTo>
                    <a:pt x="28793" y="8934"/>
                  </a:lnTo>
                  <a:lnTo>
                    <a:pt x="28491" y="8270"/>
                  </a:lnTo>
                  <a:lnTo>
                    <a:pt x="28069" y="7546"/>
                  </a:lnTo>
                  <a:lnTo>
                    <a:pt x="27586" y="6882"/>
                  </a:lnTo>
                  <a:lnTo>
                    <a:pt x="26982" y="6218"/>
                  </a:lnTo>
                  <a:lnTo>
                    <a:pt x="26379" y="5494"/>
                  </a:lnTo>
                  <a:lnTo>
                    <a:pt x="25654" y="4830"/>
                  </a:lnTo>
                  <a:lnTo>
                    <a:pt x="24809" y="4105"/>
                  </a:lnTo>
                  <a:lnTo>
                    <a:pt x="23904" y="3381"/>
                  </a:lnTo>
                  <a:lnTo>
                    <a:pt x="21851" y="1812"/>
                  </a:lnTo>
                  <a:lnTo>
                    <a:pt x="19437" y="121"/>
                  </a:lnTo>
                </a:path>
              </a:pathLst>
            </a:custGeom>
            <a:solidFill>
              <a:srgbClr val="9EA0A4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63" name="Shape 63"/>
            <p:cNvSpPr/>
            <p:nvPr/>
          </p:nvSpPr>
          <p:spPr>
            <a:xfrm>
              <a:off x="4422648" y="2284800"/>
              <a:ext cx="1134825" cy="1733900"/>
            </a:xfrm>
            <a:custGeom>
              <a:avLst/>
              <a:gdLst/>
              <a:ahLst/>
              <a:cxnLst/>
              <a:rect l="0" t="0" r="0" b="0"/>
              <a:pathLst>
                <a:path w="45393" h="69356" fill="none" extrusionOk="0">
                  <a:moveTo>
                    <a:pt x="33924" y="3260"/>
                  </a:moveTo>
                  <a:lnTo>
                    <a:pt x="33924" y="3260"/>
                  </a:lnTo>
                  <a:lnTo>
                    <a:pt x="34829" y="4045"/>
                  </a:lnTo>
                  <a:lnTo>
                    <a:pt x="35855" y="4951"/>
                  </a:lnTo>
                  <a:lnTo>
                    <a:pt x="36398" y="5494"/>
                  </a:lnTo>
                  <a:lnTo>
                    <a:pt x="36881" y="6097"/>
                  </a:lnTo>
                  <a:lnTo>
                    <a:pt x="37425" y="6761"/>
                  </a:lnTo>
                  <a:lnTo>
                    <a:pt x="37968" y="7486"/>
                  </a:lnTo>
                  <a:lnTo>
                    <a:pt x="38451" y="8270"/>
                  </a:lnTo>
                  <a:lnTo>
                    <a:pt x="38934" y="9115"/>
                  </a:lnTo>
                  <a:lnTo>
                    <a:pt x="39356" y="10021"/>
                  </a:lnTo>
                  <a:lnTo>
                    <a:pt x="39718" y="10987"/>
                  </a:lnTo>
                  <a:lnTo>
                    <a:pt x="39960" y="12013"/>
                  </a:lnTo>
                  <a:lnTo>
                    <a:pt x="40201" y="13099"/>
                  </a:lnTo>
                  <a:lnTo>
                    <a:pt x="40382" y="14307"/>
                  </a:lnTo>
                  <a:lnTo>
                    <a:pt x="40382" y="15574"/>
                  </a:lnTo>
                  <a:lnTo>
                    <a:pt x="40382" y="15574"/>
                  </a:lnTo>
                  <a:lnTo>
                    <a:pt x="40382" y="16781"/>
                  </a:lnTo>
                  <a:lnTo>
                    <a:pt x="40262" y="17928"/>
                  </a:lnTo>
                  <a:lnTo>
                    <a:pt x="40020" y="19015"/>
                  </a:lnTo>
                  <a:lnTo>
                    <a:pt x="39718" y="19980"/>
                  </a:lnTo>
                  <a:lnTo>
                    <a:pt x="39417" y="20946"/>
                  </a:lnTo>
                  <a:lnTo>
                    <a:pt x="38994" y="21852"/>
                  </a:lnTo>
                  <a:lnTo>
                    <a:pt x="38511" y="22636"/>
                  </a:lnTo>
                  <a:lnTo>
                    <a:pt x="38028" y="23421"/>
                  </a:lnTo>
                  <a:lnTo>
                    <a:pt x="37485" y="24145"/>
                  </a:lnTo>
                  <a:lnTo>
                    <a:pt x="36881" y="24870"/>
                  </a:lnTo>
                  <a:lnTo>
                    <a:pt x="36217" y="25534"/>
                  </a:lnTo>
                  <a:lnTo>
                    <a:pt x="35553" y="26137"/>
                  </a:lnTo>
                  <a:lnTo>
                    <a:pt x="34165" y="27345"/>
                  </a:lnTo>
                  <a:lnTo>
                    <a:pt x="32777" y="28491"/>
                  </a:lnTo>
                  <a:lnTo>
                    <a:pt x="32777" y="28491"/>
                  </a:lnTo>
                  <a:lnTo>
                    <a:pt x="31871" y="29397"/>
                  </a:lnTo>
                  <a:lnTo>
                    <a:pt x="31449" y="29880"/>
                  </a:lnTo>
                  <a:lnTo>
                    <a:pt x="31026" y="30423"/>
                  </a:lnTo>
                  <a:lnTo>
                    <a:pt x="30725" y="30966"/>
                  </a:lnTo>
                  <a:lnTo>
                    <a:pt x="30423" y="31570"/>
                  </a:lnTo>
                  <a:lnTo>
                    <a:pt x="30302" y="32234"/>
                  </a:lnTo>
                  <a:lnTo>
                    <a:pt x="30242" y="32958"/>
                  </a:lnTo>
                  <a:lnTo>
                    <a:pt x="30242" y="32958"/>
                  </a:lnTo>
                  <a:lnTo>
                    <a:pt x="30302" y="33682"/>
                  </a:lnTo>
                  <a:lnTo>
                    <a:pt x="30423" y="34286"/>
                  </a:lnTo>
                  <a:lnTo>
                    <a:pt x="30725" y="34829"/>
                  </a:lnTo>
                  <a:lnTo>
                    <a:pt x="31026" y="35373"/>
                  </a:lnTo>
                  <a:lnTo>
                    <a:pt x="31388" y="35795"/>
                  </a:lnTo>
                  <a:lnTo>
                    <a:pt x="31811" y="36157"/>
                  </a:lnTo>
                  <a:lnTo>
                    <a:pt x="32596" y="36882"/>
                  </a:lnTo>
                  <a:lnTo>
                    <a:pt x="35855" y="39417"/>
                  </a:lnTo>
                  <a:lnTo>
                    <a:pt x="35855" y="39417"/>
                  </a:lnTo>
                  <a:lnTo>
                    <a:pt x="37364" y="40684"/>
                  </a:lnTo>
                  <a:lnTo>
                    <a:pt x="38753" y="41952"/>
                  </a:lnTo>
                  <a:lnTo>
                    <a:pt x="39417" y="42556"/>
                  </a:lnTo>
                  <a:lnTo>
                    <a:pt x="40020" y="43280"/>
                  </a:lnTo>
                  <a:lnTo>
                    <a:pt x="40624" y="43944"/>
                  </a:lnTo>
                  <a:lnTo>
                    <a:pt x="41167" y="44668"/>
                  </a:lnTo>
                  <a:lnTo>
                    <a:pt x="41710" y="45453"/>
                  </a:lnTo>
                  <a:lnTo>
                    <a:pt x="42133" y="46238"/>
                  </a:lnTo>
                  <a:lnTo>
                    <a:pt x="42555" y="47083"/>
                  </a:lnTo>
                  <a:lnTo>
                    <a:pt x="42857" y="47988"/>
                  </a:lnTo>
                  <a:lnTo>
                    <a:pt x="43159" y="48894"/>
                  </a:lnTo>
                  <a:lnTo>
                    <a:pt x="43340" y="49920"/>
                  </a:lnTo>
                  <a:lnTo>
                    <a:pt x="43461" y="51006"/>
                  </a:lnTo>
                  <a:lnTo>
                    <a:pt x="43521" y="52153"/>
                  </a:lnTo>
                  <a:lnTo>
                    <a:pt x="43521" y="52153"/>
                  </a:lnTo>
                  <a:lnTo>
                    <a:pt x="43461" y="52938"/>
                  </a:lnTo>
                  <a:lnTo>
                    <a:pt x="43400" y="53722"/>
                  </a:lnTo>
                  <a:lnTo>
                    <a:pt x="43280" y="54567"/>
                  </a:lnTo>
                  <a:lnTo>
                    <a:pt x="43099" y="55352"/>
                  </a:lnTo>
                  <a:lnTo>
                    <a:pt x="42917" y="56137"/>
                  </a:lnTo>
                  <a:lnTo>
                    <a:pt x="42616" y="56922"/>
                  </a:lnTo>
                  <a:lnTo>
                    <a:pt x="42314" y="57646"/>
                  </a:lnTo>
                  <a:lnTo>
                    <a:pt x="41952" y="58431"/>
                  </a:lnTo>
                  <a:lnTo>
                    <a:pt x="41529" y="59155"/>
                  </a:lnTo>
                  <a:lnTo>
                    <a:pt x="41107" y="59940"/>
                  </a:lnTo>
                  <a:lnTo>
                    <a:pt x="40624" y="60664"/>
                  </a:lnTo>
                  <a:lnTo>
                    <a:pt x="40081" y="61328"/>
                  </a:lnTo>
                  <a:lnTo>
                    <a:pt x="39477" y="62052"/>
                  </a:lnTo>
                  <a:lnTo>
                    <a:pt x="38813" y="62656"/>
                  </a:lnTo>
                  <a:lnTo>
                    <a:pt x="38149" y="63320"/>
                  </a:lnTo>
                  <a:lnTo>
                    <a:pt x="37425" y="63923"/>
                  </a:lnTo>
                  <a:lnTo>
                    <a:pt x="36640" y="64527"/>
                  </a:lnTo>
                  <a:lnTo>
                    <a:pt x="35795" y="65131"/>
                  </a:lnTo>
                  <a:lnTo>
                    <a:pt x="34950" y="65614"/>
                  </a:lnTo>
                  <a:lnTo>
                    <a:pt x="34044" y="66157"/>
                  </a:lnTo>
                  <a:lnTo>
                    <a:pt x="33079" y="66640"/>
                  </a:lnTo>
                  <a:lnTo>
                    <a:pt x="32052" y="67062"/>
                  </a:lnTo>
                  <a:lnTo>
                    <a:pt x="31026" y="67485"/>
                  </a:lnTo>
                  <a:lnTo>
                    <a:pt x="29940" y="67847"/>
                  </a:lnTo>
                  <a:lnTo>
                    <a:pt x="28793" y="68209"/>
                  </a:lnTo>
                  <a:lnTo>
                    <a:pt x="27586" y="68451"/>
                  </a:lnTo>
                  <a:lnTo>
                    <a:pt x="26379" y="68752"/>
                  </a:lnTo>
                  <a:lnTo>
                    <a:pt x="25111" y="68933"/>
                  </a:lnTo>
                  <a:lnTo>
                    <a:pt x="23783" y="69115"/>
                  </a:lnTo>
                  <a:lnTo>
                    <a:pt x="22395" y="69235"/>
                  </a:lnTo>
                  <a:lnTo>
                    <a:pt x="21006" y="69296"/>
                  </a:lnTo>
                  <a:lnTo>
                    <a:pt x="19558" y="69356"/>
                  </a:lnTo>
                  <a:lnTo>
                    <a:pt x="19558" y="69356"/>
                  </a:lnTo>
                  <a:lnTo>
                    <a:pt x="18350" y="69296"/>
                  </a:lnTo>
                  <a:lnTo>
                    <a:pt x="17204" y="69235"/>
                  </a:lnTo>
                  <a:lnTo>
                    <a:pt x="16057" y="69175"/>
                  </a:lnTo>
                  <a:lnTo>
                    <a:pt x="14970" y="69054"/>
                  </a:lnTo>
                  <a:lnTo>
                    <a:pt x="13884" y="68873"/>
                  </a:lnTo>
                  <a:lnTo>
                    <a:pt x="12858" y="68692"/>
                  </a:lnTo>
                  <a:lnTo>
                    <a:pt x="11892" y="68511"/>
                  </a:lnTo>
                  <a:lnTo>
                    <a:pt x="10926" y="68269"/>
                  </a:lnTo>
                  <a:lnTo>
                    <a:pt x="10021" y="67968"/>
                  </a:lnTo>
                  <a:lnTo>
                    <a:pt x="9176" y="67666"/>
                  </a:lnTo>
                  <a:lnTo>
                    <a:pt x="8391" y="67364"/>
                  </a:lnTo>
                  <a:lnTo>
                    <a:pt x="7606" y="67002"/>
                  </a:lnTo>
                  <a:lnTo>
                    <a:pt x="6821" y="66640"/>
                  </a:lnTo>
                  <a:lnTo>
                    <a:pt x="6158" y="66217"/>
                  </a:lnTo>
                  <a:lnTo>
                    <a:pt x="5494" y="65795"/>
                  </a:lnTo>
                  <a:lnTo>
                    <a:pt x="4830" y="65372"/>
                  </a:lnTo>
                  <a:lnTo>
                    <a:pt x="4286" y="64889"/>
                  </a:lnTo>
                  <a:lnTo>
                    <a:pt x="3683" y="64406"/>
                  </a:lnTo>
                  <a:lnTo>
                    <a:pt x="3200" y="63923"/>
                  </a:lnTo>
                  <a:lnTo>
                    <a:pt x="2717" y="63380"/>
                  </a:lnTo>
                  <a:lnTo>
                    <a:pt x="2294" y="62897"/>
                  </a:lnTo>
                  <a:lnTo>
                    <a:pt x="1872" y="62354"/>
                  </a:lnTo>
                  <a:lnTo>
                    <a:pt x="1510" y="61750"/>
                  </a:lnTo>
                  <a:lnTo>
                    <a:pt x="1208" y="61207"/>
                  </a:lnTo>
                  <a:lnTo>
                    <a:pt x="906" y="60604"/>
                  </a:lnTo>
                  <a:lnTo>
                    <a:pt x="665" y="60000"/>
                  </a:lnTo>
                  <a:lnTo>
                    <a:pt x="484" y="59396"/>
                  </a:lnTo>
                  <a:lnTo>
                    <a:pt x="302" y="58793"/>
                  </a:lnTo>
                  <a:lnTo>
                    <a:pt x="182" y="58189"/>
                  </a:lnTo>
                  <a:lnTo>
                    <a:pt x="61" y="57586"/>
                  </a:lnTo>
                  <a:lnTo>
                    <a:pt x="61" y="56982"/>
                  </a:lnTo>
                  <a:lnTo>
                    <a:pt x="1" y="56318"/>
                  </a:lnTo>
                  <a:lnTo>
                    <a:pt x="1" y="56318"/>
                  </a:lnTo>
                  <a:lnTo>
                    <a:pt x="61" y="55714"/>
                  </a:lnTo>
                  <a:lnTo>
                    <a:pt x="121" y="55050"/>
                  </a:lnTo>
                  <a:lnTo>
                    <a:pt x="182" y="54326"/>
                  </a:lnTo>
                  <a:lnTo>
                    <a:pt x="363" y="53662"/>
                  </a:lnTo>
                  <a:lnTo>
                    <a:pt x="544" y="52938"/>
                  </a:lnTo>
                  <a:lnTo>
                    <a:pt x="785" y="52213"/>
                  </a:lnTo>
                  <a:lnTo>
                    <a:pt x="1148" y="51489"/>
                  </a:lnTo>
                  <a:lnTo>
                    <a:pt x="1510" y="50765"/>
                  </a:lnTo>
                  <a:lnTo>
                    <a:pt x="1932" y="49980"/>
                  </a:lnTo>
                  <a:lnTo>
                    <a:pt x="2415" y="49256"/>
                  </a:lnTo>
                  <a:lnTo>
                    <a:pt x="3019" y="48531"/>
                  </a:lnTo>
                  <a:lnTo>
                    <a:pt x="3683" y="47867"/>
                  </a:lnTo>
                  <a:lnTo>
                    <a:pt x="4407" y="47143"/>
                  </a:lnTo>
                  <a:lnTo>
                    <a:pt x="5192" y="46479"/>
                  </a:lnTo>
                  <a:lnTo>
                    <a:pt x="6037" y="45815"/>
                  </a:lnTo>
                  <a:lnTo>
                    <a:pt x="7003" y="45211"/>
                  </a:lnTo>
                  <a:lnTo>
                    <a:pt x="7003" y="45211"/>
                  </a:lnTo>
                  <a:lnTo>
                    <a:pt x="8089" y="44608"/>
                  </a:lnTo>
                  <a:lnTo>
                    <a:pt x="9236" y="44065"/>
                  </a:lnTo>
                  <a:lnTo>
                    <a:pt x="10383" y="43582"/>
                  </a:lnTo>
                  <a:lnTo>
                    <a:pt x="11530" y="43159"/>
                  </a:lnTo>
                  <a:lnTo>
                    <a:pt x="12737" y="42797"/>
                  </a:lnTo>
                  <a:lnTo>
                    <a:pt x="13944" y="42435"/>
                  </a:lnTo>
                  <a:lnTo>
                    <a:pt x="15091" y="42193"/>
                  </a:lnTo>
                  <a:lnTo>
                    <a:pt x="16298" y="41952"/>
                  </a:lnTo>
                  <a:lnTo>
                    <a:pt x="18592" y="41590"/>
                  </a:lnTo>
                  <a:lnTo>
                    <a:pt x="20765" y="41348"/>
                  </a:lnTo>
                  <a:lnTo>
                    <a:pt x="22696" y="41167"/>
                  </a:lnTo>
                  <a:lnTo>
                    <a:pt x="24387" y="41047"/>
                  </a:lnTo>
                  <a:lnTo>
                    <a:pt x="24387" y="41047"/>
                  </a:lnTo>
                  <a:lnTo>
                    <a:pt x="23421" y="39779"/>
                  </a:lnTo>
                  <a:lnTo>
                    <a:pt x="22998" y="39115"/>
                  </a:lnTo>
                  <a:lnTo>
                    <a:pt x="22576" y="38391"/>
                  </a:lnTo>
                  <a:lnTo>
                    <a:pt x="22214" y="37606"/>
                  </a:lnTo>
                  <a:lnTo>
                    <a:pt x="21912" y="36761"/>
                  </a:lnTo>
                  <a:lnTo>
                    <a:pt x="21731" y="35855"/>
                  </a:lnTo>
                  <a:lnTo>
                    <a:pt x="21670" y="34829"/>
                  </a:lnTo>
                  <a:lnTo>
                    <a:pt x="21670" y="34829"/>
                  </a:lnTo>
                  <a:lnTo>
                    <a:pt x="21670" y="34286"/>
                  </a:lnTo>
                  <a:lnTo>
                    <a:pt x="21731" y="33803"/>
                  </a:lnTo>
                  <a:lnTo>
                    <a:pt x="21972" y="32898"/>
                  </a:lnTo>
                  <a:lnTo>
                    <a:pt x="22214" y="32113"/>
                  </a:lnTo>
                  <a:lnTo>
                    <a:pt x="22576" y="31328"/>
                  </a:lnTo>
                  <a:lnTo>
                    <a:pt x="22576" y="31328"/>
                  </a:lnTo>
                  <a:lnTo>
                    <a:pt x="21067" y="31449"/>
                  </a:lnTo>
                  <a:lnTo>
                    <a:pt x="19678" y="31509"/>
                  </a:lnTo>
                  <a:lnTo>
                    <a:pt x="19678" y="31509"/>
                  </a:lnTo>
                  <a:lnTo>
                    <a:pt x="18773" y="31449"/>
                  </a:lnTo>
                  <a:lnTo>
                    <a:pt x="17928" y="31389"/>
                  </a:lnTo>
                  <a:lnTo>
                    <a:pt x="17083" y="31328"/>
                  </a:lnTo>
                  <a:lnTo>
                    <a:pt x="16238" y="31147"/>
                  </a:lnTo>
                  <a:lnTo>
                    <a:pt x="15453" y="30966"/>
                  </a:lnTo>
                  <a:lnTo>
                    <a:pt x="14668" y="30785"/>
                  </a:lnTo>
                  <a:lnTo>
                    <a:pt x="13944" y="30544"/>
                  </a:lnTo>
                  <a:lnTo>
                    <a:pt x="13220" y="30242"/>
                  </a:lnTo>
                  <a:lnTo>
                    <a:pt x="12556" y="29940"/>
                  </a:lnTo>
                  <a:lnTo>
                    <a:pt x="11892" y="29578"/>
                  </a:lnTo>
                  <a:lnTo>
                    <a:pt x="11228" y="29216"/>
                  </a:lnTo>
                  <a:lnTo>
                    <a:pt x="10624" y="28854"/>
                  </a:lnTo>
                  <a:lnTo>
                    <a:pt x="10081" y="28431"/>
                  </a:lnTo>
                  <a:lnTo>
                    <a:pt x="9538" y="27948"/>
                  </a:lnTo>
                  <a:lnTo>
                    <a:pt x="8512" y="26982"/>
                  </a:lnTo>
                  <a:lnTo>
                    <a:pt x="7606" y="25956"/>
                  </a:lnTo>
                  <a:lnTo>
                    <a:pt x="6821" y="24870"/>
                  </a:lnTo>
                  <a:lnTo>
                    <a:pt x="6097" y="23663"/>
                  </a:lnTo>
                  <a:lnTo>
                    <a:pt x="5554" y="22455"/>
                  </a:lnTo>
                  <a:lnTo>
                    <a:pt x="5131" y="21127"/>
                  </a:lnTo>
                  <a:lnTo>
                    <a:pt x="4830" y="19860"/>
                  </a:lnTo>
                  <a:lnTo>
                    <a:pt x="4648" y="18532"/>
                  </a:lnTo>
                  <a:lnTo>
                    <a:pt x="4588" y="17204"/>
                  </a:lnTo>
                  <a:lnTo>
                    <a:pt x="4588" y="17204"/>
                  </a:lnTo>
                  <a:lnTo>
                    <a:pt x="4588" y="16419"/>
                  </a:lnTo>
                  <a:lnTo>
                    <a:pt x="4648" y="15634"/>
                  </a:lnTo>
                  <a:lnTo>
                    <a:pt x="4769" y="14789"/>
                  </a:lnTo>
                  <a:lnTo>
                    <a:pt x="4950" y="14005"/>
                  </a:lnTo>
                  <a:lnTo>
                    <a:pt x="5131" y="13220"/>
                  </a:lnTo>
                  <a:lnTo>
                    <a:pt x="5373" y="12375"/>
                  </a:lnTo>
                  <a:lnTo>
                    <a:pt x="5675" y="11590"/>
                  </a:lnTo>
                  <a:lnTo>
                    <a:pt x="5976" y="10806"/>
                  </a:lnTo>
                  <a:lnTo>
                    <a:pt x="6399" y="10021"/>
                  </a:lnTo>
                  <a:lnTo>
                    <a:pt x="6821" y="9236"/>
                  </a:lnTo>
                  <a:lnTo>
                    <a:pt x="7304" y="8512"/>
                  </a:lnTo>
                  <a:lnTo>
                    <a:pt x="7848" y="7727"/>
                  </a:lnTo>
                  <a:lnTo>
                    <a:pt x="8391" y="7003"/>
                  </a:lnTo>
                  <a:lnTo>
                    <a:pt x="8994" y="6339"/>
                  </a:lnTo>
                  <a:lnTo>
                    <a:pt x="9658" y="5675"/>
                  </a:lnTo>
                  <a:lnTo>
                    <a:pt x="10383" y="5011"/>
                  </a:lnTo>
                  <a:lnTo>
                    <a:pt x="10383" y="5011"/>
                  </a:lnTo>
                  <a:lnTo>
                    <a:pt x="11349" y="4226"/>
                  </a:lnTo>
                  <a:lnTo>
                    <a:pt x="12375" y="3562"/>
                  </a:lnTo>
                  <a:lnTo>
                    <a:pt x="13401" y="2959"/>
                  </a:lnTo>
                  <a:lnTo>
                    <a:pt x="14427" y="2415"/>
                  </a:lnTo>
                  <a:lnTo>
                    <a:pt x="15453" y="1932"/>
                  </a:lnTo>
                  <a:lnTo>
                    <a:pt x="16540" y="1570"/>
                  </a:lnTo>
                  <a:lnTo>
                    <a:pt x="17566" y="1208"/>
                  </a:lnTo>
                  <a:lnTo>
                    <a:pt x="18652" y="906"/>
                  </a:lnTo>
                  <a:lnTo>
                    <a:pt x="19678" y="665"/>
                  </a:lnTo>
                  <a:lnTo>
                    <a:pt x="20705" y="484"/>
                  </a:lnTo>
                  <a:lnTo>
                    <a:pt x="21731" y="303"/>
                  </a:lnTo>
                  <a:lnTo>
                    <a:pt x="22757" y="182"/>
                  </a:lnTo>
                  <a:lnTo>
                    <a:pt x="24749" y="61"/>
                  </a:lnTo>
                  <a:lnTo>
                    <a:pt x="26680" y="1"/>
                  </a:lnTo>
                  <a:lnTo>
                    <a:pt x="45392" y="1"/>
                  </a:lnTo>
                  <a:lnTo>
                    <a:pt x="39598" y="3260"/>
                  </a:lnTo>
                  <a:lnTo>
                    <a:pt x="33924" y="3260"/>
                  </a:lnTo>
                </a:path>
              </a:pathLst>
            </a:custGeom>
            <a:solidFill>
              <a:srgbClr val="9EA0A4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64" name="Shape 64"/>
            <p:cNvSpPr/>
            <p:nvPr/>
          </p:nvSpPr>
          <p:spPr>
            <a:xfrm>
              <a:off x="3281826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extrusionOk="0">
                  <a:moveTo>
                    <a:pt x="21187" y="2777"/>
                  </a:moveTo>
                  <a:lnTo>
                    <a:pt x="22214" y="2837"/>
                  </a:lnTo>
                  <a:lnTo>
                    <a:pt x="23179" y="2958"/>
                  </a:lnTo>
                  <a:lnTo>
                    <a:pt x="24145" y="3199"/>
                  </a:lnTo>
                  <a:lnTo>
                    <a:pt x="25050" y="3441"/>
                  </a:lnTo>
                  <a:lnTo>
                    <a:pt x="25956" y="3803"/>
                  </a:lnTo>
                  <a:lnTo>
                    <a:pt x="26741" y="4286"/>
                  </a:lnTo>
                  <a:lnTo>
                    <a:pt x="27525" y="4769"/>
                  </a:lnTo>
                  <a:lnTo>
                    <a:pt x="28310" y="5312"/>
                  </a:lnTo>
                  <a:lnTo>
                    <a:pt x="28974" y="5916"/>
                  </a:lnTo>
                  <a:lnTo>
                    <a:pt x="29698" y="6580"/>
                  </a:lnTo>
                  <a:lnTo>
                    <a:pt x="30302" y="7304"/>
                  </a:lnTo>
                  <a:lnTo>
                    <a:pt x="30906" y="8028"/>
                  </a:lnTo>
                  <a:lnTo>
                    <a:pt x="31449" y="8873"/>
                  </a:lnTo>
                  <a:lnTo>
                    <a:pt x="31992" y="9658"/>
                  </a:lnTo>
                  <a:lnTo>
                    <a:pt x="32475" y="10564"/>
                  </a:lnTo>
                  <a:lnTo>
                    <a:pt x="32958" y="11409"/>
                  </a:lnTo>
                  <a:lnTo>
                    <a:pt x="33380" y="12314"/>
                  </a:lnTo>
                  <a:lnTo>
                    <a:pt x="33743" y="13280"/>
                  </a:lnTo>
                  <a:lnTo>
                    <a:pt x="34467" y="15151"/>
                  </a:lnTo>
                  <a:lnTo>
                    <a:pt x="35010" y="17143"/>
                  </a:lnTo>
                  <a:lnTo>
                    <a:pt x="35493" y="19074"/>
                  </a:lnTo>
                  <a:lnTo>
                    <a:pt x="35855" y="20946"/>
                  </a:lnTo>
                  <a:lnTo>
                    <a:pt x="36097" y="22757"/>
                  </a:lnTo>
                  <a:lnTo>
                    <a:pt x="36217" y="24447"/>
                  </a:lnTo>
                  <a:lnTo>
                    <a:pt x="36278" y="26076"/>
                  </a:lnTo>
                  <a:lnTo>
                    <a:pt x="36217" y="27404"/>
                  </a:lnTo>
                  <a:lnTo>
                    <a:pt x="36157" y="28732"/>
                  </a:lnTo>
                  <a:lnTo>
                    <a:pt x="35976" y="30060"/>
                  </a:lnTo>
                  <a:lnTo>
                    <a:pt x="35734" y="31328"/>
                  </a:lnTo>
                  <a:lnTo>
                    <a:pt x="35372" y="32595"/>
                  </a:lnTo>
                  <a:lnTo>
                    <a:pt x="34889" y="33803"/>
                  </a:lnTo>
                  <a:lnTo>
                    <a:pt x="34588" y="34406"/>
                  </a:lnTo>
                  <a:lnTo>
                    <a:pt x="34286" y="35010"/>
                  </a:lnTo>
                  <a:lnTo>
                    <a:pt x="33924" y="35553"/>
                  </a:lnTo>
                  <a:lnTo>
                    <a:pt x="33501" y="36157"/>
                  </a:lnTo>
                  <a:lnTo>
                    <a:pt x="33139" y="36640"/>
                  </a:lnTo>
                  <a:lnTo>
                    <a:pt x="32656" y="37183"/>
                  </a:lnTo>
                  <a:lnTo>
                    <a:pt x="32233" y="37666"/>
                  </a:lnTo>
                  <a:lnTo>
                    <a:pt x="31690" y="38088"/>
                  </a:lnTo>
                  <a:lnTo>
                    <a:pt x="31147" y="38511"/>
                  </a:lnTo>
                  <a:lnTo>
                    <a:pt x="30604" y="38873"/>
                  </a:lnTo>
                  <a:lnTo>
                    <a:pt x="30060" y="39235"/>
                  </a:lnTo>
                  <a:lnTo>
                    <a:pt x="29457" y="39537"/>
                  </a:lnTo>
                  <a:lnTo>
                    <a:pt x="28853" y="39839"/>
                  </a:lnTo>
                  <a:lnTo>
                    <a:pt x="28189" y="40080"/>
                  </a:lnTo>
                  <a:lnTo>
                    <a:pt x="27586" y="40261"/>
                  </a:lnTo>
                  <a:lnTo>
                    <a:pt x="26922" y="40442"/>
                  </a:lnTo>
                  <a:lnTo>
                    <a:pt x="26258" y="40563"/>
                  </a:lnTo>
                  <a:lnTo>
                    <a:pt x="25594" y="40684"/>
                  </a:lnTo>
                  <a:lnTo>
                    <a:pt x="24930" y="40744"/>
                  </a:lnTo>
                  <a:lnTo>
                    <a:pt x="23240" y="40744"/>
                  </a:lnTo>
                  <a:lnTo>
                    <a:pt x="22274" y="40623"/>
                  </a:lnTo>
                  <a:lnTo>
                    <a:pt x="21368" y="40382"/>
                  </a:lnTo>
                  <a:lnTo>
                    <a:pt x="20463" y="40141"/>
                  </a:lnTo>
                  <a:lnTo>
                    <a:pt x="19618" y="39778"/>
                  </a:lnTo>
                  <a:lnTo>
                    <a:pt x="18773" y="39356"/>
                  </a:lnTo>
                  <a:lnTo>
                    <a:pt x="17988" y="38873"/>
                  </a:lnTo>
                  <a:lnTo>
                    <a:pt x="17204" y="38330"/>
                  </a:lnTo>
                  <a:lnTo>
                    <a:pt x="16479" y="37726"/>
                  </a:lnTo>
                  <a:lnTo>
                    <a:pt x="15815" y="37062"/>
                  </a:lnTo>
                  <a:lnTo>
                    <a:pt x="15151" y="36338"/>
                  </a:lnTo>
                  <a:lnTo>
                    <a:pt x="14548" y="35613"/>
                  </a:lnTo>
                  <a:lnTo>
                    <a:pt x="13944" y="34829"/>
                  </a:lnTo>
                  <a:lnTo>
                    <a:pt x="13401" y="33984"/>
                  </a:lnTo>
                  <a:lnTo>
                    <a:pt x="12918" y="33139"/>
                  </a:lnTo>
                  <a:lnTo>
                    <a:pt x="12435" y="32233"/>
                  </a:lnTo>
                  <a:lnTo>
                    <a:pt x="11952" y="31328"/>
                  </a:lnTo>
                  <a:lnTo>
                    <a:pt x="11530" y="30362"/>
                  </a:lnTo>
                  <a:lnTo>
                    <a:pt x="10805" y="28430"/>
                  </a:lnTo>
                  <a:lnTo>
                    <a:pt x="10202" y="26499"/>
                  </a:lnTo>
                  <a:lnTo>
                    <a:pt x="9719" y="24507"/>
                  </a:lnTo>
                  <a:lnTo>
                    <a:pt x="9296" y="22515"/>
                  </a:lnTo>
                  <a:lnTo>
                    <a:pt x="9055" y="20584"/>
                  </a:lnTo>
                  <a:lnTo>
                    <a:pt x="8874" y="18712"/>
                  </a:lnTo>
                  <a:lnTo>
                    <a:pt x="8813" y="16962"/>
                  </a:lnTo>
                  <a:lnTo>
                    <a:pt x="8874" y="15513"/>
                  </a:lnTo>
                  <a:lnTo>
                    <a:pt x="8994" y="14065"/>
                  </a:lnTo>
                  <a:lnTo>
                    <a:pt x="9236" y="12616"/>
                  </a:lnTo>
                  <a:lnTo>
                    <a:pt x="9357" y="11891"/>
                  </a:lnTo>
                  <a:lnTo>
                    <a:pt x="9598" y="11167"/>
                  </a:lnTo>
                  <a:lnTo>
                    <a:pt x="9839" y="10443"/>
                  </a:lnTo>
                  <a:lnTo>
                    <a:pt x="10141" y="9779"/>
                  </a:lnTo>
                  <a:lnTo>
                    <a:pt x="10443" y="9055"/>
                  </a:lnTo>
                  <a:lnTo>
                    <a:pt x="10866" y="8391"/>
                  </a:lnTo>
                  <a:lnTo>
                    <a:pt x="11288" y="7787"/>
                  </a:lnTo>
                  <a:lnTo>
                    <a:pt x="11831" y="7123"/>
                  </a:lnTo>
                  <a:lnTo>
                    <a:pt x="12375" y="6519"/>
                  </a:lnTo>
                  <a:lnTo>
                    <a:pt x="13039" y="5916"/>
                  </a:lnTo>
                  <a:lnTo>
                    <a:pt x="13884" y="5191"/>
                  </a:lnTo>
                  <a:lnTo>
                    <a:pt x="14789" y="4588"/>
                  </a:lnTo>
                  <a:lnTo>
                    <a:pt x="15755" y="4045"/>
                  </a:lnTo>
                  <a:lnTo>
                    <a:pt x="16781" y="3622"/>
                  </a:lnTo>
                  <a:lnTo>
                    <a:pt x="17868" y="3260"/>
                  </a:lnTo>
                  <a:lnTo>
                    <a:pt x="18954" y="3018"/>
                  </a:lnTo>
                  <a:lnTo>
                    <a:pt x="20041" y="2837"/>
                  </a:lnTo>
                  <a:lnTo>
                    <a:pt x="21187" y="2777"/>
                  </a:lnTo>
                  <a:close/>
                  <a:moveTo>
                    <a:pt x="22274" y="0"/>
                  </a:moveTo>
                  <a:lnTo>
                    <a:pt x="21006" y="121"/>
                  </a:lnTo>
                  <a:lnTo>
                    <a:pt x="19799" y="242"/>
                  </a:lnTo>
                  <a:lnTo>
                    <a:pt x="18592" y="423"/>
                  </a:lnTo>
                  <a:lnTo>
                    <a:pt x="17385" y="725"/>
                  </a:lnTo>
                  <a:lnTo>
                    <a:pt x="16238" y="1026"/>
                  </a:lnTo>
                  <a:lnTo>
                    <a:pt x="15151" y="1328"/>
                  </a:lnTo>
                  <a:lnTo>
                    <a:pt x="14065" y="1751"/>
                  </a:lnTo>
                  <a:lnTo>
                    <a:pt x="12978" y="2234"/>
                  </a:lnTo>
                  <a:lnTo>
                    <a:pt x="11952" y="2717"/>
                  </a:lnTo>
                  <a:lnTo>
                    <a:pt x="10986" y="3260"/>
                  </a:lnTo>
                  <a:lnTo>
                    <a:pt x="10021" y="3803"/>
                  </a:lnTo>
                  <a:lnTo>
                    <a:pt x="9115" y="4467"/>
                  </a:lnTo>
                  <a:lnTo>
                    <a:pt x="8270" y="5131"/>
                  </a:lnTo>
                  <a:lnTo>
                    <a:pt x="7425" y="5795"/>
                  </a:lnTo>
                  <a:lnTo>
                    <a:pt x="6580" y="6580"/>
                  </a:lnTo>
                  <a:lnTo>
                    <a:pt x="5856" y="7304"/>
                  </a:lnTo>
                  <a:lnTo>
                    <a:pt x="5131" y="8149"/>
                  </a:lnTo>
                  <a:lnTo>
                    <a:pt x="4467" y="8994"/>
                  </a:lnTo>
                  <a:lnTo>
                    <a:pt x="3803" y="9839"/>
                  </a:lnTo>
                  <a:lnTo>
                    <a:pt x="3260" y="10745"/>
                  </a:lnTo>
                  <a:lnTo>
                    <a:pt x="2717" y="11650"/>
                  </a:lnTo>
                  <a:lnTo>
                    <a:pt x="2174" y="12616"/>
                  </a:lnTo>
                  <a:lnTo>
                    <a:pt x="1751" y="13582"/>
                  </a:lnTo>
                  <a:lnTo>
                    <a:pt x="1329" y="14608"/>
                  </a:lnTo>
                  <a:lnTo>
                    <a:pt x="1027" y="15574"/>
                  </a:lnTo>
                  <a:lnTo>
                    <a:pt x="725" y="16660"/>
                  </a:lnTo>
                  <a:lnTo>
                    <a:pt x="483" y="17686"/>
                  </a:lnTo>
                  <a:lnTo>
                    <a:pt x="242" y="18773"/>
                  </a:lnTo>
                  <a:lnTo>
                    <a:pt x="121" y="19859"/>
                  </a:lnTo>
                  <a:lnTo>
                    <a:pt x="61" y="20946"/>
                  </a:lnTo>
                  <a:lnTo>
                    <a:pt x="1" y="22032"/>
                  </a:lnTo>
                  <a:lnTo>
                    <a:pt x="61" y="22998"/>
                  </a:lnTo>
                  <a:lnTo>
                    <a:pt x="121" y="23964"/>
                  </a:lnTo>
                  <a:lnTo>
                    <a:pt x="242" y="24930"/>
                  </a:lnTo>
                  <a:lnTo>
                    <a:pt x="363" y="25895"/>
                  </a:lnTo>
                  <a:lnTo>
                    <a:pt x="604" y="26861"/>
                  </a:lnTo>
                  <a:lnTo>
                    <a:pt x="846" y="27827"/>
                  </a:lnTo>
                  <a:lnTo>
                    <a:pt x="1087" y="28732"/>
                  </a:lnTo>
                  <a:lnTo>
                    <a:pt x="1449" y="29698"/>
                  </a:lnTo>
                  <a:lnTo>
                    <a:pt x="1811" y="30603"/>
                  </a:lnTo>
                  <a:lnTo>
                    <a:pt x="2234" y="31509"/>
                  </a:lnTo>
                  <a:lnTo>
                    <a:pt x="2717" y="32414"/>
                  </a:lnTo>
                  <a:lnTo>
                    <a:pt x="3200" y="33320"/>
                  </a:lnTo>
                  <a:lnTo>
                    <a:pt x="3743" y="34165"/>
                  </a:lnTo>
                  <a:lnTo>
                    <a:pt x="4347" y="35010"/>
                  </a:lnTo>
                  <a:lnTo>
                    <a:pt x="5011" y="35795"/>
                  </a:lnTo>
                  <a:lnTo>
                    <a:pt x="5675" y="36579"/>
                  </a:lnTo>
                  <a:lnTo>
                    <a:pt x="6399" y="37364"/>
                  </a:lnTo>
                  <a:lnTo>
                    <a:pt x="7184" y="38088"/>
                  </a:lnTo>
                  <a:lnTo>
                    <a:pt x="7968" y="38752"/>
                  </a:lnTo>
                  <a:lnTo>
                    <a:pt x="8813" y="39416"/>
                  </a:lnTo>
                  <a:lnTo>
                    <a:pt x="9719" y="40020"/>
                  </a:lnTo>
                  <a:lnTo>
                    <a:pt x="10624" y="40563"/>
                  </a:lnTo>
                  <a:lnTo>
                    <a:pt x="11590" y="41106"/>
                  </a:lnTo>
                  <a:lnTo>
                    <a:pt x="12616" y="41589"/>
                  </a:lnTo>
                  <a:lnTo>
                    <a:pt x="13703" y="42012"/>
                  </a:lnTo>
                  <a:lnTo>
                    <a:pt x="14789" y="42374"/>
                  </a:lnTo>
                  <a:lnTo>
                    <a:pt x="15936" y="42736"/>
                  </a:lnTo>
                  <a:lnTo>
                    <a:pt x="17083" y="42978"/>
                  </a:lnTo>
                  <a:lnTo>
                    <a:pt x="18290" y="43219"/>
                  </a:lnTo>
                  <a:lnTo>
                    <a:pt x="19558" y="43340"/>
                  </a:lnTo>
                  <a:lnTo>
                    <a:pt x="20825" y="43460"/>
                  </a:lnTo>
                  <a:lnTo>
                    <a:pt x="22153" y="43521"/>
                  </a:lnTo>
                  <a:lnTo>
                    <a:pt x="23541" y="43460"/>
                  </a:lnTo>
                  <a:lnTo>
                    <a:pt x="24869" y="43340"/>
                  </a:lnTo>
                  <a:lnTo>
                    <a:pt x="26197" y="43219"/>
                  </a:lnTo>
                  <a:lnTo>
                    <a:pt x="27405" y="42978"/>
                  </a:lnTo>
                  <a:lnTo>
                    <a:pt x="28612" y="42676"/>
                  </a:lnTo>
                  <a:lnTo>
                    <a:pt x="29819" y="42374"/>
                  </a:lnTo>
                  <a:lnTo>
                    <a:pt x="30966" y="42012"/>
                  </a:lnTo>
                  <a:lnTo>
                    <a:pt x="32052" y="41529"/>
                  </a:lnTo>
                  <a:lnTo>
                    <a:pt x="33079" y="41046"/>
                  </a:lnTo>
                  <a:lnTo>
                    <a:pt x="34105" y="40503"/>
                  </a:lnTo>
                  <a:lnTo>
                    <a:pt x="35070" y="39959"/>
                  </a:lnTo>
                  <a:lnTo>
                    <a:pt x="35976" y="39356"/>
                  </a:lnTo>
                  <a:lnTo>
                    <a:pt x="36881" y="38692"/>
                  </a:lnTo>
                  <a:lnTo>
                    <a:pt x="37726" y="37968"/>
                  </a:lnTo>
                  <a:lnTo>
                    <a:pt x="38511" y="37243"/>
                  </a:lnTo>
                  <a:lnTo>
                    <a:pt x="39296" y="36459"/>
                  </a:lnTo>
                  <a:lnTo>
                    <a:pt x="39960" y="35674"/>
                  </a:lnTo>
                  <a:lnTo>
                    <a:pt x="40624" y="34829"/>
                  </a:lnTo>
                  <a:lnTo>
                    <a:pt x="41288" y="33984"/>
                  </a:lnTo>
                  <a:lnTo>
                    <a:pt x="41831" y="33139"/>
                  </a:lnTo>
                  <a:lnTo>
                    <a:pt x="42374" y="32233"/>
                  </a:lnTo>
                  <a:lnTo>
                    <a:pt x="42857" y="31267"/>
                  </a:lnTo>
                  <a:lnTo>
                    <a:pt x="43340" y="30362"/>
                  </a:lnTo>
                  <a:lnTo>
                    <a:pt x="43702" y="29396"/>
                  </a:lnTo>
                  <a:lnTo>
                    <a:pt x="44064" y="28430"/>
                  </a:lnTo>
                  <a:lnTo>
                    <a:pt x="44366" y="27465"/>
                  </a:lnTo>
                  <a:lnTo>
                    <a:pt x="44668" y="26439"/>
                  </a:lnTo>
                  <a:lnTo>
                    <a:pt x="44849" y="25473"/>
                  </a:lnTo>
                  <a:lnTo>
                    <a:pt x="45030" y="24447"/>
                  </a:lnTo>
                  <a:lnTo>
                    <a:pt x="45151" y="23420"/>
                  </a:lnTo>
                  <a:lnTo>
                    <a:pt x="45211" y="22455"/>
                  </a:lnTo>
                  <a:lnTo>
                    <a:pt x="45271" y="21429"/>
                  </a:lnTo>
                  <a:lnTo>
                    <a:pt x="45211" y="20402"/>
                  </a:lnTo>
                  <a:lnTo>
                    <a:pt x="45151" y="19376"/>
                  </a:lnTo>
                  <a:lnTo>
                    <a:pt x="45030" y="18350"/>
                  </a:lnTo>
                  <a:lnTo>
                    <a:pt x="44849" y="17324"/>
                  </a:lnTo>
                  <a:lnTo>
                    <a:pt x="44668" y="16358"/>
                  </a:lnTo>
                  <a:lnTo>
                    <a:pt x="44366" y="15332"/>
                  </a:lnTo>
                  <a:lnTo>
                    <a:pt x="44064" y="14366"/>
                  </a:lnTo>
                  <a:lnTo>
                    <a:pt x="43762" y="13461"/>
                  </a:lnTo>
                  <a:lnTo>
                    <a:pt x="43340" y="12495"/>
                  </a:lnTo>
                  <a:lnTo>
                    <a:pt x="42917" y="11590"/>
                  </a:lnTo>
                  <a:lnTo>
                    <a:pt x="42435" y="10684"/>
                  </a:lnTo>
                  <a:lnTo>
                    <a:pt x="41891" y="9779"/>
                  </a:lnTo>
                  <a:lnTo>
                    <a:pt x="41348" y="8934"/>
                  </a:lnTo>
                  <a:lnTo>
                    <a:pt x="40744" y="8149"/>
                  </a:lnTo>
                  <a:lnTo>
                    <a:pt x="40080" y="7364"/>
                  </a:lnTo>
                  <a:lnTo>
                    <a:pt x="39416" y="6580"/>
                  </a:lnTo>
                  <a:lnTo>
                    <a:pt x="38692" y="5855"/>
                  </a:lnTo>
                  <a:lnTo>
                    <a:pt x="37907" y="5131"/>
                  </a:lnTo>
                  <a:lnTo>
                    <a:pt x="37123" y="4467"/>
                  </a:lnTo>
                  <a:lnTo>
                    <a:pt x="36278" y="3863"/>
                  </a:lnTo>
                  <a:lnTo>
                    <a:pt x="35433" y="3260"/>
                  </a:lnTo>
                  <a:lnTo>
                    <a:pt x="34467" y="2717"/>
                  </a:lnTo>
                  <a:lnTo>
                    <a:pt x="33561" y="2234"/>
                  </a:lnTo>
                  <a:lnTo>
                    <a:pt x="32596" y="1811"/>
                  </a:lnTo>
                  <a:lnTo>
                    <a:pt x="31569" y="1389"/>
                  </a:lnTo>
                  <a:lnTo>
                    <a:pt x="30483" y="1026"/>
                  </a:lnTo>
                  <a:lnTo>
                    <a:pt x="29396" y="725"/>
                  </a:lnTo>
                  <a:lnTo>
                    <a:pt x="28310" y="483"/>
                  </a:lnTo>
                  <a:lnTo>
                    <a:pt x="27163" y="242"/>
                  </a:lnTo>
                  <a:lnTo>
                    <a:pt x="26016" y="121"/>
                  </a:lnTo>
                  <a:lnTo>
                    <a:pt x="24809" y="0"/>
                  </a:lnTo>
                  <a:close/>
                </a:path>
              </a:pathLst>
            </a:custGeom>
            <a:solidFill>
              <a:srgbClr val="9EA0A4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65" name="Shape 65"/>
            <p:cNvSpPr/>
            <p:nvPr/>
          </p:nvSpPr>
          <p:spPr>
            <a:xfrm>
              <a:off x="3502146" y="2322525"/>
              <a:ext cx="686625" cy="949225"/>
            </a:xfrm>
            <a:custGeom>
              <a:avLst/>
              <a:gdLst/>
              <a:ahLst/>
              <a:cxnLst/>
              <a:rect l="0" t="0" r="0" b="0"/>
              <a:pathLst>
                <a:path w="27465" h="37969" fill="none" extrusionOk="0">
                  <a:moveTo>
                    <a:pt x="24688" y="33381"/>
                  </a:moveTo>
                  <a:lnTo>
                    <a:pt x="24688" y="33381"/>
                  </a:lnTo>
                  <a:lnTo>
                    <a:pt x="25111" y="32777"/>
                  </a:lnTo>
                  <a:lnTo>
                    <a:pt x="25473" y="32234"/>
                  </a:lnTo>
                  <a:lnTo>
                    <a:pt x="25775" y="31630"/>
                  </a:lnTo>
                  <a:lnTo>
                    <a:pt x="26076" y="31027"/>
                  </a:lnTo>
                  <a:lnTo>
                    <a:pt x="26559" y="29819"/>
                  </a:lnTo>
                  <a:lnTo>
                    <a:pt x="26921" y="28552"/>
                  </a:lnTo>
                  <a:lnTo>
                    <a:pt x="27163" y="27284"/>
                  </a:lnTo>
                  <a:lnTo>
                    <a:pt x="27344" y="25956"/>
                  </a:lnTo>
                  <a:lnTo>
                    <a:pt x="27404" y="24628"/>
                  </a:lnTo>
                  <a:lnTo>
                    <a:pt x="27465" y="23300"/>
                  </a:lnTo>
                  <a:lnTo>
                    <a:pt x="27465" y="23300"/>
                  </a:lnTo>
                  <a:lnTo>
                    <a:pt x="27404" y="21671"/>
                  </a:lnTo>
                  <a:lnTo>
                    <a:pt x="27284" y="19981"/>
                  </a:lnTo>
                  <a:lnTo>
                    <a:pt x="27042" y="18170"/>
                  </a:lnTo>
                  <a:lnTo>
                    <a:pt x="26680" y="16298"/>
                  </a:lnTo>
                  <a:lnTo>
                    <a:pt x="26197" y="14367"/>
                  </a:lnTo>
                  <a:lnTo>
                    <a:pt x="25654" y="12375"/>
                  </a:lnTo>
                  <a:lnTo>
                    <a:pt x="24930" y="10504"/>
                  </a:lnTo>
                  <a:lnTo>
                    <a:pt x="24567" y="9538"/>
                  </a:lnTo>
                  <a:lnTo>
                    <a:pt x="24145" y="8633"/>
                  </a:lnTo>
                  <a:lnTo>
                    <a:pt x="23662" y="7788"/>
                  </a:lnTo>
                  <a:lnTo>
                    <a:pt x="23179" y="6882"/>
                  </a:lnTo>
                  <a:lnTo>
                    <a:pt x="22636" y="6097"/>
                  </a:lnTo>
                  <a:lnTo>
                    <a:pt x="22093" y="5252"/>
                  </a:lnTo>
                  <a:lnTo>
                    <a:pt x="21489" y="4528"/>
                  </a:lnTo>
                  <a:lnTo>
                    <a:pt x="20885" y="3804"/>
                  </a:lnTo>
                  <a:lnTo>
                    <a:pt x="20161" y="3140"/>
                  </a:lnTo>
                  <a:lnTo>
                    <a:pt x="19497" y="2536"/>
                  </a:lnTo>
                  <a:lnTo>
                    <a:pt x="18712" y="1993"/>
                  </a:lnTo>
                  <a:lnTo>
                    <a:pt x="17928" y="1510"/>
                  </a:lnTo>
                  <a:lnTo>
                    <a:pt x="17143" y="1027"/>
                  </a:lnTo>
                  <a:lnTo>
                    <a:pt x="16237" y="665"/>
                  </a:lnTo>
                  <a:lnTo>
                    <a:pt x="15332" y="423"/>
                  </a:lnTo>
                  <a:lnTo>
                    <a:pt x="14366" y="182"/>
                  </a:lnTo>
                  <a:lnTo>
                    <a:pt x="13401" y="61"/>
                  </a:lnTo>
                  <a:lnTo>
                    <a:pt x="12374" y="1"/>
                  </a:lnTo>
                  <a:lnTo>
                    <a:pt x="12374" y="1"/>
                  </a:lnTo>
                  <a:lnTo>
                    <a:pt x="11228" y="61"/>
                  </a:lnTo>
                  <a:lnTo>
                    <a:pt x="10141" y="242"/>
                  </a:lnTo>
                  <a:lnTo>
                    <a:pt x="9055" y="484"/>
                  </a:lnTo>
                  <a:lnTo>
                    <a:pt x="7968" y="846"/>
                  </a:lnTo>
                  <a:lnTo>
                    <a:pt x="6942" y="1269"/>
                  </a:lnTo>
                  <a:lnTo>
                    <a:pt x="5976" y="1812"/>
                  </a:lnTo>
                  <a:lnTo>
                    <a:pt x="5071" y="2415"/>
                  </a:lnTo>
                  <a:lnTo>
                    <a:pt x="4226" y="3140"/>
                  </a:lnTo>
                  <a:lnTo>
                    <a:pt x="4226" y="3140"/>
                  </a:lnTo>
                  <a:lnTo>
                    <a:pt x="3562" y="3743"/>
                  </a:lnTo>
                  <a:lnTo>
                    <a:pt x="3018" y="4347"/>
                  </a:lnTo>
                  <a:lnTo>
                    <a:pt x="2475" y="5011"/>
                  </a:lnTo>
                  <a:lnTo>
                    <a:pt x="2053" y="5615"/>
                  </a:lnTo>
                  <a:lnTo>
                    <a:pt x="1630" y="6279"/>
                  </a:lnTo>
                  <a:lnTo>
                    <a:pt x="1328" y="7003"/>
                  </a:lnTo>
                  <a:lnTo>
                    <a:pt x="1026" y="7667"/>
                  </a:lnTo>
                  <a:lnTo>
                    <a:pt x="785" y="8391"/>
                  </a:lnTo>
                  <a:lnTo>
                    <a:pt x="544" y="9115"/>
                  </a:lnTo>
                  <a:lnTo>
                    <a:pt x="423" y="9840"/>
                  </a:lnTo>
                  <a:lnTo>
                    <a:pt x="181" y="11289"/>
                  </a:lnTo>
                  <a:lnTo>
                    <a:pt x="61" y="12737"/>
                  </a:lnTo>
                  <a:lnTo>
                    <a:pt x="0" y="14186"/>
                  </a:lnTo>
                  <a:lnTo>
                    <a:pt x="0" y="14186"/>
                  </a:lnTo>
                  <a:lnTo>
                    <a:pt x="61" y="15936"/>
                  </a:lnTo>
                  <a:lnTo>
                    <a:pt x="242" y="17808"/>
                  </a:lnTo>
                  <a:lnTo>
                    <a:pt x="483" y="19739"/>
                  </a:lnTo>
                  <a:lnTo>
                    <a:pt x="906" y="21731"/>
                  </a:lnTo>
                  <a:lnTo>
                    <a:pt x="1389" y="23723"/>
                  </a:lnTo>
                  <a:lnTo>
                    <a:pt x="1992" y="25654"/>
                  </a:lnTo>
                  <a:lnTo>
                    <a:pt x="2717" y="27586"/>
                  </a:lnTo>
                  <a:lnTo>
                    <a:pt x="3139" y="28552"/>
                  </a:lnTo>
                  <a:lnTo>
                    <a:pt x="3622" y="29457"/>
                  </a:lnTo>
                  <a:lnTo>
                    <a:pt x="4105" y="30363"/>
                  </a:lnTo>
                  <a:lnTo>
                    <a:pt x="4588" y="31208"/>
                  </a:lnTo>
                  <a:lnTo>
                    <a:pt x="5131" y="32053"/>
                  </a:lnTo>
                  <a:lnTo>
                    <a:pt x="5735" y="32837"/>
                  </a:lnTo>
                  <a:lnTo>
                    <a:pt x="6338" y="33562"/>
                  </a:lnTo>
                  <a:lnTo>
                    <a:pt x="7002" y="34286"/>
                  </a:lnTo>
                  <a:lnTo>
                    <a:pt x="7666" y="34950"/>
                  </a:lnTo>
                  <a:lnTo>
                    <a:pt x="8391" y="35554"/>
                  </a:lnTo>
                  <a:lnTo>
                    <a:pt x="9175" y="36097"/>
                  </a:lnTo>
                  <a:lnTo>
                    <a:pt x="9960" y="36580"/>
                  </a:lnTo>
                  <a:lnTo>
                    <a:pt x="10805" y="37002"/>
                  </a:lnTo>
                  <a:lnTo>
                    <a:pt x="11650" y="37365"/>
                  </a:lnTo>
                  <a:lnTo>
                    <a:pt x="12555" y="37606"/>
                  </a:lnTo>
                  <a:lnTo>
                    <a:pt x="13461" y="37847"/>
                  </a:lnTo>
                  <a:lnTo>
                    <a:pt x="14427" y="37968"/>
                  </a:lnTo>
                  <a:lnTo>
                    <a:pt x="15453" y="37968"/>
                  </a:lnTo>
                  <a:lnTo>
                    <a:pt x="15453" y="37968"/>
                  </a:lnTo>
                  <a:lnTo>
                    <a:pt x="16117" y="37968"/>
                  </a:lnTo>
                  <a:lnTo>
                    <a:pt x="16781" y="37908"/>
                  </a:lnTo>
                  <a:lnTo>
                    <a:pt x="17445" y="37787"/>
                  </a:lnTo>
                  <a:lnTo>
                    <a:pt x="18109" y="37666"/>
                  </a:lnTo>
                  <a:lnTo>
                    <a:pt x="18773" y="37485"/>
                  </a:lnTo>
                  <a:lnTo>
                    <a:pt x="19376" y="37304"/>
                  </a:lnTo>
                  <a:lnTo>
                    <a:pt x="20040" y="37063"/>
                  </a:lnTo>
                  <a:lnTo>
                    <a:pt x="20644" y="36761"/>
                  </a:lnTo>
                  <a:lnTo>
                    <a:pt x="21247" y="36459"/>
                  </a:lnTo>
                  <a:lnTo>
                    <a:pt x="21791" y="36097"/>
                  </a:lnTo>
                  <a:lnTo>
                    <a:pt x="22334" y="35735"/>
                  </a:lnTo>
                  <a:lnTo>
                    <a:pt x="22877" y="35312"/>
                  </a:lnTo>
                  <a:lnTo>
                    <a:pt x="23420" y="34890"/>
                  </a:lnTo>
                  <a:lnTo>
                    <a:pt x="23843" y="34407"/>
                  </a:lnTo>
                  <a:lnTo>
                    <a:pt x="24326" y="33864"/>
                  </a:lnTo>
                  <a:lnTo>
                    <a:pt x="24688" y="33381"/>
                  </a:lnTo>
                </a:path>
              </a:pathLst>
            </a:custGeom>
            <a:solidFill>
              <a:srgbClr val="9EA0A4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66" name="Shape 66"/>
            <p:cNvSpPr/>
            <p:nvPr/>
          </p:nvSpPr>
          <p:spPr>
            <a:xfrm>
              <a:off x="3281826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fill="none" extrusionOk="0">
                  <a:moveTo>
                    <a:pt x="22153" y="43521"/>
                  </a:moveTo>
                  <a:lnTo>
                    <a:pt x="22153" y="43521"/>
                  </a:lnTo>
                  <a:lnTo>
                    <a:pt x="20825" y="43460"/>
                  </a:lnTo>
                  <a:lnTo>
                    <a:pt x="19558" y="43340"/>
                  </a:lnTo>
                  <a:lnTo>
                    <a:pt x="18290" y="43219"/>
                  </a:lnTo>
                  <a:lnTo>
                    <a:pt x="17083" y="42978"/>
                  </a:lnTo>
                  <a:lnTo>
                    <a:pt x="15936" y="42736"/>
                  </a:lnTo>
                  <a:lnTo>
                    <a:pt x="14789" y="42374"/>
                  </a:lnTo>
                  <a:lnTo>
                    <a:pt x="13703" y="42012"/>
                  </a:lnTo>
                  <a:lnTo>
                    <a:pt x="12616" y="41589"/>
                  </a:lnTo>
                  <a:lnTo>
                    <a:pt x="11590" y="41106"/>
                  </a:lnTo>
                  <a:lnTo>
                    <a:pt x="10624" y="40563"/>
                  </a:lnTo>
                  <a:lnTo>
                    <a:pt x="9719" y="40020"/>
                  </a:lnTo>
                  <a:lnTo>
                    <a:pt x="8813" y="39416"/>
                  </a:lnTo>
                  <a:lnTo>
                    <a:pt x="7968" y="38752"/>
                  </a:lnTo>
                  <a:lnTo>
                    <a:pt x="7184" y="38088"/>
                  </a:lnTo>
                  <a:lnTo>
                    <a:pt x="6399" y="37364"/>
                  </a:lnTo>
                  <a:lnTo>
                    <a:pt x="5675" y="36579"/>
                  </a:lnTo>
                  <a:lnTo>
                    <a:pt x="5011" y="35795"/>
                  </a:lnTo>
                  <a:lnTo>
                    <a:pt x="4347" y="35010"/>
                  </a:lnTo>
                  <a:lnTo>
                    <a:pt x="3743" y="34165"/>
                  </a:lnTo>
                  <a:lnTo>
                    <a:pt x="3200" y="33320"/>
                  </a:lnTo>
                  <a:lnTo>
                    <a:pt x="2717" y="32414"/>
                  </a:lnTo>
                  <a:lnTo>
                    <a:pt x="2234" y="31509"/>
                  </a:lnTo>
                  <a:lnTo>
                    <a:pt x="1811" y="30603"/>
                  </a:lnTo>
                  <a:lnTo>
                    <a:pt x="1449" y="29698"/>
                  </a:lnTo>
                  <a:lnTo>
                    <a:pt x="1087" y="28732"/>
                  </a:lnTo>
                  <a:lnTo>
                    <a:pt x="846" y="27827"/>
                  </a:lnTo>
                  <a:lnTo>
                    <a:pt x="604" y="26861"/>
                  </a:lnTo>
                  <a:lnTo>
                    <a:pt x="363" y="25895"/>
                  </a:lnTo>
                  <a:lnTo>
                    <a:pt x="242" y="24930"/>
                  </a:lnTo>
                  <a:lnTo>
                    <a:pt x="121" y="23964"/>
                  </a:lnTo>
                  <a:lnTo>
                    <a:pt x="61" y="22998"/>
                  </a:lnTo>
                  <a:lnTo>
                    <a:pt x="1" y="22032"/>
                  </a:lnTo>
                  <a:lnTo>
                    <a:pt x="1" y="22032"/>
                  </a:lnTo>
                  <a:lnTo>
                    <a:pt x="61" y="20946"/>
                  </a:lnTo>
                  <a:lnTo>
                    <a:pt x="121" y="19859"/>
                  </a:lnTo>
                  <a:lnTo>
                    <a:pt x="242" y="18773"/>
                  </a:lnTo>
                  <a:lnTo>
                    <a:pt x="483" y="17686"/>
                  </a:lnTo>
                  <a:lnTo>
                    <a:pt x="725" y="16660"/>
                  </a:lnTo>
                  <a:lnTo>
                    <a:pt x="1027" y="15574"/>
                  </a:lnTo>
                  <a:lnTo>
                    <a:pt x="1329" y="14608"/>
                  </a:lnTo>
                  <a:lnTo>
                    <a:pt x="1751" y="13582"/>
                  </a:lnTo>
                  <a:lnTo>
                    <a:pt x="2174" y="12616"/>
                  </a:lnTo>
                  <a:lnTo>
                    <a:pt x="2717" y="11650"/>
                  </a:lnTo>
                  <a:lnTo>
                    <a:pt x="3260" y="10745"/>
                  </a:lnTo>
                  <a:lnTo>
                    <a:pt x="3803" y="9839"/>
                  </a:lnTo>
                  <a:lnTo>
                    <a:pt x="4467" y="8994"/>
                  </a:lnTo>
                  <a:lnTo>
                    <a:pt x="5131" y="8149"/>
                  </a:lnTo>
                  <a:lnTo>
                    <a:pt x="5856" y="7304"/>
                  </a:lnTo>
                  <a:lnTo>
                    <a:pt x="6580" y="6580"/>
                  </a:lnTo>
                  <a:lnTo>
                    <a:pt x="7425" y="5795"/>
                  </a:lnTo>
                  <a:lnTo>
                    <a:pt x="8270" y="5131"/>
                  </a:lnTo>
                  <a:lnTo>
                    <a:pt x="9115" y="4467"/>
                  </a:lnTo>
                  <a:lnTo>
                    <a:pt x="10021" y="3803"/>
                  </a:lnTo>
                  <a:lnTo>
                    <a:pt x="10986" y="3260"/>
                  </a:lnTo>
                  <a:lnTo>
                    <a:pt x="11952" y="2717"/>
                  </a:lnTo>
                  <a:lnTo>
                    <a:pt x="12978" y="2234"/>
                  </a:lnTo>
                  <a:lnTo>
                    <a:pt x="14065" y="1751"/>
                  </a:lnTo>
                  <a:lnTo>
                    <a:pt x="15151" y="1328"/>
                  </a:lnTo>
                  <a:lnTo>
                    <a:pt x="16238" y="1026"/>
                  </a:lnTo>
                  <a:lnTo>
                    <a:pt x="17385" y="725"/>
                  </a:lnTo>
                  <a:lnTo>
                    <a:pt x="18592" y="423"/>
                  </a:lnTo>
                  <a:lnTo>
                    <a:pt x="19799" y="242"/>
                  </a:lnTo>
                  <a:lnTo>
                    <a:pt x="21006" y="121"/>
                  </a:lnTo>
                  <a:lnTo>
                    <a:pt x="22274" y="0"/>
                  </a:lnTo>
                  <a:lnTo>
                    <a:pt x="23541" y="0"/>
                  </a:lnTo>
                  <a:lnTo>
                    <a:pt x="23541" y="0"/>
                  </a:lnTo>
                  <a:lnTo>
                    <a:pt x="24809" y="0"/>
                  </a:lnTo>
                  <a:lnTo>
                    <a:pt x="26016" y="121"/>
                  </a:lnTo>
                  <a:lnTo>
                    <a:pt x="27163" y="242"/>
                  </a:lnTo>
                  <a:lnTo>
                    <a:pt x="28310" y="483"/>
                  </a:lnTo>
                  <a:lnTo>
                    <a:pt x="29396" y="725"/>
                  </a:lnTo>
                  <a:lnTo>
                    <a:pt x="30483" y="1026"/>
                  </a:lnTo>
                  <a:lnTo>
                    <a:pt x="31569" y="1389"/>
                  </a:lnTo>
                  <a:lnTo>
                    <a:pt x="32596" y="1811"/>
                  </a:lnTo>
                  <a:lnTo>
                    <a:pt x="33561" y="2234"/>
                  </a:lnTo>
                  <a:lnTo>
                    <a:pt x="34467" y="2717"/>
                  </a:lnTo>
                  <a:lnTo>
                    <a:pt x="35433" y="3260"/>
                  </a:lnTo>
                  <a:lnTo>
                    <a:pt x="36278" y="3863"/>
                  </a:lnTo>
                  <a:lnTo>
                    <a:pt x="37123" y="4467"/>
                  </a:lnTo>
                  <a:lnTo>
                    <a:pt x="37907" y="5131"/>
                  </a:lnTo>
                  <a:lnTo>
                    <a:pt x="38692" y="5855"/>
                  </a:lnTo>
                  <a:lnTo>
                    <a:pt x="39416" y="6580"/>
                  </a:lnTo>
                  <a:lnTo>
                    <a:pt x="40080" y="7364"/>
                  </a:lnTo>
                  <a:lnTo>
                    <a:pt x="40744" y="8149"/>
                  </a:lnTo>
                  <a:lnTo>
                    <a:pt x="41348" y="8934"/>
                  </a:lnTo>
                  <a:lnTo>
                    <a:pt x="41891" y="9779"/>
                  </a:lnTo>
                  <a:lnTo>
                    <a:pt x="42435" y="10684"/>
                  </a:lnTo>
                  <a:lnTo>
                    <a:pt x="42917" y="11590"/>
                  </a:lnTo>
                  <a:lnTo>
                    <a:pt x="43340" y="12495"/>
                  </a:lnTo>
                  <a:lnTo>
                    <a:pt x="43762" y="13461"/>
                  </a:lnTo>
                  <a:lnTo>
                    <a:pt x="44064" y="14366"/>
                  </a:lnTo>
                  <a:lnTo>
                    <a:pt x="44366" y="15332"/>
                  </a:lnTo>
                  <a:lnTo>
                    <a:pt x="44668" y="16358"/>
                  </a:lnTo>
                  <a:lnTo>
                    <a:pt x="44849" y="17324"/>
                  </a:lnTo>
                  <a:lnTo>
                    <a:pt x="45030" y="18350"/>
                  </a:lnTo>
                  <a:lnTo>
                    <a:pt x="45151" y="19376"/>
                  </a:lnTo>
                  <a:lnTo>
                    <a:pt x="45211" y="20402"/>
                  </a:lnTo>
                  <a:lnTo>
                    <a:pt x="45271" y="21429"/>
                  </a:lnTo>
                  <a:lnTo>
                    <a:pt x="45271" y="21429"/>
                  </a:lnTo>
                  <a:lnTo>
                    <a:pt x="45211" y="22455"/>
                  </a:lnTo>
                  <a:lnTo>
                    <a:pt x="45151" y="23420"/>
                  </a:lnTo>
                  <a:lnTo>
                    <a:pt x="45030" y="24447"/>
                  </a:lnTo>
                  <a:lnTo>
                    <a:pt x="44849" y="25473"/>
                  </a:lnTo>
                  <a:lnTo>
                    <a:pt x="44668" y="26439"/>
                  </a:lnTo>
                  <a:lnTo>
                    <a:pt x="44366" y="27465"/>
                  </a:lnTo>
                  <a:lnTo>
                    <a:pt x="44064" y="28430"/>
                  </a:lnTo>
                  <a:lnTo>
                    <a:pt x="43702" y="29396"/>
                  </a:lnTo>
                  <a:lnTo>
                    <a:pt x="43340" y="30362"/>
                  </a:lnTo>
                  <a:lnTo>
                    <a:pt x="42857" y="31267"/>
                  </a:lnTo>
                  <a:lnTo>
                    <a:pt x="42374" y="32233"/>
                  </a:lnTo>
                  <a:lnTo>
                    <a:pt x="41831" y="33139"/>
                  </a:lnTo>
                  <a:lnTo>
                    <a:pt x="41288" y="33984"/>
                  </a:lnTo>
                  <a:lnTo>
                    <a:pt x="40624" y="34829"/>
                  </a:lnTo>
                  <a:lnTo>
                    <a:pt x="39960" y="35674"/>
                  </a:lnTo>
                  <a:lnTo>
                    <a:pt x="39296" y="36459"/>
                  </a:lnTo>
                  <a:lnTo>
                    <a:pt x="38511" y="37243"/>
                  </a:lnTo>
                  <a:lnTo>
                    <a:pt x="37726" y="37968"/>
                  </a:lnTo>
                  <a:lnTo>
                    <a:pt x="36881" y="38692"/>
                  </a:lnTo>
                  <a:lnTo>
                    <a:pt x="35976" y="39356"/>
                  </a:lnTo>
                  <a:lnTo>
                    <a:pt x="35070" y="39959"/>
                  </a:lnTo>
                  <a:lnTo>
                    <a:pt x="34105" y="40503"/>
                  </a:lnTo>
                  <a:lnTo>
                    <a:pt x="33079" y="41046"/>
                  </a:lnTo>
                  <a:lnTo>
                    <a:pt x="32052" y="41529"/>
                  </a:lnTo>
                  <a:lnTo>
                    <a:pt x="30966" y="42012"/>
                  </a:lnTo>
                  <a:lnTo>
                    <a:pt x="29819" y="42374"/>
                  </a:lnTo>
                  <a:lnTo>
                    <a:pt x="28612" y="42676"/>
                  </a:lnTo>
                  <a:lnTo>
                    <a:pt x="27405" y="42978"/>
                  </a:lnTo>
                  <a:lnTo>
                    <a:pt x="26197" y="43219"/>
                  </a:lnTo>
                  <a:lnTo>
                    <a:pt x="24869" y="43340"/>
                  </a:lnTo>
                  <a:lnTo>
                    <a:pt x="23541" y="43460"/>
                  </a:lnTo>
                  <a:lnTo>
                    <a:pt x="22153" y="43521"/>
                  </a:lnTo>
                </a:path>
              </a:pathLst>
            </a:custGeom>
            <a:solidFill>
              <a:srgbClr val="9EA0A4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67" name="Shape 67"/>
            <p:cNvSpPr/>
            <p:nvPr/>
          </p:nvSpPr>
          <p:spPr>
            <a:xfrm>
              <a:off x="2006699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extrusionOk="0">
                  <a:moveTo>
                    <a:pt x="21187" y="2777"/>
                  </a:moveTo>
                  <a:lnTo>
                    <a:pt x="22213" y="2837"/>
                  </a:lnTo>
                  <a:lnTo>
                    <a:pt x="23239" y="2958"/>
                  </a:lnTo>
                  <a:lnTo>
                    <a:pt x="24145" y="3199"/>
                  </a:lnTo>
                  <a:lnTo>
                    <a:pt x="25050" y="3441"/>
                  </a:lnTo>
                  <a:lnTo>
                    <a:pt x="25956" y="3803"/>
                  </a:lnTo>
                  <a:lnTo>
                    <a:pt x="26740" y="4286"/>
                  </a:lnTo>
                  <a:lnTo>
                    <a:pt x="27525" y="4769"/>
                  </a:lnTo>
                  <a:lnTo>
                    <a:pt x="28310" y="5312"/>
                  </a:lnTo>
                  <a:lnTo>
                    <a:pt x="28974" y="5916"/>
                  </a:lnTo>
                  <a:lnTo>
                    <a:pt x="29698" y="6580"/>
                  </a:lnTo>
                  <a:lnTo>
                    <a:pt x="30302" y="7304"/>
                  </a:lnTo>
                  <a:lnTo>
                    <a:pt x="30905" y="8028"/>
                  </a:lnTo>
                  <a:lnTo>
                    <a:pt x="31449" y="8873"/>
                  </a:lnTo>
                  <a:lnTo>
                    <a:pt x="31992" y="9658"/>
                  </a:lnTo>
                  <a:lnTo>
                    <a:pt x="32475" y="10564"/>
                  </a:lnTo>
                  <a:lnTo>
                    <a:pt x="32958" y="11409"/>
                  </a:lnTo>
                  <a:lnTo>
                    <a:pt x="33380" y="12314"/>
                  </a:lnTo>
                  <a:lnTo>
                    <a:pt x="33742" y="13280"/>
                  </a:lnTo>
                  <a:lnTo>
                    <a:pt x="34467" y="15151"/>
                  </a:lnTo>
                  <a:lnTo>
                    <a:pt x="35010" y="17143"/>
                  </a:lnTo>
                  <a:lnTo>
                    <a:pt x="35493" y="19074"/>
                  </a:lnTo>
                  <a:lnTo>
                    <a:pt x="35855" y="20946"/>
                  </a:lnTo>
                  <a:lnTo>
                    <a:pt x="36096" y="22757"/>
                  </a:lnTo>
                  <a:lnTo>
                    <a:pt x="36217" y="24447"/>
                  </a:lnTo>
                  <a:lnTo>
                    <a:pt x="36277" y="26076"/>
                  </a:lnTo>
                  <a:lnTo>
                    <a:pt x="36217" y="27404"/>
                  </a:lnTo>
                  <a:lnTo>
                    <a:pt x="36157" y="28732"/>
                  </a:lnTo>
                  <a:lnTo>
                    <a:pt x="35976" y="30060"/>
                  </a:lnTo>
                  <a:lnTo>
                    <a:pt x="35734" y="31328"/>
                  </a:lnTo>
                  <a:lnTo>
                    <a:pt x="35372" y="32595"/>
                  </a:lnTo>
                  <a:lnTo>
                    <a:pt x="34889" y="33803"/>
                  </a:lnTo>
                  <a:lnTo>
                    <a:pt x="34587" y="34406"/>
                  </a:lnTo>
                  <a:lnTo>
                    <a:pt x="34286" y="35010"/>
                  </a:lnTo>
                  <a:lnTo>
                    <a:pt x="33923" y="35553"/>
                  </a:lnTo>
                  <a:lnTo>
                    <a:pt x="33561" y="36157"/>
                  </a:lnTo>
                  <a:lnTo>
                    <a:pt x="33139" y="36640"/>
                  </a:lnTo>
                  <a:lnTo>
                    <a:pt x="32716" y="37183"/>
                  </a:lnTo>
                  <a:lnTo>
                    <a:pt x="32233" y="37666"/>
                  </a:lnTo>
                  <a:lnTo>
                    <a:pt x="31690" y="38088"/>
                  </a:lnTo>
                  <a:lnTo>
                    <a:pt x="31207" y="38511"/>
                  </a:lnTo>
                  <a:lnTo>
                    <a:pt x="30603" y="38873"/>
                  </a:lnTo>
                  <a:lnTo>
                    <a:pt x="30060" y="39235"/>
                  </a:lnTo>
                  <a:lnTo>
                    <a:pt x="29457" y="39537"/>
                  </a:lnTo>
                  <a:lnTo>
                    <a:pt x="28853" y="39839"/>
                  </a:lnTo>
                  <a:lnTo>
                    <a:pt x="28189" y="40080"/>
                  </a:lnTo>
                  <a:lnTo>
                    <a:pt x="27585" y="40261"/>
                  </a:lnTo>
                  <a:lnTo>
                    <a:pt x="26921" y="40442"/>
                  </a:lnTo>
                  <a:lnTo>
                    <a:pt x="26257" y="40563"/>
                  </a:lnTo>
                  <a:lnTo>
                    <a:pt x="25594" y="40684"/>
                  </a:lnTo>
                  <a:lnTo>
                    <a:pt x="24930" y="40744"/>
                  </a:lnTo>
                  <a:lnTo>
                    <a:pt x="23239" y="40744"/>
                  </a:lnTo>
                  <a:lnTo>
                    <a:pt x="22274" y="40623"/>
                  </a:lnTo>
                  <a:lnTo>
                    <a:pt x="21368" y="40382"/>
                  </a:lnTo>
                  <a:lnTo>
                    <a:pt x="20463" y="40141"/>
                  </a:lnTo>
                  <a:lnTo>
                    <a:pt x="19618" y="39778"/>
                  </a:lnTo>
                  <a:lnTo>
                    <a:pt x="18773" y="39356"/>
                  </a:lnTo>
                  <a:lnTo>
                    <a:pt x="17988" y="38873"/>
                  </a:lnTo>
                  <a:lnTo>
                    <a:pt x="17203" y="38330"/>
                  </a:lnTo>
                  <a:lnTo>
                    <a:pt x="16479" y="37726"/>
                  </a:lnTo>
                  <a:lnTo>
                    <a:pt x="15815" y="37062"/>
                  </a:lnTo>
                  <a:lnTo>
                    <a:pt x="15151" y="36338"/>
                  </a:lnTo>
                  <a:lnTo>
                    <a:pt x="14547" y="35613"/>
                  </a:lnTo>
                  <a:lnTo>
                    <a:pt x="14004" y="34829"/>
                  </a:lnTo>
                  <a:lnTo>
                    <a:pt x="13401" y="33984"/>
                  </a:lnTo>
                  <a:lnTo>
                    <a:pt x="12918" y="33139"/>
                  </a:lnTo>
                  <a:lnTo>
                    <a:pt x="12435" y="32233"/>
                  </a:lnTo>
                  <a:lnTo>
                    <a:pt x="12012" y="31328"/>
                  </a:lnTo>
                  <a:lnTo>
                    <a:pt x="11590" y="30362"/>
                  </a:lnTo>
                  <a:lnTo>
                    <a:pt x="10805" y="28430"/>
                  </a:lnTo>
                  <a:lnTo>
                    <a:pt x="10201" y="26499"/>
                  </a:lnTo>
                  <a:lnTo>
                    <a:pt x="9719" y="24507"/>
                  </a:lnTo>
                  <a:lnTo>
                    <a:pt x="9296" y="22515"/>
                  </a:lnTo>
                  <a:lnTo>
                    <a:pt x="9055" y="20584"/>
                  </a:lnTo>
                  <a:lnTo>
                    <a:pt x="8873" y="18712"/>
                  </a:lnTo>
                  <a:lnTo>
                    <a:pt x="8813" y="16962"/>
                  </a:lnTo>
                  <a:lnTo>
                    <a:pt x="8873" y="15513"/>
                  </a:lnTo>
                  <a:lnTo>
                    <a:pt x="8994" y="14065"/>
                  </a:lnTo>
                  <a:lnTo>
                    <a:pt x="9236" y="12616"/>
                  </a:lnTo>
                  <a:lnTo>
                    <a:pt x="9417" y="11891"/>
                  </a:lnTo>
                  <a:lnTo>
                    <a:pt x="9598" y="11167"/>
                  </a:lnTo>
                  <a:lnTo>
                    <a:pt x="9839" y="10443"/>
                  </a:lnTo>
                  <a:lnTo>
                    <a:pt x="10141" y="9779"/>
                  </a:lnTo>
                  <a:lnTo>
                    <a:pt x="10443" y="9055"/>
                  </a:lnTo>
                  <a:lnTo>
                    <a:pt x="10865" y="8391"/>
                  </a:lnTo>
                  <a:lnTo>
                    <a:pt x="11288" y="7787"/>
                  </a:lnTo>
                  <a:lnTo>
                    <a:pt x="11831" y="7123"/>
                  </a:lnTo>
                  <a:lnTo>
                    <a:pt x="12374" y="6519"/>
                  </a:lnTo>
                  <a:lnTo>
                    <a:pt x="13038" y="5916"/>
                  </a:lnTo>
                  <a:lnTo>
                    <a:pt x="13883" y="5191"/>
                  </a:lnTo>
                  <a:lnTo>
                    <a:pt x="14789" y="4588"/>
                  </a:lnTo>
                  <a:lnTo>
                    <a:pt x="15755" y="4045"/>
                  </a:lnTo>
                  <a:lnTo>
                    <a:pt x="16781" y="3622"/>
                  </a:lnTo>
                  <a:lnTo>
                    <a:pt x="17867" y="3260"/>
                  </a:lnTo>
                  <a:lnTo>
                    <a:pt x="18954" y="3018"/>
                  </a:lnTo>
                  <a:lnTo>
                    <a:pt x="20040" y="2837"/>
                  </a:lnTo>
                  <a:lnTo>
                    <a:pt x="21187" y="2777"/>
                  </a:lnTo>
                  <a:close/>
                  <a:moveTo>
                    <a:pt x="22274" y="0"/>
                  </a:moveTo>
                  <a:lnTo>
                    <a:pt x="21006" y="121"/>
                  </a:lnTo>
                  <a:lnTo>
                    <a:pt x="19799" y="242"/>
                  </a:lnTo>
                  <a:lnTo>
                    <a:pt x="18592" y="423"/>
                  </a:lnTo>
                  <a:lnTo>
                    <a:pt x="17384" y="725"/>
                  </a:lnTo>
                  <a:lnTo>
                    <a:pt x="16238" y="1026"/>
                  </a:lnTo>
                  <a:lnTo>
                    <a:pt x="15151" y="1328"/>
                  </a:lnTo>
                  <a:lnTo>
                    <a:pt x="14065" y="1751"/>
                  </a:lnTo>
                  <a:lnTo>
                    <a:pt x="12978" y="2234"/>
                  </a:lnTo>
                  <a:lnTo>
                    <a:pt x="11952" y="2717"/>
                  </a:lnTo>
                  <a:lnTo>
                    <a:pt x="10986" y="3260"/>
                  </a:lnTo>
                  <a:lnTo>
                    <a:pt x="10020" y="3803"/>
                  </a:lnTo>
                  <a:lnTo>
                    <a:pt x="9115" y="4467"/>
                  </a:lnTo>
                  <a:lnTo>
                    <a:pt x="8270" y="5131"/>
                  </a:lnTo>
                  <a:lnTo>
                    <a:pt x="7425" y="5795"/>
                  </a:lnTo>
                  <a:lnTo>
                    <a:pt x="6580" y="6580"/>
                  </a:lnTo>
                  <a:lnTo>
                    <a:pt x="5855" y="7304"/>
                  </a:lnTo>
                  <a:lnTo>
                    <a:pt x="5131" y="8149"/>
                  </a:lnTo>
                  <a:lnTo>
                    <a:pt x="4467" y="8994"/>
                  </a:lnTo>
                  <a:lnTo>
                    <a:pt x="3803" y="9839"/>
                  </a:lnTo>
                  <a:lnTo>
                    <a:pt x="3260" y="10745"/>
                  </a:lnTo>
                  <a:lnTo>
                    <a:pt x="2717" y="11650"/>
                  </a:lnTo>
                  <a:lnTo>
                    <a:pt x="2173" y="12616"/>
                  </a:lnTo>
                  <a:lnTo>
                    <a:pt x="1751" y="13582"/>
                  </a:lnTo>
                  <a:lnTo>
                    <a:pt x="1328" y="14608"/>
                  </a:lnTo>
                  <a:lnTo>
                    <a:pt x="1026" y="15574"/>
                  </a:lnTo>
                  <a:lnTo>
                    <a:pt x="725" y="16660"/>
                  </a:lnTo>
                  <a:lnTo>
                    <a:pt x="483" y="17686"/>
                  </a:lnTo>
                  <a:lnTo>
                    <a:pt x="302" y="18773"/>
                  </a:lnTo>
                  <a:lnTo>
                    <a:pt x="121" y="19859"/>
                  </a:lnTo>
                  <a:lnTo>
                    <a:pt x="61" y="20946"/>
                  </a:lnTo>
                  <a:lnTo>
                    <a:pt x="0" y="22032"/>
                  </a:lnTo>
                  <a:lnTo>
                    <a:pt x="61" y="22998"/>
                  </a:lnTo>
                  <a:lnTo>
                    <a:pt x="121" y="23964"/>
                  </a:lnTo>
                  <a:lnTo>
                    <a:pt x="242" y="24930"/>
                  </a:lnTo>
                  <a:lnTo>
                    <a:pt x="363" y="25895"/>
                  </a:lnTo>
                  <a:lnTo>
                    <a:pt x="604" y="26861"/>
                  </a:lnTo>
                  <a:lnTo>
                    <a:pt x="845" y="27827"/>
                  </a:lnTo>
                  <a:lnTo>
                    <a:pt x="1147" y="28732"/>
                  </a:lnTo>
                  <a:lnTo>
                    <a:pt x="1449" y="29698"/>
                  </a:lnTo>
                  <a:lnTo>
                    <a:pt x="1811" y="30603"/>
                  </a:lnTo>
                  <a:lnTo>
                    <a:pt x="2234" y="31509"/>
                  </a:lnTo>
                  <a:lnTo>
                    <a:pt x="2717" y="32414"/>
                  </a:lnTo>
                  <a:lnTo>
                    <a:pt x="3199" y="33320"/>
                  </a:lnTo>
                  <a:lnTo>
                    <a:pt x="3803" y="34165"/>
                  </a:lnTo>
                  <a:lnTo>
                    <a:pt x="4346" y="35010"/>
                  </a:lnTo>
                  <a:lnTo>
                    <a:pt x="5010" y="35795"/>
                  </a:lnTo>
                  <a:lnTo>
                    <a:pt x="5674" y="36579"/>
                  </a:lnTo>
                  <a:lnTo>
                    <a:pt x="6399" y="37364"/>
                  </a:lnTo>
                  <a:lnTo>
                    <a:pt x="7183" y="38088"/>
                  </a:lnTo>
                  <a:lnTo>
                    <a:pt x="7968" y="38752"/>
                  </a:lnTo>
                  <a:lnTo>
                    <a:pt x="8813" y="39416"/>
                  </a:lnTo>
                  <a:lnTo>
                    <a:pt x="9719" y="40020"/>
                  </a:lnTo>
                  <a:lnTo>
                    <a:pt x="10624" y="40563"/>
                  </a:lnTo>
                  <a:lnTo>
                    <a:pt x="11590" y="41106"/>
                  </a:lnTo>
                  <a:lnTo>
                    <a:pt x="12616" y="41589"/>
                  </a:lnTo>
                  <a:lnTo>
                    <a:pt x="13702" y="42012"/>
                  </a:lnTo>
                  <a:lnTo>
                    <a:pt x="14789" y="42374"/>
                  </a:lnTo>
                  <a:lnTo>
                    <a:pt x="15936" y="42736"/>
                  </a:lnTo>
                  <a:lnTo>
                    <a:pt x="17083" y="42978"/>
                  </a:lnTo>
                  <a:lnTo>
                    <a:pt x="18290" y="43219"/>
                  </a:lnTo>
                  <a:lnTo>
                    <a:pt x="19557" y="43340"/>
                  </a:lnTo>
                  <a:lnTo>
                    <a:pt x="20825" y="43460"/>
                  </a:lnTo>
                  <a:lnTo>
                    <a:pt x="22213" y="43521"/>
                  </a:lnTo>
                  <a:lnTo>
                    <a:pt x="23541" y="43460"/>
                  </a:lnTo>
                  <a:lnTo>
                    <a:pt x="24869" y="43340"/>
                  </a:lnTo>
                  <a:lnTo>
                    <a:pt x="26197" y="43219"/>
                  </a:lnTo>
                  <a:lnTo>
                    <a:pt x="27404" y="42978"/>
                  </a:lnTo>
                  <a:lnTo>
                    <a:pt x="28612" y="42676"/>
                  </a:lnTo>
                  <a:lnTo>
                    <a:pt x="29819" y="42374"/>
                  </a:lnTo>
                  <a:lnTo>
                    <a:pt x="30966" y="42012"/>
                  </a:lnTo>
                  <a:lnTo>
                    <a:pt x="32052" y="41529"/>
                  </a:lnTo>
                  <a:lnTo>
                    <a:pt x="33078" y="41046"/>
                  </a:lnTo>
                  <a:lnTo>
                    <a:pt x="34104" y="40503"/>
                  </a:lnTo>
                  <a:lnTo>
                    <a:pt x="35070" y="39959"/>
                  </a:lnTo>
                  <a:lnTo>
                    <a:pt x="35976" y="39356"/>
                  </a:lnTo>
                  <a:lnTo>
                    <a:pt x="36881" y="38692"/>
                  </a:lnTo>
                  <a:lnTo>
                    <a:pt x="37726" y="37968"/>
                  </a:lnTo>
                  <a:lnTo>
                    <a:pt x="38511" y="37243"/>
                  </a:lnTo>
                  <a:lnTo>
                    <a:pt x="39296" y="36459"/>
                  </a:lnTo>
                  <a:lnTo>
                    <a:pt x="39959" y="35674"/>
                  </a:lnTo>
                  <a:lnTo>
                    <a:pt x="40623" y="34829"/>
                  </a:lnTo>
                  <a:lnTo>
                    <a:pt x="41287" y="33984"/>
                  </a:lnTo>
                  <a:lnTo>
                    <a:pt x="41831" y="33139"/>
                  </a:lnTo>
                  <a:lnTo>
                    <a:pt x="42374" y="32233"/>
                  </a:lnTo>
                  <a:lnTo>
                    <a:pt x="42857" y="31267"/>
                  </a:lnTo>
                  <a:lnTo>
                    <a:pt x="43340" y="30362"/>
                  </a:lnTo>
                  <a:lnTo>
                    <a:pt x="43762" y="29396"/>
                  </a:lnTo>
                  <a:lnTo>
                    <a:pt x="44064" y="28430"/>
                  </a:lnTo>
                  <a:lnTo>
                    <a:pt x="44366" y="27465"/>
                  </a:lnTo>
                  <a:lnTo>
                    <a:pt x="44668" y="26439"/>
                  </a:lnTo>
                  <a:lnTo>
                    <a:pt x="44849" y="25473"/>
                  </a:lnTo>
                  <a:lnTo>
                    <a:pt x="45030" y="24447"/>
                  </a:lnTo>
                  <a:lnTo>
                    <a:pt x="45151" y="23420"/>
                  </a:lnTo>
                  <a:lnTo>
                    <a:pt x="45211" y="22455"/>
                  </a:lnTo>
                  <a:lnTo>
                    <a:pt x="45271" y="21429"/>
                  </a:lnTo>
                  <a:lnTo>
                    <a:pt x="45211" y="20402"/>
                  </a:lnTo>
                  <a:lnTo>
                    <a:pt x="45151" y="19376"/>
                  </a:lnTo>
                  <a:lnTo>
                    <a:pt x="45030" y="18350"/>
                  </a:lnTo>
                  <a:lnTo>
                    <a:pt x="44849" y="17324"/>
                  </a:lnTo>
                  <a:lnTo>
                    <a:pt x="44668" y="16358"/>
                  </a:lnTo>
                  <a:lnTo>
                    <a:pt x="44366" y="15332"/>
                  </a:lnTo>
                  <a:lnTo>
                    <a:pt x="44064" y="14366"/>
                  </a:lnTo>
                  <a:lnTo>
                    <a:pt x="43762" y="13461"/>
                  </a:lnTo>
                  <a:lnTo>
                    <a:pt x="43340" y="12495"/>
                  </a:lnTo>
                  <a:lnTo>
                    <a:pt x="42917" y="11590"/>
                  </a:lnTo>
                  <a:lnTo>
                    <a:pt x="42434" y="10684"/>
                  </a:lnTo>
                  <a:lnTo>
                    <a:pt x="41891" y="9779"/>
                  </a:lnTo>
                  <a:lnTo>
                    <a:pt x="41348" y="8934"/>
                  </a:lnTo>
                  <a:lnTo>
                    <a:pt x="40744" y="8149"/>
                  </a:lnTo>
                  <a:lnTo>
                    <a:pt x="40080" y="7364"/>
                  </a:lnTo>
                  <a:lnTo>
                    <a:pt x="39416" y="6580"/>
                  </a:lnTo>
                  <a:lnTo>
                    <a:pt x="38692" y="5855"/>
                  </a:lnTo>
                  <a:lnTo>
                    <a:pt x="37907" y="5131"/>
                  </a:lnTo>
                  <a:lnTo>
                    <a:pt x="37122" y="4467"/>
                  </a:lnTo>
                  <a:lnTo>
                    <a:pt x="36277" y="3863"/>
                  </a:lnTo>
                  <a:lnTo>
                    <a:pt x="35432" y="3260"/>
                  </a:lnTo>
                  <a:lnTo>
                    <a:pt x="34527" y="2717"/>
                  </a:lnTo>
                  <a:lnTo>
                    <a:pt x="33561" y="2234"/>
                  </a:lnTo>
                  <a:lnTo>
                    <a:pt x="32595" y="1811"/>
                  </a:lnTo>
                  <a:lnTo>
                    <a:pt x="31569" y="1389"/>
                  </a:lnTo>
                  <a:lnTo>
                    <a:pt x="30483" y="1026"/>
                  </a:lnTo>
                  <a:lnTo>
                    <a:pt x="29457" y="725"/>
                  </a:lnTo>
                  <a:lnTo>
                    <a:pt x="28310" y="483"/>
                  </a:lnTo>
                  <a:lnTo>
                    <a:pt x="27163" y="242"/>
                  </a:lnTo>
                  <a:lnTo>
                    <a:pt x="26016" y="121"/>
                  </a:lnTo>
                  <a:lnTo>
                    <a:pt x="24809" y="0"/>
                  </a:lnTo>
                  <a:close/>
                </a:path>
              </a:pathLst>
            </a:custGeom>
            <a:solidFill>
              <a:srgbClr val="9EA0A4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68" name="Shape 68"/>
            <p:cNvSpPr/>
            <p:nvPr/>
          </p:nvSpPr>
          <p:spPr>
            <a:xfrm>
              <a:off x="2227025" y="2322525"/>
              <a:ext cx="686625" cy="949225"/>
            </a:xfrm>
            <a:custGeom>
              <a:avLst/>
              <a:gdLst/>
              <a:ahLst/>
              <a:cxnLst/>
              <a:rect l="0" t="0" r="0" b="0"/>
              <a:pathLst>
                <a:path w="27465" h="37969" fill="none" extrusionOk="0">
                  <a:moveTo>
                    <a:pt x="24748" y="33381"/>
                  </a:moveTo>
                  <a:lnTo>
                    <a:pt x="24748" y="33381"/>
                  </a:lnTo>
                  <a:lnTo>
                    <a:pt x="25110" y="32777"/>
                  </a:lnTo>
                  <a:lnTo>
                    <a:pt x="25473" y="32234"/>
                  </a:lnTo>
                  <a:lnTo>
                    <a:pt x="25774" y="31630"/>
                  </a:lnTo>
                  <a:lnTo>
                    <a:pt x="26076" y="31027"/>
                  </a:lnTo>
                  <a:lnTo>
                    <a:pt x="26559" y="29819"/>
                  </a:lnTo>
                  <a:lnTo>
                    <a:pt x="26921" y="28552"/>
                  </a:lnTo>
                  <a:lnTo>
                    <a:pt x="27163" y="27284"/>
                  </a:lnTo>
                  <a:lnTo>
                    <a:pt x="27344" y="25956"/>
                  </a:lnTo>
                  <a:lnTo>
                    <a:pt x="27404" y="24628"/>
                  </a:lnTo>
                  <a:lnTo>
                    <a:pt x="27464" y="23300"/>
                  </a:lnTo>
                  <a:lnTo>
                    <a:pt x="27464" y="23300"/>
                  </a:lnTo>
                  <a:lnTo>
                    <a:pt x="27404" y="21671"/>
                  </a:lnTo>
                  <a:lnTo>
                    <a:pt x="27283" y="19981"/>
                  </a:lnTo>
                  <a:lnTo>
                    <a:pt x="27042" y="18170"/>
                  </a:lnTo>
                  <a:lnTo>
                    <a:pt x="26680" y="16298"/>
                  </a:lnTo>
                  <a:lnTo>
                    <a:pt x="26197" y="14367"/>
                  </a:lnTo>
                  <a:lnTo>
                    <a:pt x="25654" y="12375"/>
                  </a:lnTo>
                  <a:lnTo>
                    <a:pt x="24929" y="10504"/>
                  </a:lnTo>
                  <a:lnTo>
                    <a:pt x="24567" y="9538"/>
                  </a:lnTo>
                  <a:lnTo>
                    <a:pt x="24145" y="8633"/>
                  </a:lnTo>
                  <a:lnTo>
                    <a:pt x="23662" y="7788"/>
                  </a:lnTo>
                  <a:lnTo>
                    <a:pt x="23179" y="6882"/>
                  </a:lnTo>
                  <a:lnTo>
                    <a:pt x="22636" y="6097"/>
                  </a:lnTo>
                  <a:lnTo>
                    <a:pt x="22092" y="5252"/>
                  </a:lnTo>
                  <a:lnTo>
                    <a:pt x="21489" y="4528"/>
                  </a:lnTo>
                  <a:lnTo>
                    <a:pt x="20885" y="3804"/>
                  </a:lnTo>
                  <a:lnTo>
                    <a:pt x="20161" y="3140"/>
                  </a:lnTo>
                  <a:lnTo>
                    <a:pt x="19497" y="2536"/>
                  </a:lnTo>
                  <a:lnTo>
                    <a:pt x="18712" y="1993"/>
                  </a:lnTo>
                  <a:lnTo>
                    <a:pt x="17927" y="1510"/>
                  </a:lnTo>
                  <a:lnTo>
                    <a:pt x="17143" y="1027"/>
                  </a:lnTo>
                  <a:lnTo>
                    <a:pt x="16237" y="665"/>
                  </a:lnTo>
                  <a:lnTo>
                    <a:pt x="15332" y="423"/>
                  </a:lnTo>
                  <a:lnTo>
                    <a:pt x="14426" y="182"/>
                  </a:lnTo>
                  <a:lnTo>
                    <a:pt x="13400" y="61"/>
                  </a:lnTo>
                  <a:lnTo>
                    <a:pt x="12374" y="1"/>
                  </a:lnTo>
                  <a:lnTo>
                    <a:pt x="12374" y="1"/>
                  </a:lnTo>
                  <a:lnTo>
                    <a:pt x="11227" y="61"/>
                  </a:lnTo>
                  <a:lnTo>
                    <a:pt x="10141" y="242"/>
                  </a:lnTo>
                  <a:lnTo>
                    <a:pt x="9054" y="484"/>
                  </a:lnTo>
                  <a:lnTo>
                    <a:pt x="7968" y="846"/>
                  </a:lnTo>
                  <a:lnTo>
                    <a:pt x="6942" y="1269"/>
                  </a:lnTo>
                  <a:lnTo>
                    <a:pt x="5976" y="1812"/>
                  </a:lnTo>
                  <a:lnTo>
                    <a:pt x="5070" y="2415"/>
                  </a:lnTo>
                  <a:lnTo>
                    <a:pt x="4225" y="3140"/>
                  </a:lnTo>
                  <a:lnTo>
                    <a:pt x="4225" y="3140"/>
                  </a:lnTo>
                  <a:lnTo>
                    <a:pt x="3561" y="3743"/>
                  </a:lnTo>
                  <a:lnTo>
                    <a:pt x="3018" y="4347"/>
                  </a:lnTo>
                  <a:lnTo>
                    <a:pt x="2475" y="5011"/>
                  </a:lnTo>
                  <a:lnTo>
                    <a:pt x="2052" y="5615"/>
                  </a:lnTo>
                  <a:lnTo>
                    <a:pt x="1630" y="6279"/>
                  </a:lnTo>
                  <a:lnTo>
                    <a:pt x="1328" y="7003"/>
                  </a:lnTo>
                  <a:lnTo>
                    <a:pt x="1026" y="7667"/>
                  </a:lnTo>
                  <a:lnTo>
                    <a:pt x="785" y="8391"/>
                  </a:lnTo>
                  <a:lnTo>
                    <a:pt x="604" y="9115"/>
                  </a:lnTo>
                  <a:lnTo>
                    <a:pt x="423" y="9840"/>
                  </a:lnTo>
                  <a:lnTo>
                    <a:pt x="181" y="11289"/>
                  </a:lnTo>
                  <a:lnTo>
                    <a:pt x="60" y="12737"/>
                  </a:lnTo>
                  <a:lnTo>
                    <a:pt x="0" y="14186"/>
                  </a:lnTo>
                  <a:lnTo>
                    <a:pt x="0" y="14186"/>
                  </a:lnTo>
                  <a:lnTo>
                    <a:pt x="60" y="15936"/>
                  </a:lnTo>
                  <a:lnTo>
                    <a:pt x="242" y="17808"/>
                  </a:lnTo>
                  <a:lnTo>
                    <a:pt x="483" y="19739"/>
                  </a:lnTo>
                  <a:lnTo>
                    <a:pt x="906" y="21731"/>
                  </a:lnTo>
                  <a:lnTo>
                    <a:pt x="1388" y="23723"/>
                  </a:lnTo>
                  <a:lnTo>
                    <a:pt x="1992" y="25654"/>
                  </a:lnTo>
                  <a:lnTo>
                    <a:pt x="2777" y="27586"/>
                  </a:lnTo>
                  <a:lnTo>
                    <a:pt x="3199" y="28552"/>
                  </a:lnTo>
                  <a:lnTo>
                    <a:pt x="3622" y="29457"/>
                  </a:lnTo>
                  <a:lnTo>
                    <a:pt x="4105" y="30363"/>
                  </a:lnTo>
                  <a:lnTo>
                    <a:pt x="4588" y="31208"/>
                  </a:lnTo>
                  <a:lnTo>
                    <a:pt x="5191" y="32053"/>
                  </a:lnTo>
                  <a:lnTo>
                    <a:pt x="5734" y="32837"/>
                  </a:lnTo>
                  <a:lnTo>
                    <a:pt x="6338" y="33562"/>
                  </a:lnTo>
                  <a:lnTo>
                    <a:pt x="7002" y="34286"/>
                  </a:lnTo>
                  <a:lnTo>
                    <a:pt x="7666" y="34950"/>
                  </a:lnTo>
                  <a:lnTo>
                    <a:pt x="8390" y="35554"/>
                  </a:lnTo>
                  <a:lnTo>
                    <a:pt x="9175" y="36097"/>
                  </a:lnTo>
                  <a:lnTo>
                    <a:pt x="9960" y="36580"/>
                  </a:lnTo>
                  <a:lnTo>
                    <a:pt x="10805" y="37002"/>
                  </a:lnTo>
                  <a:lnTo>
                    <a:pt x="11650" y="37365"/>
                  </a:lnTo>
                  <a:lnTo>
                    <a:pt x="12555" y="37606"/>
                  </a:lnTo>
                  <a:lnTo>
                    <a:pt x="13461" y="37847"/>
                  </a:lnTo>
                  <a:lnTo>
                    <a:pt x="14426" y="37968"/>
                  </a:lnTo>
                  <a:lnTo>
                    <a:pt x="15453" y="37968"/>
                  </a:lnTo>
                  <a:lnTo>
                    <a:pt x="15453" y="37968"/>
                  </a:lnTo>
                  <a:lnTo>
                    <a:pt x="16117" y="37968"/>
                  </a:lnTo>
                  <a:lnTo>
                    <a:pt x="16781" y="37908"/>
                  </a:lnTo>
                  <a:lnTo>
                    <a:pt x="17444" y="37787"/>
                  </a:lnTo>
                  <a:lnTo>
                    <a:pt x="18108" y="37666"/>
                  </a:lnTo>
                  <a:lnTo>
                    <a:pt x="18772" y="37485"/>
                  </a:lnTo>
                  <a:lnTo>
                    <a:pt x="19376" y="37304"/>
                  </a:lnTo>
                  <a:lnTo>
                    <a:pt x="20040" y="37063"/>
                  </a:lnTo>
                  <a:lnTo>
                    <a:pt x="20644" y="36761"/>
                  </a:lnTo>
                  <a:lnTo>
                    <a:pt x="21247" y="36459"/>
                  </a:lnTo>
                  <a:lnTo>
                    <a:pt x="21790" y="36097"/>
                  </a:lnTo>
                  <a:lnTo>
                    <a:pt x="22394" y="35735"/>
                  </a:lnTo>
                  <a:lnTo>
                    <a:pt x="22877" y="35312"/>
                  </a:lnTo>
                  <a:lnTo>
                    <a:pt x="23420" y="34890"/>
                  </a:lnTo>
                  <a:lnTo>
                    <a:pt x="23903" y="34407"/>
                  </a:lnTo>
                  <a:lnTo>
                    <a:pt x="24326" y="33864"/>
                  </a:lnTo>
                  <a:lnTo>
                    <a:pt x="24748" y="33381"/>
                  </a:lnTo>
                </a:path>
              </a:pathLst>
            </a:custGeom>
            <a:solidFill>
              <a:srgbClr val="9EA0A4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69" name="Shape 69"/>
            <p:cNvSpPr/>
            <p:nvPr/>
          </p:nvSpPr>
          <p:spPr>
            <a:xfrm>
              <a:off x="2006699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fill="none" extrusionOk="0">
                  <a:moveTo>
                    <a:pt x="22213" y="43521"/>
                  </a:moveTo>
                  <a:lnTo>
                    <a:pt x="22213" y="43521"/>
                  </a:lnTo>
                  <a:lnTo>
                    <a:pt x="20825" y="43460"/>
                  </a:lnTo>
                  <a:lnTo>
                    <a:pt x="19557" y="43340"/>
                  </a:lnTo>
                  <a:lnTo>
                    <a:pt x="18290" y="43219"/>
                  </a:lnTo>
                  <a:lnTo>
                    <a:pt x="17083" y="42978"/>
                  </a:lnTo>
                  <a:lnTo>
                    <a:pt x="15936" y="42736"/>
                  </a:lnTo>
                  <a:lnTo>
                    <a:pt x="14789" y="42374"/>
                  </a:lnTo>
                  <a:lnTo>
                    <a:pt x="13702" y="42012"/>
                  </a:lnTo>
                  <a:lnTo>
                    <a:pt x="12616" y="41589"/>
                  </a:lnTo>
                  <a:lnTo>
                    <a:pt x="11590" y="41106"/>
                  </a:lnTo>
                  <a:lnTo>
                    <a:pt x="10624" y="40563"/>
                  </a:lnTo>
                  <a:lnTo>
                    <a:pt x="9719" y="40020"/>
                  </a:lnTo>
                  <a:lnTo>
                    <a:pt x="8813" y="39416"/>
                  </a:lnTo>
                  <a:lnTo>
                    <a:pt x="7968" y="38752"/>
                  </a:lnTo>
                  <a:lnTo>
                    <a:pt x="7183" y="38088"/>
                  </a:lnTo>
                  <a:lnTo>
                    <a:pt x="6399" y="37364"/>
                  </a:lnTo>
                  <a:lnTo>
                    <a:pt x="5674" y="36579"/>
                  </a:lnTo>
                  <a:lnTo>
                    <a:pt x="5010" y="35795"/>
                  </a:lnTo>
                  <a:lnTo>
                    <a:pt x="4346" y="35010"/>
                  </a:lnTo>
                  <a:lnTo>
                    <a:pt x="3803" y="34165"/>
                  </a:lnTo>
                  <a:lnTo>
                    <a:pt x="3199" y="33320"/>
                  </a:lnTo>
                  <a:lnTo>
                    <a:pt x="2717" y="32414"/>
                  </a:lnTo>
                  <a:lnTo>
                    <a:pt x="2234" y="31509"/>
                  </a:lnTo>
                  <a:lnTo>
                    <a:pt x="1811" y="30603"/>
                  </a:lnTo>
                  <a:lnTo>
                    <a:pt x="1449" y="29698"/>
                  </a:lnTo>
                  <a:lnTo>
                    <a:pt x="1147" y="28732"/>
                  </a:lnTo>
                  <a:lnTo>
                    <a:pt x="845" y="27827"/>
                  </a:lnTo>
                  <a:lnTo>
                    <a:pt x="604" y="26861"/>
                  </a:lnTo>
                  <a:lnTo>
                    <a:pt x="363" y="25895"/>
                  </a:lnTo>
                  <a:lnTo>
                    <a:pt x="242" y="24930"/>
                  </a:lnTo>
                  <a:lnTo>
                    <a:pt x="121" y="23964"/>
                  </a:lnTo>
                  <a:lnTo>
                    <a:pt x="61" y="22998"/>
                  </a:lnTo>
                  <a:lnTo>
                    <a:pt x="0" y="22032"/>
                  </a:lnTo>
                  <a:lnTo>
                    <a:pt x="0" y="22032"/>
                  </a:lnTo>
                  <a:lnTo>
                    <a:pt x="61" y="20946"/>
                  </a:lnTo>
                  <a:lnTo>
                    <a:pt x="121" y="19859"/>
                  </a:lnTo>
                  <a:lnTo>
                    <a:pt x="302" y="18773"/>
                  </a:lnTo>
                  <a:lnTo>
                    <a:pt x="483" y="17686"/>
                  </a:lnTo>
                  <a:lnTo>
                    <a:pt x="725" y="16660"/>
                  </a:lnTo>
                  <a:lnTo>
                    <a:pt x="1026" y="15574"/>
                  </a:lnTo>
                  <a:lnTo>
                    <a:pt x="1328" y="14608"/>
                  </a:lnTo>
                  <a:lnTo>
                    <a:pt x="1751" y="13582"/>
                  </a:lnTo>
                  <a:lnTo>
                    <a:pt x="2173" y="12616"/>
                  </a:lnTo>
                  <a:lnTo>
                    <a:pt x="2717" y="11650"/>
                  </a:lnTo>
                  <a:lnTo>
                    <a:pt x="3260" y="10745"/>
                  </a:lnTo>
                  <a:lnTo>
                    <a:pt x="3803" y="9839"/>
                  </a:lnTo>
                  <a:lnTo>
                    <a:pt x="4467" y="8994"/>
                  </a:lnTo>
                  <a:lnTo>
                    <a:pt x="5131" y="8149"/>
                  </a:lnTo>
                  <a:lnTo>
                    <a:pt x="5855" y="7304"/>
                  </a:lnTo>
                  <a:lnTo>
                    <a:pt x="6580" y="6580"/>
                  </a:lnTo>
                  <a:lnTo>
                    <a:pt x="7425" y="5795"/>
                  </a:lnTo>
                  <a:lnTo>
                    <a:pt x="8270" y="5131"/>
                  </a:lnTo>
                  <a:lnTo>
                    <a:pt x="9115" y="4467"/>
                  </a:lnTo>
                  <a:lnTo>
                    <a:pt x="10020" y="3803"/>
                  </a:lnTo>
                  <a:lnTo>
                    <a:pt x="10986" y="3260"/>
                  </a:lnTo>
                  <a:lnTo>
                    <a:pt x="11952" y="2717"/>
                  </a:lnTo>
                  <a:lnTo>
                    <a:pt x="12978" y="2234"/>
                  </a:lnTo>
                  <a:lnTo>
                    <a:pt x="14065" y="1751"/>
                  </a:lnTo>
                  <a:lnTo>
                    <a:pt x="15151" y="1328"/>
                  </a:lnTo>
                  <a:lnTo>
                    <a:pt x="16238" y="1026"/>
                  </a:lnTo>
                  <a:lnTo>
                    <a:pt x="17384" y="725"/>
                  </a:lnTo>
                  <a:lnTo>
                    <a:pt x="18592" y="423"/>
                  </a:lnTo>
                  <a:lnTo>
                    <a:pt x="19799" y="242"/>
                  </a:lnTo>
                  <a:lnTo>
                    <a:pt x="21006" y="121"/>
                  </a:lnTo>
                  <a:lnTo>
                    <a:pt x="22274" y="0"/>
                  </a:lnTo>
                  <a:lnTo>
                    <a:pt x="23541" y="0"/>
                  </a:lnTo>
                  <a:lnTo>
                    <a:pt x="23541" y="0"/>
                  </a:lnTo>
                  <a:lnTo>
                    <a:pt x="24809" y="0"/>
                  </a:lnTo>
                  <a:lnTo>
                    <a:pt x="26016" y="121"/>
                  </a:lnTo>
                  <a:lnTo>
                    <a:pt x="27163" y="242"/>
                  </a:lnTo>
                  <a:lnTo>
                    <a:pt x="28310" y="483"/>
                  </a:lnTo>
                  <a:lnTo>
                    <a:pt x="29457" y="725"/>
                  </a:lnTo>
                  <a:lnTo>
                    <a:pt x="30483" y="1026"/>
                  </a:lnTo>
                  <a:lnTo>
                    <a:pt x="31569" y="1389"/>
                  </a:lnTo>
                  <a:lnTo>
                    <a:pt x="32595" y="1811"/>
                  </a:lnTo>
                  <a:lnTo>
                    <a:pt x="33561" y="2234"/>
                  </a:lnTo>
                  <a:lnTo>
                    <a:pt x="34527" y="2717"/>
                  </a:lnTo>
                  <a:lnTo>
                    <a:pt x="35432" y="3260"/>
                  </a:lnTo>
                  <a:lnTo>
                    <a:pt x="36277" y="3863"/>
                  </a:lnTo>
                  <a:lnTo>
                    <a:pt x="37122" y="4467"/>
                  </a:lnTo>
                  <a:lnTo>
                    <a:pt x="37907" y="5131"/>
                  </a:lnTo>
                  <a:lnTo>
                    <a:pt x="38692" y="5855"/>
                  </a:lnTo>
                  <a:lnTo>
                    <a:pt x="39416" y="6580"/>
                  </a:lnTo>
                  <a:lnTo>
                    <a:pt x="40080" y="7364"/>
                  </a:lnTo>
                  <a:lnTo>
                    <a:pt x="40744" y="8149"/>
                  </a:lnTo>
                  <a:lnTo>
                    <a:pt x="41348" y="8934"/>
                  </a:lnTo>
                  <a:lnTo>
                    <a:pt x="41891" y="9779"/>
                  </a:lnTo>
                  <a:lnTo>
                    <a:pt x="42434" y="10684"/>
                  </a:lnTo>
                  <a:lnTo>
                    <a:pt x="42917" y="11590"/>
                  </a:lnTo>
                  <a:lnTo>
                    <a:pt x="43340" y="12495"/>
                  </a:lnTo>
                  <a:lnTo>
                    <a:pt x="43762" y="13461"/>
                  </a:lnTo>
                  <a:lnTo>
                    <a:pt x="44064" y="14366"/>
                  </a:lnTo>
                  <a:lnTo>
                    <a:pt x="44366" y="15332"/>
                  </a:lnTo>
                  <a:lnTo>
                    <a:pt x="44668" y="16358"/>
                  </a:lnTo>
                  <a:lnTo>
                    <a:pt x="44849" y="17324"/>
                  </a:lnTo>
                  <a:lnTo>
                    <a:pt x="45030" y="18350"/>
                  </a:lnTo>
                  <a:lnTo>
                    <a:pt x="45151" y="19376"/>
                  </a:lnTo>
                  <a:lnTo>
                    <a:pt x="45211" y="20402"/>
                  </a:lnTo>
                  <a:lnTo>
                    <a:pt x="45271" y="21429"/>
                  </a:lnTo>
                  <a:lnTo>
                    <a:pt x="45271" y="21429"/>
                  </a:lnTo>
                  <a:lnTo>
                    <a:pt x="45211" y="22455"/>
                  </a:lnTo>
                  <a:lnTo>
                    <a:pt x="45151" y="23420"/>
                  </a:lnTo>
                  <a:lnTo>
                    <a:pt x="45030" y="24447"/>
                  </a:lnTo>
                  <a:lnTo>
                    <a:pt x="44849" y="25473"/>
                  </a:lnTo>
                  <a:lnTo>
                    <a:pt x="44668" y="26439"/>
                  </a:lnTo>
                  <a:lnTo>
                    <a:pt x="44366" y="27465"/>
                  </a:lnTo>
                  <a:lnTo>
                    <a:pt x="44064" y="28430"/>
                  </a:lnTo>
                  <a:lnTo>
                    <a:pt x="43762" y="29396"/>
                  </a:lnTo>
                  <a:lnTo>
                    <a:pt x="43340" y="30362"/>
                  </a:lnTo>
                  <a:lnTo>
                    <a:pt x="42857" y="31267"/>
                  </a:lnTo>
                  <a:lnTo>
                    <a:pt x="42374" y="32233"/>
                  </a:lnTo>
                  <a:lnTo>
                    <a:pt x="41831" y="33139"/>
                  </a:lnTo>
                  <a:lnTo>
                    <a:pt x="41287" y="33984"/>
                  </a:lnTo>
                  <a:lnTo>
                    <a:pt x="40623" y="34829"/>
                  </a:lnTo>
                  <a:lnTo>
                    <a:pt x="39959" y="35674"/>
                  </a:lnTo>
                  <a:lnTo>
                    <a:pt x="39296" y="36459"/>
                  </a:lnTo>
                  <a:lnTo>
                    <a:pt x="38511" y="37243"/>
                  </a:lnTo>
                  <a:lnTo>
                    <a:pt x="37726" y="37968"/>
                  </a:lnTo>
                  <a:lnTo>
                    <a:pt x="36881" y="38692"/>
                  </a:lnTo>
                  <a:lnTo>
                    <a:pt x="35976" y="39356"/>
                  </a:lnTo>
                  <a:lnTo>
                    <a:pt x="35070" y="39959"/>
                  </a:lnTo>
                  <a:lnTo>
                    <a:pt x="34104" y="40503"/>
                  </a:lnTo>
                  <a:lnTo>
                    <a:pt x="33078" y="41046"/>
                  </a:lnTo>
                  <a:lnTo>
                    <a:pt x="32052" y="41529"/>
                  </a:lnTo>
                  <a:lnTo>
                    <a:pt x="30966" y="42012"/>
                  </a:lnTo>
                  <a:lnTo>
                    <a:pt x="29819" y="42374"/>
                  </a:lnTo>
                  <a:lnTo>
                    <a:pt x="28612" y="42676"/>
                  </a:lnTo>
                  <a:lnTo>
                    <a:pt x="27404" y="42978"/>
                  </a:lnTo>
                  <a:lnTo>
                    <a:pt x="26197" y="43219"/>
                  </a:lnTo>
                  <a:lnTo>
                    <a:pt x="24869" y="43340"/>
                  </a:lnTo>
                  <a:lnTo>
                    <a:pt x="23541" y="43460"/>
                  </a:lnTo>
                  <a:lnTo>
                    <a:pt x="22213" y="43521"/>
                  </a:lnTo>
                </a:path>
              </a:pathLst>
            </a:custGeom>
            <a:solidFill>
              <a:srgbClr val="9EA0A4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70" name="Shape 70"/>
            <p:cNvSpPr/>
            <p:nvPr/>
          </p:nvSpPr>
          <p:spPr>
            <a:xfrm>
              <a:off x="247172" y="1738550"/>
              <a:ext cx="1659950" cy="1681075"/>
            </a:xfrm>
            <a:custGeom>
              <a:avLst/>
              <a:gdLst/>
              <a:ahLst/>
              <a:cxnLst/>
              <a:rect l="0" t="0" r="0" b="0"/>
              <a:pathLst>
                <a:path w="66398" h="67243" extrusionOk="0">
                  <a:moveTo>
                    <a:pt x="36881" y="0"/>
                  </a:moveTo>
                  <a:lnTo>
                    <a:pt x="34708" y="61"/>
                  </a:lnTo>
                  <a:lnTo>
                    <a:pt x="32656" y="181"/>
                  </a:lnTo>
                  <a:lnTo>
                    <a:pt x="30603" y="423"/>
                  </a:lnTo>
                  <a:lnTo>
                    <a:pt x="28611" y="725"/>
                  </a:lnTo>
                  <a:lnTo>
                    <a:pt x="26680" y="1147"/>
                  </a:lnTo>
                  <a:lnTo>
                    <a:pt x="24809" y="1630"/>
                  </a:lnTo>
                  <a:lnTo>
                    <a:pt x="23058" y="2234"/>
                  </a:lnTo>
                  <a:lnTo>
                    <a:pt x="21308" y="2837"/>
                  </a:lnTo>
                  <a:lnTo>
                    <a:pt x="19618" y="3561"/>
                  </a:lnTo>
                  <a:lnTo>
                    <a:pt x="17988" y="4346"/>
                  </a:lnTo>
                  <a:lnTo>
                    <a:pt x="16479" y="5191"/>
                  </a:lnTo>
                  <a:lnTo>
                    <a:pt x="14970" y="6157"/>
                  </a:lnTo>
                  <a:lnTo>
                    <a:pt x="13581" y="7123"/>
                  </a:lnTo>
                  <a:lnTo>
                    <a:pt x="12193" y="8149"/>
                  </a:lnTo>
                  <a:lnTo>
                    <a:pt x="10926" y="9296"/>
                  </a:lnTo>
                  <a:lnTo>
                    <a:pt x="9718" y="10443"/>
                  </a:lnTo>
                  <a:lnTo>
                    <a:pt x="8571" y="11650"/>
                  </a:lnTo>
                  <a:lnTo>
                    <a:pt x="7485" y="12917"/>
                  </a:lnTo>
                  <a:lnTo>
                    <a:pt x="6459" y="14245"/>
                  </a:lnTo>
                  <a:lnTo>
                    <a:pt x="5493" y="15573"/>
                  </a:lnTo>
                  <a:lnTo>
                    <a:pt x="4648" y="16962"/>
                  </a:lnTo>
                  <a:lnTo>
                    <a:pt x="3863" y="18410"/>
                  </a:lnTo>
                  <a:lnTo>
                    <a:pt x="3139" y="19859"/>
                  </a:lnTo>
                  <a:lnTo>
                    <a:pt x="2475" y="21368"/>
                  </a:lnTo>
                  <a:lnTo>
                    <a:pt x="1871" y="22877"/>
                  </a:lnTo>
                  <a:lnTo>
                    <a:pt x="1388" y="24446"/>
                  </a:lnTo>
                  <a:lnTo>
                    <a:pt x="966" y="26016"/>
                  </a:lnTo>
                  <a:lnTo>
                    <a:pt x="604" y="27585"/>
                  </a:lnTo>
                  <a:lnTo>
                    <a:pt x="362" y="29215"/>
                  </a:lnTo>
                  <a:lnTo>
                    <a:pt x="121" y="30845"/>
                  </a:lnTo>
                  <a:lnTo>
                    <a:pt x="0" y="32474"/>
                  </a:lnTo>
                  <a:lnTo>
                    <a:pt x="0" y="34165"/>
                  </a:lnTo>
                  <a:lnTo>
                    <a:pt x="0" y="35553"/>
                  </a:lnTo>
                  <a:lnTo>
                    <a:pt x="121" y="36941"/>
                  </a:lnTo>
                  <a:lnTo>
                    <a:pt x="242" y="38330"/>
                  </a:lnTo>
                  <a:lnTo>
                    <a:pt x="423" y="39718"/>
                  </a:lnTo>
                  <a:lnTo>
                    <a:pt x="725" y="41167"/>
                  </a:lnTo>
                  <a:lnTo>
                    <a:pt x="1026" y="42615"/>
                  </a:lnTo>
                  <a:lnTo>
                    <a:pt x="1449" y="44003"/>
                  </a:lnTo>
                  <a:lnTo>
                    <a:pt x="1871" y="45452"/>
                  </a:lnTo>
                  <a:lnTo>
                    <a:pt x="2415" y="46840"/>
                  </a:lnTo>
                  <a:lnTo>
                    <a:pt x="2958" y="48229"/>
                  </a:lnTo>
                  <a:lnTo>
                    <a:pt x="3622" y="49617"/>
                  </a:lnTo>
                  <a:lnTo>
                    <a:pt x="4346" y="51005"/>
                  </a:lnTo>
                  <a:lnTo>
                    <a:pt x="5131" y="52333"/>
                  </a:lnTo>
                  <a:lnTo>
                    <a:pt x="5976" y="53661"/>
                  </a:lnTo>
                  <a:lnTo>
                    <a:pt x="6942" y="54929"/>
                  </a:lnTo>
                  <a:lnTo>
                    <a:pt x="7907" y="56136"/>
                  </a:lnTo>
                  <a:lnTo>
                    <a:pt x="8994" y="57343"/>
                  </a:lnTo>
                  <a:lnTo>
                    <a:pt x="10141" y="58430"/>
                  </a:lnTo>
                  <a:lnTo>
                    <a:pt x="11408" y="59577"/>
                  </a:lnTo>
                  <a:lnTo>
                    <a:pt x="12676" y="60603"/>
                  </a:lnTo>
                  <a:lnTo>
                    <a:pt x="14064" y="61569"/>
                  </a:lnTo>
                  <a:lnTo>
                    <a:pt x="15513" y="62474"/>
                  </a:lnTo>
                  <a:lnTo>
                    <a:pt x="17082" y="63319"/>
                  </a:lnTo>
                  <a:lnTo>
                    <a:pt x="18712" y="64104"/>
                  </a:lnTo>
                  <a:lnTo>
                    <a:pt x="20402" y="64768"/>
                  </a:lnTo>
                  <a:lnTo>
                    <a:pt x="22213" y="65432"/>
                  </a:lnTo>
                  <a:lnTo>
                    <a:pt x="24084" y="65915"/>
                  </a:lnTo>
                  <a:lnTo>
                    <a:pt x="26076" y="66397"/>
                  </a:lnTo>
                  <a:lnTo>
                    <a:pt x="28068" y="66760"/>
                  </a:lnTo>
                  <a:lnTo>
                    <a:pt x="30241" y="67001"/>
                  </a:lnTo>
                  <a:lnTo>
                    <a:pt x="32475" y="67182"/>
                  </a:lnTo>
                  <a:lnTo>
                    <a:pt x="34768" y="67243"/>
                  </a:lnTo>
                  <a:lnTo>
                    <a:pt x="36639" y="67182"/>
                  </a:lnTo>
                  <a:lnTo>
                    <a:pt x="38511" y="67061"/>
                  </a:lnTo>
                  <a:lnTo>
                    <a:pt x="40382" y="66941"/>
                  </a:lnTo>
                  <a:lnTo>
                    <a:pt x="42193" y="66760"/>
                  </a:lnTo>
                  <a:lnTo>
                    <a:pt x="45935" y="66277"/>
                  </a:lnTo>
                  <a:lnTo>
                    <a:pt x="49859" y="65673"/>
                  </a:lnTo>
                  <a:lnTo>
                    <a:pt x="62897" y="62655"/>
                  </a:lnTo>
                  <a:lnTo>
                    <a:pt x="62897" y="51488"/>
                  </a:lnTo>
                  <a:lnTo>
                    <a:pt x="62957" y="49255"/>
                  </a:lnTo>
                  <a:lnTo>
                    <a:pt x="63078" y="47142"/>
                  </a:lnTo>
                  <a:lnTo>
                    <a:pt x="63198" y="46659"/>
                  </a:lnTo>
                  <a:lnTo>
                    <a:pt x="63379" y="46297"/>
                  </a:lnTo>
                  <a:lnTo>
                    <a:pt x="63621" y="45995"/>
                  </a:lnTo>
                  <a:lnTo>
                    <a:pt x="63983" y="45633"/>
                  </a:lnTo>
                  <a:lnTo>
                    <a:pt x="66398" y="43400"/>
                  </a:lnTo>
                  <a:lnTo>
                    <a:pt x="47022" y="43400"/>
                  </a:lnTo>
                  <a:lnTo>
                    <a:pt x="39718" y="47323"/>
                  </a:lnTo>
                  <a:lnTo>
                    <a:pt x="53480" y="46599"/>
                  </a:lnTo>
                  <a:lnTo>
                    <a:pt x="53480" y="61267"/>
                  </a:lnTo>
                  <a:lnTo>
                    <a:pt x="51368" y="62112"/>
                  </a:lnTo>
                  <a:lnTo>
                    <a:pt x="50160" y="62474"/>
                  </a:lnTo>
                  <a:lnTo>
                    <a:pt x="48893" y="62836"/>
                  </a:lnTo>
                  <a:lnTo>
                    <a:pt x="47444" y="63138"/>
                  </a:lnTo>
                  <a:lnTo>
                    <a:pt x="45814" y="63379"/>
                  </a:lnTo>
                  <a:lnTo>
                    <a:pt x="43943" y="63500"/>
                  </a:lnTo>
                  <a:lnTo>
                    <a:pt x="41891" y="63561"/>
                  </a:lnTo>
                  <a:lnTo>
                    <a:pt x="40080" y="63500"/>
                  </a:lnTo>
                  <a:lnTo>
                    <a:pt x="38269" y="63379"/>
                  </a:lnTo>
                  <a:lnTo>
                    <a:pt x="36519" y="63138"/>
                  </a:lnTo>
                  <a:lnTo>
                    <a:pt x="34768" y="62836"/>
                  </a:lnTo>
                  <a:lnTo>
                    <a:pt x="33138" y="62414"/>
                  </a:lnTo>
                  <a:lnTo>
                    <a:pt x="31509" y="61931"/>
                  </a:lnTo>
                  <a:lnTo>
                    <a:pt x="29939" y="61388"/>
                  </a:lnTo>
                  <a:lnTo>
                    <a:pt x="28430" y="60784"/>
                  </a:lnTo>
                  <a:lnTo>
                    <a:pt x="26982" y="60060"/>
                  </a:lnTo>
                  <a:lnTo>
                    <a:pt x="25593" y="59275"/>
                  </a:lnTo>
                  <a:lnTo>
                    <a:pt x="24205" y="58430"/>
                  </a:lnTo>
                  <a:lnTo>
                    <a:pt x="22937" y="57524"/>
                  </a:lnTo>
                  <a:lnTo>
                    <a:pt x="21670" y="56559"/>
                  </a:lnTo>
                  <a:lnTo>
                    <a:pt x="20463" y="55532"/>
                  </a:lnTo>
                  <a:lnTo>
                    <a:pt x="19376" y="54446"/>
                  </a:lnTo>
                  <a:lnTo>
                    <a:pt x="18290" y="53359"/>
                  </a:lnTo>
                  <a:lnTo>
                    <a:pt x="17263" y="52152"/>
                  </a:lnTo>
                  <a:lnTo>
                    <a:pt x="16298" y="50945"/>
                  </a:lnTo>
                  <a:lnTo>
                    <a:pt x="15392" y="49617"/>
                  </a:lnTo>
                  <a:lnTo>
                    <a:pt x="14547" y="48349"/>
                  </a:lnTo>
                  <a:lnTo>
                    <a:pt x="13763" y="46961"/>
                  </a:lnTo>
                  <a:lnTo>
                    <a:pt x="13038" y="45573"/>
                  </a:lnTo>
                  <a:lnTo>
                    <a:pt x="12435" y="44124"/>
                  </a:lnTo>
                  <a:lnTo>
                    <a:pt x="11831" y="42676"/>
                  </a:lnTo>
                  <a:lnTo>
                    <a:pt x="11288" y="41167"/>
                  </a:lnTo>
                  <a:lnTo>
                    <a:pt x="10865" y="39657"/>
                  </a:lnTo>
                  <a:lnTo>
                    <a:pt x="10443" y="38148"/>
                  </a:lnTo>
                  <a:lnTo>
                    <a:pt x="10141" y="36579"/>
                  </a:lnTo>
                  <a:lnTo>
                    <a:pt x="9899" y="35010"/>
                  </a:lnTo>
                  <a:lnTo>
                    <a:pt x="9718" y="33440"/>
                  </a:lnTo>
                  <a:lnTo>
                    <a:pt x="9598" y="31811"/>
                  </a:lnTo>
                  <a:lnTo>
                    <a:pt x="9598" y="30241"/>
                  </a:lnTo>
                  <a:lnTo>
                    <a:pt x="9598" y="28732"/>
                  </a:lnTo>
                  <a:lnTo>
                    <a:pt x="9718" y="27283"/>
                  </a:lnTo>
                  <a:lnTo>
                    <a:pt x="9839" y="25895"/>
                  </a:lnTo>
                  <a:lnTo>
                    <a:pt x="10080" y="24507"/>
                  </a:lnTo>
                  <a:lnTo>
                    <a:pt x="10322" y="23119"/>
                  </a:lnTo>
                  <a:lnTo>
                    <a:pt x="10684" y="21791"/>
                  </a:lnTo>
                  <a:lnTo>
                    <a:pt x="11046" y="20523"/>
                  </a:lnTo>
                  <a:lnTo>
                    <a:pt x="11469" y="19255"/>
                  </a:lnTo>
                  <a:lnTo>
                    <a:pt x="12012" y="18048"/>
                  </a:lnTo>
                  <a:lnTo>
                    <a:pt x="12555" y="16901"/>
                  </a:lnTo>
                  <a:lnTo>
                    <a:pt x="13159" y="15754"/>
                  </a:lnTo>
                  <a:lnTo>
                    <a:pt x="13763" y="14668"/>
                  </a:lnTo>
                  <a:lnTo>
                    <a:pt x="14487" y="13642"/>
                  </a:lnTo>
                  <a:lnTo>
                    <a:pt x="15211" y="12616"/>
                  </a:lnTo>
                  <a:lnTo>
                    <a:pt x="15996" y="11710"/>
                  </a:lnTo>
                  <a:lnTo>
                    <a:pt x="16841" y="10744"/>
                  </a:lnTo>
                  <a:lnTo>
                    <a:pt x="17686" y="9899"/>
                  </a:lnTo>
                  <a:lnTo>
                    <a:pt x="18591" y="9115"/>
                  </a:lnTo>
                  <a:lnTo>
                    <a:pt x="19557" y="8330"/>
                  </a:lnTo>
                  <a:lnTo>
                    <a:pt x="20523" y="7606"/>
                  </a:lnTo>
                  <a:lnTo>
                    <a:pt x="21549" y="6942"/>
                  </a:lnTo>
                  <a:lnTo>
                    <a:pt x="22636" y="6338"/>
                  </a:lnTo>
                  <a:lnTo>
                    <a:pt x="23722" y="5734"/>
                  </a:lnTo>
                  <a:lnTo>
                    <a:pt x="24809" y="5252"/>
                  </a:lnTo>
                  <a:lnTo>
                    <a:pt x="26016" y="4829"/>
                  </a:lnTo>
                  <a:lnTo>
                    <a:pt x="27163" y="4407"/>
                  </a:lnTo>
                  <a:lnTo>
                    <a:pt x="28370" y="4044"/>
                  </a:lnTo>
                  <a:lnTo>
                    <a:pt x="29638" y="3803"/>
                  </a:lnTo>
                  <a:lnTo>
                    <a:pt x="30905" y="3561"/>
                  </a:lnTo>
                  <a:lnTo>
                    <a:pt x="32233" y="3441"/>
                  </a:lnTo>
                  <a:lnTo>
                    <a:pt x="33501" y="3320"/>
                  </a:lnTo>
                  <a:lnTo>
                    <a:pt x="34889" y="3320"/>
                  </a:lnTo>
                  <a:lnTo>
                    <a:pt x="36821" y="3380"/>
                  </a:lnTo>
                  <a:lnTo>
                    <a:pt x="38692" y="3561"/>
                  </a:lnTo>
                  <a:lnTo>
                    <a:pt x="40382" y="3803"/>
                  </a:lnTo>
                  <a:lnTo>
                    <a:pt x="42012" y="4225"/>
                  </a:lnTo>
                  <a:lnTo>
                    <a:pt x="43521" y="4648"/>
                  </a:lnTo>
                  <a:lnTo>
                    <a:pt x="44969" y="5191"/>
                  </a:lnTo>
                  <a:lnTo>
                    <a:pt x="46297" y="5795"/>
                  </a:lnTo>
                  <a:lnTo>
                    <a:pt x="47504" y="6459"/>
                  </a:lnTo>
                  <a:lnTo>
                    <a:pt x="48651" y="7123"/>
                  </a:lnTo>
                  <a:lnTo>
                    <a:pt x="49677" y="7847"/>
                  </a:lnTo>
                  <a:lnTo>
                    <a:pt x="50643" y="8571"/>
                  </a:lnTo>
                  <a:lnTo>
                    <a:pt x="51549" y="9235"/>
                  </a:lnTo>
                  <a:lnTo>
                    <a:pt x="53118" y="10624"/>
                  </a:lnTo>
                  <a:lnTo>
                    <a:pt x="54386" y="11891"/>
                  </a:lnTo>
                  <a:lnTo>
                    <a:pt x="52152" y="15513"/>
                  </a:lnTo>
                  <a:lnTo>
                    <a:pt x="52152" y="15513"/>
                  </a:lnTo>
                  <a:lnTo>
                    <a:pt x="55351" y="14789"/>
                  </a:lnTo>
                  <a:lnTo>
                    <a:pt x="62897" y="7606"/>
                  </a:lnTo>
                  <a:lnTo>
                    <a:pt x="61146" y="6398"/>
                  </a:lnTo>
                  <a:lnTo>
                    <a:pt x="59999" y="5674"/>
                  </a:lnTo>
                  <a:lnTo>
                    <a:pt x="58671" y="4950"/>
                  </a:lnTo>
                  <a:lnTo>
                    <a:pt x="57162" y="4225"/>
                  </a:lnTo>
                  <a:lnTo>
                    <a:pt x="55351" y="3441"/>
                  </a:lnTo>
                  <a:lnTo>
                    <a:pt x="53239" y="2656"/>
                  </a:lnTo>
                  <a:lnTo>
                    <a:pt x="50824" y="1932"/>
                  </a:lnTo>
                  <a:lnTo>
                    <a:pt x="49195" y="1509"/>
                  </a:lnTo>
                  <a:lnTo>
                    <a:pt x="47565" y="1147"/>
                  </a:lnTo>
                  <a:lnTo>
                    <a:pt x="45814" y="785"/>
                  </a:lnTo>
                  <a:lnTo>
                    <a:pt x="44124" y="543"/>
                  </a:lnTo>
                  <a:lnTo>
                    <a:pt x="42313" y="302"/>
                  </a:lnTo>
                  <a:lnTo>
                    <a:pt x="40563" y="121"/>
                  </a:lnTo>
                  <a:lnTo>
                    <a:pt x="38692" y="61"/>
                  </a:lnTo>
                  <a:lnTo>
                    <a:pt x="36881" y="0"/>
                  </a:lnTo>
                  <a:close/>
                </a:path>
              </a:pathLst>
            </a:custGeom>
            <a:solidFill>
              <a:srgbClr val="9EA0A4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71" name="Shape 71"/>
            <p:cNvSpPr/>
            <p:nvPr/>
          </p:nvSpPr>
          <p:spPr>
            <a:xfrm>
              <a:off x="247172" y="1738550"/>
              <a:ext cx="1659950" cy="1681075"/>
            </a:xfrm>
            <a:custGeom>
              <a:avLst/>
              <a:gdLst/>
              <a:ahLst/>
              <a:cxnLst/>
              <a:rect l="0" t="0" r="0" b="0"/>
              <a:pathLst>
                <a:path w="66398" h="67243" fill="none" extrusionOk="0">
                  <a:moveTo>
                    <a:pt x="62897" y="62655"/>
                  </a:moveTo>
                  <a:lnTo>
                    <a:pt x="49859" y="65673"/>
                  </a:lnTo>
                  <a:lnTo>
                    <a:pt x="49859" y="65673"/>
                  </a:lnTo>
                  <a:lnTo>
                    <a:pt x="45935" y="66277"/>
                  </a:lnTo>
                  <a:lnTo>
                    <a:pt x="42193" y="66760"/>
                  </a:lnTo>
                  <a:lnTo>
                    <a:pt x="40382" y="66941"/>
                  </a:lnTo>
                  <a:lnTo>
                    <a:pt x="38511" y="67061"/>
                  </a:lnTo>
                  <a:lnTo>
                    <a:pt x="36639" y="67182"/>
                  </a:lnTo>
                  <a:lnTo>
                    <a:pt x="34768" y="67243"/>
                  </a:lnTo>
                  <a:lnTo>
                    <a:pt x="34768" y="67243"/>
                  </a:lnTo>
                  <a:lnTo>
                    <a:pt x="32475" y="67182"/>
                  </a:lnTo>
                  <a:lnTo>
                    <a:pt x="30241" y="67001"/>
                  </a:lnTo>
                  <a:lnTo>
                    <a:pt x="28068" y="66760"/>
                  </a:lnTo>
                  <a:lnTo>
                    <a:pt x="26076" y="66397"/>
                  </a:lnTo>
                  <a:lnTo>
                    <a:pt x="24084" y="65915"/>
                  </a:lnTo>
                  <a:lnTo>
                    <a:pt x="22213" y="65432"/>
                  </a:lnTo>
                  <a:lnTo>
                    <a:pt x="20402" y="64768"/>
                  </a:lnTo>
                  <a:lnTo>
                    <a:pt x="18712" y="64104"/>
                  </a:lnTo>
                  <a:lnTo>
                    <a:pt x="17082" y="63319"/>
                  </a:lnTo>
                  <a:lnTo>
                    <a:pt x="15513" y="62474"/>
                  </a:lnTo>
                  <a:lnTo>
                    <a:pt x="14064" y="61569"/>
                  </a:lnTo>
                  <a:lnTo>
                    <a:pt x="12676" y="60603"/>
                  </a:lnTo>
                  <a:lnTo>
                    <a:pt x="11408" y="59577"/>
                  </a:lnTo>
                  <a:lnTo>
                    <a:pt x="10141" y="58430"/>
                  </a:lnTo>
                  <a:lnTo>
                    <a:pt x="8994" y="57343"/>
                  </a:lnTo>
                  <a:lnTo>
                    <a:pt x="7907" y="56136"/>
                  </a:lnTo>
                  <a:lnTo>
                    <a:pt x="6942" y="54929"/>
                  </a:lnTo>
                  <a:lnTo>
                    <a:pt x="5976" y="53661"/>
                  </a:lnTo>
                  <a:lnTo>
                    <a:pt x="5131" y="52333"/>
                  </a:lnTo>
                  <a:lnTo>
                    <a:pt x="4346" y="51005"/>
                  </a:lnTo>
                  <a:lnTo>
                    <a:pt x="3622" y="49617"/>
                  </a:lnTo>
                  <a:lnTo>
                    <a:pt x="2958" y="48229"/>
                  </a:lnTo>
                  <a:lnTo>
                    <a:pt x="2415" y="46840"/>
                  </a:lnTo>
                  <a:lnTo>
                    <a:pt x="1871" y="45452"/>
                  </a:lnTo>
                  <a:lnTo>
                    <a:pt x="1449" y="44003"/>
                  </a:lnTo>
                  <a:lnTo>
                    <a:pt x="1026" y="42615"/>
                  </a:lnTo>
                  <a:lnTo>
                    <a:pt x="725" y="41167"/>
                  </a:lnTo>
                  <a:lnTo>
                    <a:pt x="423" y="39718"/>
                  </a:lnTo>
                  <a:lnTo>
                    <a:pt x="242" y="38330"/>
                  </a:lnTo>
                  <a:lnTo>
                    <a:pt x="121" y="36941"/>
                  </a:lnTo>
                  <a:lnTo>
                    <a:pt x="0" y="35553"/>
                  </a:lnTo>
                  <a:lnTo>
                    <a:pt x="0" y="34165"/>
                  </a:lnTo>
                  <a:lnTo>
                    <a:pt x="0" y="34165"/>
                  </a:lnTo>
                  <a:lnTo>
                    <a:pt x="0" y="32474"/>
                  </a:lnTo>
                  <a:lnTo>
                    <a:pt x="121" y="30845"/>
                  </a:lnTo>
                  <a:lnTo>
                    <a:pt x="362" y="29215"/>
                  </a:lnTo>
                  <a:lnTo>
                    <a:pt x="604" y="27585"/>
                  </a:lnTo>
                  <a:lnTo>
                    <a:pt x="966" y="26016"/>
                  </a:lnTo>
                  <a:lnTo>
                    <a:pt x="1388" y="24446"/>
                  </a:lnTo>
                  <a:lnTo>
                    <a:pt x="1871" y="22877"/>
                  </a:lnTo>
                  <a:lnTo>
                    <a:pt x="2475" y="21368"/>
                  </a:lnTo>
                  <a:lnTo>
                    <a:pt x="3139" y="19859"/>
                  </a:lnTo>
                  <a:lnTo>
                    <a:pt x="3863" y="18410"/>
                  </a:lnTo>
                  <a:lnTo>
                    <a:pt x="4648" y="16962"/>
                  </a:lnTo>
                  <a:lnTo>
                    <a:pt x="5493" y="15573"/>
                  </a:lnTo>
                  <a:lnTo>
                    <a:pt x="6459" y="14245"/>
                  </a:lnTo>
                  <a:lnTo>
                    <a:pt x="7485" y="12917"/>
                  </a:lnTo>
                  <a:lnTo>
                    <a:pt x="8571" y="11650"/>
                  </a:lnTo>
                  <a:lnTo>
                    <a:pt x="9718" y="10443"/>
                  </a:lnTo>
                  <a:lnTo>
                    <a:pt x="10926" y="9296"/>
                  </a:lnTo>
                  <a:lnTo>
                    <a:pt x="12193" y="8149"/>
                  </a:lnTo>
                  <a:lnTo>
                    <a:pt x="13581" y="7123"/>
                  </a:lnTo>
                  <a:lnTo>
                    <a:pt x="14970" y="6157"/>
                  </a:lnTo>
                  <a:lnTo>
                    <a:pt x="16479" y="5191"/>
                  </a:lnTo>
                  <a:lnTo>
                    <a:pt x="17988" y="4346"/>
                  </a:lnTo>
                  <a:lnTo>
                    <a:pt x="19618" y="3561"/>
                  </a:lnTo>
                  <a:lnTo>
                    <a:pt x="21308" y="2837"/>
                  </a:lnTo>
                  <a:lnTo>
                    <a:pt x="23058" y="2234"/>
                  </a:lnTo>
                  <a:lnTo>
                    <a:pt x="24809" y="1630"/>
                  </a:lnTo>
                  <a:lnTo>
                    <a:pt x="26680" y="1147"/>
                  </a:lnTo>
                  <a:lnTo>
                    <a:pt x="28611" y="725"/>
                  </a:lnTo>
                  <a:lnTo>
                    <a:pt x="30603" y="423"/>
                  </a:lnTo>
                  <a:lnTo>
                    <a:pt x="32656" y="181"/>
                  </a:lnTo>
                  <a:lnTo>
                    <a:pt x="34708" y="61"/>
                  </a:lnTo>
                  <a:lnTo>
                    <a:pt x="36881" y="0"/>
                  </a:lnTo>
                  <a:lnTo>
                    <a:pt x="36881" y="0"/>
                  </a:lnTo>
                  <a:lnTo>
                    <a:pt x="38692" y="61"/>
                  </a:lnTo>
                  <a:lnTo>
                    <a:pt x="40563" y="121"/>
                  </a:lnTo>
                  <a:lnTo>
                    <a:pt x="42313" y="302"/>
                  </a:lnTo>
                  <a:lnTo>
                    <a:pt x="44124" y="543"/>
                  </a:lnTo>
                  <a:lnTo>
                    <a:pt x="45814" y="785"/>
                  </a:lnTo>
                  <a:lnTo>
                    <a:pt x="47565" y="1147"/>
                  </a:lnTo>
                  <a:lnTo>
                    <a:pt x="49195" y="1509"/>
                  </a:lnTo>
                  <a:lnTo>
                    <a:pt x="50824" y="1932"/>
                  </a:lnTo>
                  <a:lnTo>
                    <a:pt x="50824" y="1932"/>
                  </a:lnTo>
                  <a:lnTo>
                    <a:pt x="53239" y="2656"/>
                  </a:lnTo>
                  <a:lnTo>
                    <a:pt x="55351" y="3441"/>
                  </a:lnTo>
                  <a:lnTo>
                    <a:pt x="57162" y="4225"/>
                  </a:lnTo>
                  <a:lnTo>
                    <a:pt x="58671" y="4950"/>
                  </a:lnTo>
                  <a:lnTo>
                    <a:pt x="59999" y="5674"/>
                  </a:lnTo>
                  <a:lnTo>
                    <a:pt x="61146" y="6398"/>
                  </a:lnTo>
                  <a:lnTo>
                    <a:pt x="62897" y="7606"/>
                  </a:lnTo>
                  <a:lnTo>
                    <a:pt x="55351" y="14789"/>
                  </a:lnTo>
                  <a:lnTo>
                    <a:pt x="52152" y="15513"/>
                  </a:lnTo>
                  <a:lnTo>
                    <a:pt x="54386" y="11891"/>
                  </a:lnTo>
                  <a:lnTo>
                    <a:pt x="54386" y="11891"/>
                  </a:lnTo>
                  <a:lnTo>
                    <a:pt x="53118" y="10624"/>
                  </a:lnTo>
                  <a:lnTo>
                    <a:pt x="51549" y="9235"/>
                  </a:lnTo>
                  <a:lnTo>
                    <a:pt x="50643" y="8571"/>
                  </a:lnTo>
                  <a:lnTo>
                    <a:pt x="49677" y="7847"/>
                  </a:lnTo>
                  <a:lnTo>
                    <a:pt x="48651" y="7123"/>
                  </a:lnTo>
                  <a:lnTo>
                    <a:pt x="47504" y="6459"/>
                  </a:lnTo>
                  <a:lnTo>
                    <a:pt x="46297" y="5795"/>
                  </a:lnTo>
                  <a:lnTo>
                    <a:pt x="44969" y="5191"/>
                  </a:lnTo>
                  <a:lnTo>
                    <a:pt x="43521" y="4648"/>
                  </a:lnTo>
                  <a:lnTo>
                    <a:pt x="42012" y="4225"/>
                  </a:lnTo>
                  <a:lnTo>
                    <a:pt x="40382" y="3803"/>
                  </a:lnTo>
                  <a:lnTo>
                    <a:pt x="38692" y="3561"/>
                  </a:lnTo>
                  <a:lnTo>
                    <a:pt x="36821" y="3380"/>
                  </a:lnTo>
                  <a:lnTo>
                    <a:pt x="34889" y="3320"/>
                  </a:lnTo>
                  <a:lnTo>
                    <a:pt x="34889" y="3320"/>
                  </a:lnTo>
                  <a:lnTo>
                    <a:pt x="33501" y="3320"/>
                  </a:lnTo>
                  <a:lnTo>
                    <a:pt x="32233" y="3441"/>
                  </a:lnTo>
                  <a:lnTo>
                    <a:pt x="30905" y="3561"/>
                  </a:lnTo>
                  <a:lnTo>
                    <a:pt x="29638" y="3803"/>
                  </a:lnTo>
                  <a:lnTo>
                    <a:pt x="28370" y="4044"/>
                  </a:lnTo>
                  <a:lnTo>
                    <a:pt x="27163" y="4407"/>
                  </a:lnTo>
                  <a:lnTo>
                    <a:pt x="26016" y="4829"/>
                  </a:lnTo>
                  <a:lnTo>
                    <a:pt x="24809" y="5252"/>
                  </a:lnTo>
                  <a:lnTo>
                    <a:pt x="23722" y="5734"/>
                  </a:lnTo>
                  <a:lnTo>
                    <a:pt x="22636" y="6338"/>
                  </a:lnTo>
                  <a:lnTo>
                    <a:pt x="21549" y="6942"/>
                  </a:lnTo>
                  <a:lnTo>
                    <a:pt x="20523" y="7606"/>
                  </a:lnTo>
                  <a:lnTo>
                    <a:pt x="19557" y="8330"/>
                  </a:lnTo>
                  <a:lnTo>
                    <a:pt x="18591" y="9115"/>
                  </a:lnTo>
                  <a:lnTo>
                    <a:pt x="17686" y="9899"/>
                  </a:lnTo>
                  <a:lnTo>
                    <a:pt x="16841" y="10744"/>
                  </a:lnTo>
                  <a:lnTo>
                    <a:pt x="15996" y="11710"/>
                  </a:lnTo>
                  <a:lnTo>
                    <a:pt x="15211" y="12616"/>
                  </a:lnTo>
                  <a:lnTo>
                    <a:pt x="14487" y="13642"/>
                  </a:lnTo>
                  <a:lnTo>
                    <a:pt x="13763" y="14668"/>
                  </a:lnTo>
                  <a:lnTo>
                    <a:pt x="13159" y="15754"/>
                  </a:lnTo>
                  <a:lnTo>
                    <a:pt x="12555" y="16901"/>
                  </a:lnTo>
                  <a:lnTo>
                    <a:pt x="12012" y="18048"/>
                  </a:lnTo>
                  <a:lnTo>
                    <a:pt x="11469" y="19255"/>
                  </a:lnTo>
                  <a:lnTo>
                    <a:pt x="11046" y="20523"/>
                  </a:lnTo>
                  <a:lnTo>
                    <a:pt x="10684" y="21791"/>
                  </a:lnTo>
                  <a:lnTo>
                    <a:pt x="10322" y="23119"/>
                  </a:lnTo>
                  <a:lnTo>
                    <a:pt x="10080" y="24507"/>
                  </a:lnTo>
                  <a:lnTo>
                    <a:pt x="9839" y="25895"/>
                  </a:lnTo>
                  <a:lnTo>
                    <a:pt x="9718" y="27283"/>
                  </a:lnTo>
                  <a:lnTo>
                    <a:pt x="9598" y="28732"/>
                  </a:lnTo>
                  <a:lnTo>
                    <a:pt x="9598" y="30241"/>
                  </a:lnTo>
                  <a:lnTo>
                    <a:pt x="9598" y="30241"/>
                  </a:lnTo>
                  <a:lnTo>
                    <a:pt x="9598" y="31811"/>
                  </a:lnTo>
                  <a:lnTo>
                    <a:pt x="9718" y="33440"/>
                  </a:lnTo>
                  <a:lnTo>
                    <a:pt x="9899" y="35010"/>
                  </a:lnTo>
                  <a:lnTo>
                    <a:pt x="10141" y="36579"/>
                  </a:lnTo>
                  <a:lnTo>
                    <a:pt x="10443" y="38148"/>
                  </a:lnTo>
                  <a:lnTo>
                    <a:pt x="10865" y="39657"/>
                  </a:lnTo>
                  <a:lnTo>
                    <a:pt x="11288" y="41167"/>
                  </a:lnTo>
                  <a:lnTo>
                    <a:pt x="11831" y="42676"/>
                  </a:lnTo>
                  <a:lnTo>
                    <a:pt x="12435" y="44124"/>
                  </a:lnTo>
                  <a:lnTo>
                    <a:pt x="13038" y="45573"/>
                  </a:lnTo>
                  <a:lnTo>
                    <a:pt x="13763" y="46961"/>
                  </a:lnTo>
                  <a:lnTo>
                    <a:pt x="14547" y="48349"/>
                  </a:lnTo>
                  <a:lnTo>
                    <a:pt x="15392" y="49617"/>
                  </a:lnTo>
                  <a:lnTo>
                    <a:pt x="16298" y="50945"/>
                  </a:lnTo>
                  <a:lnTo>
                    <a:pt x="17263" y="52152"/>
                  </a:lnTo>
                  <a:lnTo>
                    <a:pt x="18290" y="53359"/>
                  </a:lnTo>
                  <a:lnTo>
                    <a:pt x="19376" y="54446"/>
                  </a:lnTo>
                  <a:lnTo>
                    <a:pt x="20463" y="55532"/>
                  </a:lnTo>
                  <a:lnTo>
                    <a:pt x="21670" y="56559"/>
                  </a:lnTo>
                  <a:lnTo>
                    <a:pt x="22937" y="57524"/>
                  </a:lnTo>
                  <a:lnTo>
                    <a:pt x="24205" y="58430"/>
                  </a:lnTo>
                  <a:lnTo>
                    <a:pt x="25593" y="59275"/>
                  </a:lnTo>
                  <a:lnTo>
                    <a:pt x="26982" y="60060"/>
                  </a:lnTo>
                  <a:lnTo>
                    <a:pt x="28430" y="60784"/>
                  </a:lnTo>
                  <a:lnTo>
                    <a:pt x="29939" y="61388"/>
                  </a:lnTo>
                  <a:lnTo>
                    <a:pt x="31509" y="61931"/>
                  </a:lnTo>
                  <a:lnTo>
                    <a:pt x="33138" y="62414"/>
                  </a:lnTo>
                  <a:lnTo>
                    <a:pt x="34768" y="62836"/>
                  </a:lnTo>
                  <a:lnTo>
                    <a:pt x="36519" y="63138"/>
                  </a:lnTo>
                  <a:lnTo>
                    <a:pt x="38269" y="63379"/>
                  </a:lnTo>
                  <a:lnTo>
                    <a:pt x="40080" y="63500"/>
                  </a:lnTo>
                  <a:lnTo>
                    <a:pt x="41891" y="63561"/>
                  </a:lnTo>
                  <a:lnTo>
                    <a:pt x="41891" y="63561"/>
                  </a:lnTo>
                  <a:lnTo>
                    <a:pt x="43943" y="63500"/>
                  </a:lnTo>
                  <a:lnTo>
                    <a:pt x="45814" y="63379"/>
                  </a:lnTo>
                  <a:lnTo>
                    <a:pt x="47444" y="63138"/>
                  </a:lnTo>
                  <a:lnTo>
                    <a:pt x="48893" y="62836"/>
                  </a:lnTo>
                  <a:lnTo>
                    <a:pt x="50160" y="62474"/>
                  </a:lnTo>
                  <a:lnTo>
                    <a:pt x="51368" y="62112"/>
                  </a:lnTo>
                  <a:lnTo>
                    <a:pt x="53480" y="61267"/>
                  </a:lnTo>
                  <a:lnTo>
                    <a:pt x="53480" y="46599"/>
                  </a:lnTo>
                  <a:lnTo>
                    <a:pt x="39718" y="47323"/>
                  </a:lnTo>
                  <a:lnTo>
                    <a:pt x="47022" y="43400"/>
                  </a:lnTo>
                  <a:lnTo>
                    <a:pt x="66398" y="43400"/>
                  </a:lnTo>
                  <a:lnTo>
                    <a:pt x="63983" y="45633"/>
                  </a:lnTo>
                  <a:lnTo>
                    <a:pt x="63983" y="45633"/>
                  </a:lnTo>
                  <a:lnTo>
                    <a:pt x="63621" y="45995"/>
                  </a:lnTo>
                  <a:lnTo>
                    <a:pt x="63379" y="46297"/>
                  </a:lnTo>
                  <a:lnTo>
                    <a:pt x="63198" y="46659"/>
                  </a:lnTo>
                  <a:lnTo>
                    <a:pt x="63078" y="47142"/>
                  </a:lnTo>
                  <a:lnTo>
                    <a:pt x="63078" y="47142"/>
                  </a:lnTo>
                  <a:lnTo>
                    <a:pt x="62957" y="49255"/>
                  </a:lnTo>
                  <a:lnTo>
                    <a:pt x="62897" y="51488"/>
                  </a:lnTo>
                  <a:lnTo>
                    <a:pt x="62897" y="62655"/>
                  </a:lnTo>
                </a:path>
              </a:pathLst>
            </a:custGeom>
            <a:solidFill>
              <a:srgbClr val="9EA0A4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72" name="Shape 72"/>
            <p:cNvSpPr/>
            <p:nvPr/>
          </p:nvSpPr>
          <p:spPr>
            <a:xfrm>
              <a:off x="5530275" y="1685724"/>
              <a:ext cx="602125" cy="1614700"/>
            </a:xfrm>
            <a:custGeom>
              <a:avLst/>
              <a:gdLst/>
              <a:ahLst/>
              <a:cxnLst/>
              <a:rect l="0" t="0" r="0" b="0"/>
              <a:pathLst>
                <a:path w="24085" h="64588" extrusionOk="0">
                  <a:moveTo>
                    <a:pt x="6882" y="1"/>
                  </a:moveTo>
                  <a:lnTo>
                    <a:pt x="1" y="3320"/>
                  </a:lnTo>
                  <a:lnTo>
                    <a:pt x="7003" y="3320"/>
                  </a:lnTo>
                  <a:lnTo>
                    <a:pt x="7003" y="56740"/>
                  </a:lnTo>
                  <a:lnTo>
                    <a:pt x="7003" y="59758"/>
                  </a:lnTo>
                  <a:lnTo>
                    <a:pt x="7003" y="60362"/>
                  </a:lnTo>
                  <a:lnTo>
                    <a:pt x="6942" y="60905"/>
                  </a:lnTo>
                  <a:lnTo>
                    <a:pt x="6761" y="61388"/>
                  </a:lnTo>
                  <a:lnTo>
                    <a:pt x="6580" y="61810"/>
                  </a:lnTo>
                  <a:lnTo>
                    <a:pt x="6218" y="62354"/>
                  </a:lnTo>
                  <a:lnTo>
                    <a:pt x="5795" y="62957"/>
                  </a:lnTo>
                  <a:lnTo>
                    <a:pt x="4528" y="64587"/>
                  </a:lnTo>
                  <a:lnTo>
                    <a:pt x="20705" y="64587"/>
                  </a:lnTo>
                  <a:lnTo>
                    <a:pt x="24085" y="62595"/>
                  </a:lnTo>
                  <a:lnTo>
                    <a:pt x="21731" y="62354"/>
                  </a:lnTo>
                  <a:lnTo>
                    <a:pt x="19437" y="62112"/>
                  </a:lnTo>
                  <a:lnTo>
                    <a:pt x="18411" y="61991"/>
                  </a:lnTo>
                  <a:lnTo>
                    <a:pt x="17566" y="61810"/>
                  </a:lnTo>
                  <a:lnTo>
                    <a:pt x="17264" y="61690"/>
                  </a:lnTo>
                  <a:lnTo>
                    <a:pt x="16962" y="61569"/>
                  </a:lnTo>
                  <a:lnTo>
                    <a:pt x="16660" y="61388"/>
                  </a:lnTo>
                  <a:lnTo>
                    <a:pt x="16479" y="61146"/>
                  </a:lnTo>
                  <a:lnTo>
                    <a:pt x="16298" y="60905"/>
                  </a:lnTo>
                  <a:lnTo>
                    <a:pt x="16117" y="60603"/>
                  </a:lnTo>
                  <a:lnTo>
                    <a:pt x="15997" y="60301"/>
                  </a:lnTo>
                  <a:lnTo>
                    <a:pt x="15936" y="59879"/>
                  </a:lnTo>
                  <a:lnTo>
                    <a:pt x="15815" y="58973"/>
                  </a:lnTo>
                  <a:lnTo>
                    <a:pt x="15755" y="57766"/>
                  </a:lnTo>
                  <a:lnTo>
                    <a:pt x="15755" y="56740"/>
                  </a:lnTo>
                  <a:lnTo>
                    <a:pt x="15755" y="5976"/>
                  </a:lnTo>
                  <a:lnTo>
                    <a:pt x="15815" y="5433"/>
                  </a:lnTo>
                  <a:lnTo>
                    <a:pt x="15997" y="4347"/>
                  </a:lnTo>
                  <a:lnTo>
                    <a:pt x="16238" y="3441"/>
                  </a:lnTo>
                  <a:lnTo>
                    <a:pt x="16540" y="2717"/>
                  </a:lnTo>
                  <a:lnTo>
                    <a:pt x="16962" y="2113"/>
                  </a:lnTo>
                  <a:lnTo>
                    <a:pt x="17506" y="1630"/>
                  </a:lnTo>
                  <a:lnTo>
                    <a:pt x="18170" y="1087"/>
                  </a:lnTo>
                  <a:lnTo>
                    <a:pt x="18954" y="604"/>
                  </a:lnTo>
                  <a:lnTo>
                    <a:pt x="19920" y="1"/>
                  </a:lnTo>
                  <a:close/>
                </a:path>
              </a:pathLst>
            </a:custGeom>
            <a:solidFill>
              <a:srgbClr val="9EA0A4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73" name="Shape 73"/>
            <p:cNvSpPr/>
            <p:nvPr/>
          </p:nvSpPr>
          <p:spPr>
            <a:xfrm>
              <a:off x="5530275" y="1685724"/>
              <a:ext cx="602125" cy="1614700"/>
            </a:xfrm>
            <a:custGeom>
              <a:avLst/>
              <a:gdLst/>
              <a:ahLst/>
              <a:cxnLst/>
              <a:rect l="0" t="0" r="0" b="0"/>
              <a:pathLst>
                <a:path w="24085" h="64588" fill="none" extrusionOk="0">
                  <a:moveTo>
                    <a:pt x="19437" y="62112"/>
                  </a:moveTo>
                  <a:lnTo>
                    <a:pt x="19437" y="62112"/>
                  </a:lnTo>
                  <a:lnTo>
                    <a:pt x="18411" y="61991"/>
                  </a:lnTo>
                  <a:lnTo>
                    <a:pt x="17566" y="61810"/>
                  </a:lnTo>
                  <a:lnTo>
                    <a:pt x="17264" y="61690"/>
                  </a:lnTo>
                  <a:lnTo>
                    <a:pt x="16962" y="61569"/>
                  </a:lnTo>
                  <a:lnTo>
                    <a:pt x="16660" y="61388"/>
                  </a:lnTo>
                  <a:lnTo>
                    <a:pt x="16479" y="61146"/>
                  </a:lnTo>
                  <a:lnTo>
                    <a:pt x="16298" y="60905"/>
                  </a:lnTo>
                  <a:lnTo>
                    <a:pt x="16117" y="60603"/>
                  </a:lnTo>
                  <a:lnTo>
                    <a:pt x="15997" y="60301"/>
                  </a:lnTo>
                  <a:lnTo>
                    <a:pt x="15936" y="59879"/>
                  </a:lnTo>
                  <a:lnTo>
                    <a:pt x="15815" y="58973"/>
                  </a:lnTo>
                  <a:lnTo>
                    <a:pt x="15755" y="57766"/>
                  </a:lnTo>
                  <a:lnTo>
                    <a:pt x="15755" y="56740"/>
                  </a:lnTo>
                  <a:lnTo>
                    <a:pt x="15755" y="5976"/>
                  </a:lnTo>
                  <a:lnTo>
                    <a:pt x="15755" y="5976"/>
                  </a:lnTo>
                  <a:lnTo>
                    <a:pt x="15815" y="5433"/>
                  </a:lnTo>
                  <a:lnTo>
                    <a:pt x="15815" y="5433"/>
                  </a:lnTo>
                  <a:lnTo>
                    <a:pt x="15997" y="4347"/>
                  </a:lnTo>
                  <a:lnTo>
                    <a:pt x="16238" y="3441"/>
                  </a:lnTo>
                  <a:lnTo>
                    <a:pt x="16540" y="2717"/>
                  </a:lnTo>
                  <a:lnTo>
                    <a:pt x="16962" y="2113"/>
                  </a:lnTo>
                  <a:lnTo>
                    <a:pt x="17506" y="1630"/>
                  </a:lnTo>
                  <a:lnTo>
                    <a:pt x="18170" y="1087"/>
                  </a:lnTo>
                  <a:lnTo>
                    <a:pt x="18954" y="604"/>
                  </a:lnTo>
                  <a:lnTo>
                    <a:pt x="19920" y="1"/>
                  </a:lnTo>
                  <a:lnTo>
                    <a:pt x="6882" y="1"/>
                  </a:lnTo>
                  <a:lnTo>
                    <a:pt x="1" y="3320"/>
                  </a:lnTo>
                  <a:lnTo>
                    <a:pt x="7003" y="3320"/>
                  </a:lnTo>
                  <a:lnTo>
                    <a:pt x="7003" y="3320"/>
                  </a:lnTo>
                  <a:lnTo>
                    <a:pt x="7003" y="3320"/>
                  </a:lnTo>
                  <a:lnTo>
                    <a:pt x="7003" y="56740"/>
                  </a:lnTo>
                  <a:lnTo>
                    <a:pt x="7003" y="59758"/>
                  </a:lnTo>
                  <a:lnTo>
                    <a:pt x="7003" y="59758"/>
                  </a:lnTo>
                  <a:lnTo>
                    <a:pt x="7003" y="60362"/>
                  </a:lnTo>
                  <a:lnTo>
                    <a:pt x="6942" y="60905"/>
                  </a:lnTo>
                  <a:lnTo>
                    <a:pt x="6761" y="61388"/>
                  </a:lnTo>
                  <a:lnTo>
                    <a:pt x="6580" y="61810"/>
                  </a:lnTo>
                  <a:lnTo>
                    <a:pt x="6218" y="62354"/>
                  </a:lnTo>
                  <a:lnTo>
                    <a:pt x="5795" y="62957"/>
                  </a:lnTo>
                  <a:lnTo>
                    <a:pt x="4528" y="64587"/>
                  </a:lnTo>
                  <a:lnTo>
                    <a:pt x="20705" y="64587"/>
                  </a:lnTo>
                  <a:lnTo>
                    <a:pt x="24085" y="62595"/>
                  </a:lnTo>
                  <a:lnTo>
                    <a:pt x="24085" y="62595"/>
                  </a:lnTo>
                  <a:lnTo>
                    <a:pt x="21731" y="62354"/>
                  </a:lnTo>
                  <a:lnTo>
                    <a:pt x="19437" y="62112"/>
                  </a:lnTo>
                </a:path>
              </a:pathLst>
            </a:custGeom>
            <a:solidFill>
              <a:srgbClr val="9EA0A4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74" name="Shape 74"/>
            <p:cNvSpPr/>
            <p:nvPr/>
          </p:nvSpPr>
          <p:spPr>
            <a:xfrm>
              <a:off x="6148976" y="2253125"/>
              <a:ext cx="947700" cy="1091050"/>
            </a:xfrm>
            <a:custGeom>
              <a:avLst/>
              <a:gdLst/>
              <a:ahLst/>
              <a:cxnLst/>
              <a:rect l="0" t="0" r="0" b="0"/>
              <a:pathLst>
                <a:path w="37908" h="43642" extrusionOk="0">
                  <a:moveTo>
                    <a:pt x="18230" y="3018"/>
                  </a:moveTo>
                  <a:lnTo>
                    <a:pt x="19135" y="3079"/>
                  </a:lnTo>
                  <a:lnTo>
                    <a:pt x="19980" y="3199"/>
                  </a:lnTo>
                  <a:lnTo>
                    <a:pt x="20886" y="3441"/>
                  </a:lnTo>
                  <a:lnTo>
                    <a:pt x="21671" y="3682"/>
                  </a:lnTo>
                  <a:lnTo>
                    <a:pt x="22455" y="4105"/>
                  </a:lnTo>
                  <a:lnTo>
                    <a:pt x="23180" y="4527"/>
                  </a:lnTo>
                  <a:lnTo>
                    <a:pt x="23904" y="5010"/>
                  </a:lnTo>
                  <a:lnTo>
                    <a:pt x="24568" y="5554"/>
                  </a:lnTo>
                  <a:lnTo>
                    <a:pt x="25111" y="6097"/>
                  </a:lnTo>
                  <a:lnTo>
                    <a:pt x="25654" y="6761"/>
                  </a:lnTo>
                  <a:lnTo>
                    <a:pt x="26077" y="7364"/>
                  </a:lnTo>
                  <a:lnTo>
                    <a:pt x="26499" y="8028"/>
                  </a:lnTo>
                  <a:lnTo>
                    <a:pt x="26801" y="8753"/>
                  </a:lnTo>
                  <a:lnTo>
                    <a:pt x="26982" y="9417"/>
                  </a:lnTo>
                  <a:lnTo>
                    <a:pt x="27163" y="10141"/>
                  </a:lnTo>
                  <a:lnTo>
                    <a:pt x="27224" y="10805"/>
                  </a:lnTo>
                  <a:lnTo>
                    <a:pt x="27163" y="11228"/>
                  </a:lnTo>
                  <a:lnTo>
                    <a:pt x="27043" y="11650"/>
                  </a:lnTo>
                  <a:lnTo>
                    <a:pt x="26801" y="11952"/>
                  </a:lnTo>
                  <a:lnTo>
                    <a:pt x="26499" y="12254"/>
                  </a:lnTo>
                  <a:lnTo>
                    <a:pt x="26137" y="12555"/>
                  </a:lnTo>
                  <a:lnTo>
                    <a:pt x="25715" y="12797"/>
                  </a:lnTo>
                  <a:lnTo>
                    <a:pt x="24568" y="13280"/>
                  </a:lnTo>
                  <a:lnTo>
                    <a:pt x="8089" y="20402"/>
                  </a:lnTo>
                  <a:lnTo>
                    <a:pt x="7908" y="17988"/>
                  </a:lnTo>
                  <a:lnTo>
                    <a:pt x="7787" y="16781"/>
                  </a:lnTo>
                  <a:lnTo>
                    <a:pt x="7787" y="15634"/>
                  </a:lnTo>
                  <a:lnTo>
                    <a:pt x="7787" y="14728"/>
                  </a:lnTo>
                  <a:lnTo>
                    <a:pt x="7848" y="13883"/>
                  </a:lnTo>
                  <a:lnTo>
                    <a:pt x="7969" y="13038"/>
                  </a:lnTo>
                  <a:lnTo>
                    <a:pt x="8089" y="12254"/>
                  </a:lnTo>
                  <a:lnTo>
                    <a:pt x="8270" y="11529"/>
                  </a:lnTo>
                  <a:lnTo>
                    <a:pt x="8451" y="10805"/>
                  </a:lnTo>
                  <a:lnTo>
                    <a:pt x="8633" y="10141"/>
                  </a:lnTo>
                  <a:lnTo>
                    <a:pt x="8934" y="9537"/>
                  </a:lnTo>
                  <a:lnTo>
                    <a:pt x="9176" y="8934"/>
                  </a:lnTo>
                  <a:lnTo>
                    <a:pt x="9478" y="8330"/>
                  </a:lnTo>
                  <a:lnTo>
                    <a:pt x="10142" y="7304"/>
                  </a:lnTo>
                  <a:lnTo>
                    <a:pt x="10866" y="6399"/>
                  </a:lnTo>
                  <a:lnTo>
                    <a:pt x="11651" y="5614"/>
                  </a:lnTo>
                  <a:lnTo>
                    <a:pt x="12435" y="4950"/>
                  </a:lnTo>
                  <a:lnTo>
                    <a:pt x="13341" y="4407"/>
                  </a:lnTo>
                  <a:lnTo>
                    <a:pt x="14186" y="3984"/>
                  </a:lnTo>
                  <a:lnTo>
                    <a:pt x="15031" y="3622"/>
                  </a:lnTo>
                  <a:lnTo>
                    <a:pt x="15876" y="3320"/>
                  </a:lnTo>
                  <a:lnTo>
                    <a:pt x="16721" y="3139"/>
                  </a:lnTo>
                  <a:lnTo>
                    <a:pt x="17506" y="3018"/>
                  </a:lnTo>
                  <a:close/>
                  <a:moveTo>
                    <a:pt x="20765" y="0"/>
                  </a:moveTo>
                  <a:lnTo>
                    <a:pt x="19860" y="61"/>
                  </a:lnTo>
                  <a:lnTo>
                    <a:pt x="18954" y="121"/>
                  </a:lnTo>
                  <a:lnTo>
                    <a:pt x="18109" y="181"/>
                  </a:lnTo>
                  <a:lnTo>
                    <a:pt x="17204" y="363"/>
                  </a:lnTo>
                  <a:lnTo>
                    <a:pt x="16298" y="544"/>
                  </a:lnTo>
                  <a:lnTo>
                    <a:pt x="15393" y="725"/>
                  </a:lnTo>
                  <a:lnTo>
                    <a:pt x="14488" y="1026"/>
                  </a:lnTo>
                  <a:lnTo>
                    <a:pt x="13582" y="1328"/>
                  </a:lnTo>
                  <a:lnTo>
                    <a:pt x="12677" y="1630"/>
                  </a:lnTo>
                  <a:lnTo>
                    <a:pt x="11771" y="2053"/>
                  </a:lnTo>
                  <a:lnTo>
                    <a:pt x="10926" y="2475"/>
                  </a:lnTo>
                  <a:lnTo>
                    <a:pt x="10081" y="2958"/>
                  </a:lnTo>
                  <a:lnTo>
                    <a:pt x="9236" y="3441"/>
                  </a:lnTo>
                  <a:lnTo>
                    <a:pt x="8451" y="3984"/>
                  </a:lnTo>
                  <a:lnTo>
                    <a:pt x="7667" y="4588"/>
                  </a:lnTo>
                  <a:lnTo>
                    <a:pt x="6882" y="5191"/>
                  </a:lnTo>
                  <a:lnTo>
                    <a:pt x="6158" y="5916"/>
                  </a:lnTo>
                  <a:lnTo>
                    <a:pt x="5433" y="6580"/>
                  </a:lnTo>
                  <a:lnTo>
                    <a:pt x="4769" y="7364"/>
                  </a:lnTo>
                  <a:lnTo>
                    <a:pt x="4105" y="8149"/>
                  </a:lnTo>
                  <a:lnTo>
                    <a:pt x="3502" y="8994"/>
                  </a:lnTo>
                  <a:lnTo>
                    <a:pt x="2898" y="9900"/>
                  </a:lnTo>
                  <a:lnTo>
                    <a:pt x="2415" y="10805"/>
                  </a:lnTo>
                  <a:lnTo>
                    <a:pt x="1932" y="11771"/>
                  </a:lnTo>
                  <a:lnTo>
                    <a:pt x="1510" y="12737"/>
                  </a:lnTo>
                  <a:lnTo>
                    <a:pt x="1087" y="13823"/>
                  </a:lnTo>
                  <a:lnTo>
                    <a:pt x="786" y="14910"/>
                  </a:lnTo>
                  <a:lnTo>
                    <a:pt x="484" y="15996"/>
                  </a:lnTo>
                  <a:lnTo>
                    <a:pt x="303" y="17203"/>
                  </a:lnTo>
                  <a:lnTo>
                    <a:pt x="122" y="18411"/>
                  </a:lnTo>
                  <a:lnTo>
                    <a:pt x="1" y="19678"/>
                  </a:lnTo>
                  <a:lnTo>
                    <a:pt x="1" y="20946"/>
                  </a:lnTo>
                  <a:lnTo>
                    <a:pt x="1" y="22274"/>
                  </a:lnTo>
                  <a:lnTo>
                    <a:pt x="122" y="23541"/>
                  </a:lnTo>
                  <a:lnTo>
                    <a:pt x="303" y="24869"/>
                  </a:lnTo>
                  <a:lnTo>
                    <a:pt x="544" y="26197"/>
                  </a:lnTo>
                  <a:lnTo>
                    <a:pt x="846" y="27525"/>
                  </a:lnTo>
                  <a:lnTo>
                    <a:pt x="1208" y="28793"/>
                  </a:lnTo>
                  <a:lnTo>
                    <a:pt x="1691" y="30121"/>
                  </a:lnTo>
                  <a:lnTo>
                    <a:pt x="2174" y="31388"/>
                  </a:lnTo>
                  <a:lnTo>
                    <a:pt x="2778" y="32656"/>
                  </a:lnTo>
                  <a:lnTo>
                    <a:pt x="3502" y="33863"/>
                  </a:lnTo>
                  <a:lnTo>
                    <a:pt x="4226" y="35010"/>
                  </a:lnTo>
                  <a:lnTo>
                    <a:pt x="5071" y="36157"/>
                  </a:lnTo>
                  <a:lnTo>
                    <a:pt x="5977" y="37243"/>
                  </a:lnTo>
                  <a:lnTo>
                    <a:pt x="7003" y="38269"/>
                  </a:lnTo>
                  <a:lnTo>
                    <a:pt x="8089" y="39235"/>
                  </a:lnTo>
                  <a:lnTo>
                    <a:pt x="9236" y="40080"/>
                  </a:lnTo>
                  <a:lnTo>
                    <a:pt x="10081" y="40684"/>
                  </a:lnTo>
                  <a:lnTo>
                    <a:pt x="10987" y="41227"/>
                  </a:lnTo>
                  <a:lnTo>
                    <a:pt x="11832" y="41650"/>
                  </a:lnTo>
                  <a:lnTo>
                    <a:pt x="12677" y="42072"/>
                  </a:lnTo>
                  <a:lnTo>
                    <a:pt x="13522" y="42374"/>
                  </a:lnTo>
                  <a:lnTo>
                    <a:pt x="14307" y="42676"/>
                  </a:lnTo>
                  <a:lnTo>
                    <a:pt x="15152" y="42917"/>
                  </a:lnTo>
                  <a:lnTo>
                    <a:pt x="15936" y="43098"/>
                  </a:lnTo>
                  <a:lnTo>
                    <a:pt x="17445" y="43400"/>
                  </a:lnTo>
                  <a:lnTo>
                    <a:pt x="18834" y="43581"/>
                  </a:lnTo>
                  <a:lnTo>
                    <a:pt x="20162" y="43641"/>
                  </a:lnTo>
                  <a:lnTo>
                    <a:pt x="22335" y="43641"/>
                  </a:lnTo>
                  <a:lnTo>
                    <a:pt x="23421" y="43581"/>
                  </a:lnTo>
                  <a:lnTo>
                    <a:pt x="24508" y="43460"/>
                  </a:lnTo>
                  <a:lnTo>
                    <a:pt x="25594" y="43279"/>
                  </a:lnTo>
                  <a:lnTo>
                    <a:pt x="26741" y="43038"/>
                  </a:lnTo>
                  <a:lnTo>
                    <a:pt x="27827" y="42736"/>
                  </a:lnTo>
                  <a:lnTo>
                    <a:pt x="28974" y="42374"/>
                  </a:lnTo>
                  <a:lnTo>
                    <a:pt x="30121" y="41891"/>
                  </a:lnTo>
                  <a:lnTo>
                    <a:pt x="30845" y="41529"/>
                  </a:lnTo>
                  <a:lnTo>
                    <a:pt x="31570" y="41106"/>
                  </a:lnTo>
                  <a:lnTo>
                    <a:pt x="33079" y="40261"/>
                  </a:lnTo>
                  <a:lnTo>
                    <a:pt x="37908" y="35734"/>
                  </a:lnTo>
                  <a:lnTo>
                    <a:pt x="35493" y="36881"/>
                  </a:lnTo>
                  <a:lnTo>
                    <a:pt x="34286" y="37424"/>
                  </a:lnTo>
                  <a:lnTo>
                    <a:pt x="32958" y="37907"/>
                  </a:lnTo>
                  <a:lnTo>
                    <a:pt x="31570" y="38330"/>
                  </a:lnTo>
                  <a:lnTo>
                    <a:pt x="30061" y="38632"/>
                  </a:lnTo>
                  <a:lnTo>
                    <a:pt x="28491" y="38813"/>
                  </a:lnTo>
                  <a:lnTo>
                    <a:pt x="27707" y="38873"/>
                  </a:lnTo>
                  <a:lnTo>
                    <a:pt x="26801" y="38933"/>
                  </a:lnTo>
                  <a:lnTo>
                    <a:pt x="26017" y="38873"/>
                  </a:lnTo>
                  <a:lnTo>
                    <a:pt x="25232" y="38813"/>
                  </a:lnTo>
                  <a:lnTo>
                    <a:pt x="24447" y="38752"/>
                  </a:lnTo>
                  <a:lnTo>
                    <a:pt x="23662" y="38632"/>
                  </a:lnTo>
                  <a:lnTo>
                    <a:pt x="22878" y="38450"/>
                  </a:lnTo>
                  <a:lnTo>
                    <a:pt x="22093" y="38209"/>
                  </a:lnTo>
                  <a:lnTo>
                    <a:pt x="21369" y="37968"/>
                  </a:lnTo>
                  <a:lnTo>
                    <a:pt x="20584" y="37666"/>
                  </a:lnTo>
                  <a:lnTo>
                    <a:pt x="19860" y="37364"/>
                  </a:lnTo>
                  <a:lnTo>
                    <a:pt x="19135" y="37002"/>
                  </a:lnTo>
                  <a:lnTo>
                    <a:pt x="18411" y="36640"/>
                  </a:lnTo>
                  <a:lnTo>
                    <a:pt x="17747" y="36157"/>
                  </a:lnTo>
                  <a:lnTo>
                    <a:pt x="17023" y="35734"/>
                  </a:lnTo>
                  <a:lnTo>
                    <a:pt x="16359" y="35251"/>
                  </a:lnTo>
                  <a:lnTo>
                    <a:pt x="15755" y="34708"/>
                  </a:lnTo>
                  <a:lnTo>
                    <a:pt x="15091" y="34104"/>
                  </a:lnTo>
                  <a:lnTo>
                    <a:pt x="14488" y="33501"/>
                  </a:lnTo>
                  <a:lnTo>
                    <a:pt x="13884" y="32897"/>
                  </a:lnTo>
                  <a:lnTo>
                    <a:pt x="13341" y="32233"/>
                  </a:lnTo>
                  <a:lnTo>
                    <a:pt x="12797" y="31509"/>
                  </a:lnTo>
                  <a:lnTo>
                    <a:pt x="12254" y="30785"/>
                  </a:lnTo>
                  <a:lnTo>
                    <a:pt x="11771" y="30000"/>
                  </a:lnTo>
                  <a:lnTo>
                    <a:pt x="11288" y="29215"/>
                  </a:lnTo>
                  <a:lnTo>
                    <a:pt x="10806" y="28370"/>
                  </a:lnTo>
                  <a:lnTo>
                    <a:pt x="10383" y="27525"/>
                  </a:lnTo>
                  <a:lnTo>
                    <a:pt x="9960" y="26620"/>
                  </a:lnTo>
                  <a:lnTo>
                    <a:pt x="9598" y="25714"/>
                  </a:lnTo>
                  <a:lnTo>
                    <a:pt x="9236" y="24748"/>
                  </a:lnTo>
                  <a:lnTo>
                    <a:pt x="8934" y="23783"/>
                  </a:lnTo>
                  <a:lnTo>
                    <a:pt x="8633" y="22817"/>
                  </a:lnTo>
                  <a:lnTo>
                    <a:pt x="8391" y="21730"/>
                  </a:lnTo>
                  <a:lnTo>
                    <a:pt x="8150" y="20704"/>
                  </a:lnTo>
                  <a:lnTo>
                    <a:pt x="15152" y="20161"/>
                  </a:lnTo>
                  <a:lnTo>
                    <a:pt x="36459" y="11529"/>
                  </a:lnTo>
                  <a:lnTo>
                    <a:pt x="36157" y="10684"/>
                  </a:lnTo>
                  <a:lnTo>
                    <a:pt x="35795" y="9658"/>
                  </a:lnTo>
                  <a:lnTo>
                    <a:pt x="35373" y="8572"/>
                  </a:lnTo>
                  <a:lnTo>
                    <a:pt x="34709" y="7364"/>
                  </a:lnTo>
                  <a:lnTo>
                    <a:pt x="34346" y="6761"/>
                  </a:lnTo>
                  <a:lnTo>
                    <a:pt x="33924" y="6157"/>
                  </a:lnTo>
                  <a:lnTo>
                    <a:pt x="33441" y="5554"/>
                  </a:lnTo>
                  <a:lnTo>
                    <a:pt x="32898" y="4950"/>
                  </a:lnTo>
                  <a:lnTo>
                    <a:pt x="32294" y="4286"/>
                  </a:lnTo>
                  <a:lnTo>
                    <a:pt x="31630" y="3682"/>
                  </a:lnTo>
                  <a:lnTo>
                    <a:pt x="30906" y="3139"/>
                  </a:lnTo>
                  <a:lnTo>
                    <a:pt x="30121" y="2536"/>
                  </a:lnTo>
                  <a:lnTo>
                    <a:pt x="29035" y="1932"/>
                  </a:lnTo>
                  <a:lnTo>
                    <a:pt x="27948" y="1449"/>
                  </a:lnTo>
                  <a:lnTo>
                    <a:pt x="26801" y="966"/>
                  </a:lnTo>
                  <a:lnTo>
                    <a:pt x="25654" y="664"/>
                  </a:lnTo>
                  <a:lnTo>
                    <a:pt x="24447" y="363"/>
                  </a:lnTo>
                  <a:lnTo>
                    <a:pt x="23240" y="181"/>
                  </a:lnTo>
                  <a:lnTo>
                    <a:pt x="21972" y="61"/>
                  </a:lnTo>
                  <a:lnTo>
                    <a:pt x="20765" y="0"/>
                  </a:lnTo>
                  <a:close/>
                </a:path>
              </a:pathLst>
            </a:custGeom>
            <a:solidFill>
              <a:srgbClr val="9EA0A4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75" name="Shape 75"/>
            <p:cNvSpPr/>
            <p:nvPr/>
          </p:nvSpPr>
          <p:spPr>
            <a:xfrm>
              <a:off x="6343648" y="2328573"/>
              <a:ext cx="485925" cy="434625"/>
            </a:xfrm>
            <a:custGeom>
              <a:avLst/>
              <a:gdLst/>
              <a:ahLst/>
              <a:cxnLst/>
              <a:rect l="0" t="0" r="0" b="0"/>
              <a:pathLst>
                <a:path w="19437" h="17385" fill="none" extrusionOk="0">
                  <a:moveTo>
                    <a:pt x="16781" y="10262"/>
                  </a:moveTo>
                  <a:lnTo>
                    <a:pt x="16781" y="10262"/>
                  </a:lnTo>
                  <a:lnTo>
                    <a:pt x="17928" y="9779"/>
                  </a:lnTo>
                  <a:lnTo>
                    <a:pt x="18350" y="9537"/>
                  </a:lnTo>
                  <a:lnTo>
                    <a:pt x="18712" y="9236"/>
                  </a:lnTo>
                  <a:lnTo>
                    <a:pt x="19014" y="8934"/>
                  </a:lnTo>
                  <a:lnTo>
                    <a:pt x="19256" y="8632"/>
                  </a:lnTo>
                  <a:lnTo>
                    <a:pt x="19376" y="8210"/>
                  </a:lnTo>
                  <a:lnTo>
                    <a:pt x="19437" y="7787"/>
                  </a:lnTo>
                  <a:lnTo>
                    <a:pt x="19437" y="7787"/>
                  </a:lnTo>
                  <a:lnTo>
                    <a:pt x="19376" y="7123"/>
                  </a:lnTo>
                  <a:lnTo>
                    <a:pt x="19195" y="6399"/>
                  </a:lnTo>
                  <a:lnTo>
                    <a:pt x="19014" y="5735"/>
                  </a:lnTo>
                  <a:lnTo>
                    <a:pt x="18712" y="5010"/>
                  </a:lnTo>
                  <a:lnTo>
                    <a:pt x="18290" y="4346"/>
                  </a:lnTo>
                  <a:lnTo>
                    <a:pt x="17867" y="3743"/>
                  </a:lnTo>
                  <a:lnTo>
                    <a:pt x="17324" y="3079"/>
                  </a:lnTo>
                  <a:lnTo>
                    <a:pt x="16781" y="2536"/>
                  </a:lnTo>
                  <a:lnTo>
                    <a:pt x="16117" y="1992"/>
                  </a:lnTo>
                  <a:lnTo>
                    <a:pt x="15393" y="1509"/>
                  </a:lnTo>
                  <a:lnTo>
                    <a:pt x="14668" y="1087"/>
                  </a:lnTo>
                  <a:lnTo>
                    <a:pt x="13884" y="664"/>
                  </a:lnTo>
                  <a:lnTo>
                    <a:pt x="13099" y="423"/>
                  </a:lnTo>
                  <a:lnTo>
                    <a:pt x="12193" y="181"/>
                  </a:lnTo>
                  <a:lnTo>
                    <a:pt x="11348" y="61"/>
                  </a:lnTo>
                  <a:lnTo>
                    <a:pt x="10443" y="0"/>
                  </a:lnTo>
                  <a:lnTo>
                    <a:pt x="10443" y="0"/>
                  </a:lnTo>
                  <a:lnTo>
                    <a:pt x="9719" y="0"/>
                  </a:lnTo>
                  <a:lnTo>
                    <a:pt x="8934" y="121"/>
                  </a:lnTo>
                  <a:lnTo>
                    <a:pt x="8089" y="302"/>
                  </a:lnTo>
                  <a:lnTo>
                    <a:pt x="7244" y="604"/>
                  </a:lnTo>
                  <a:lnTo>
                    <a:pt x="6399" y="966"/>
                  </a:lnTo>
                  <a:lnTo>
                    <a:pt x="5554" y="1389"/>
                  </a:lnTo>
                  <a:lnTo>
                    <a:pt x="4648" y="1932"/>
                  </a:lnTo>
                  <a:lnTo>
                    <a:pt x="3864" y="2596"/>
                  </a:lnTo>
                  <a:lnTo>
                    <a:pt x="3079" y="3381"/>
                  </a:lnTo>
                  <a:lnTo>
                    <a:pt x="2355" y="4286"/>
                  </a:lnTo>
                  <a:lnTo>
                    <a:pt x="1691" y="5312"/>
                  </a:lnTo>
                  <a:lnTo>
                    <a:pt x="1389" y="5916"/>
                  </a:lnTo>
                  <a:lnTo>
                    <a:pt x="1147" y="6519"/>
                  </a:lnTo>
                  <a:lnTo>
                    <a:pt x="846" y="7123"/>
                  </a:lnTo>
                  <a:lnTo>
                    <a:pt x="664" y="7787"/>
                  </a:lnTo>
                  <a:lnTo>
                    <a:pt x="483" y="8511"/>
                  </a:lnTo>
                  <a:lnTo>
                    <a:pt x="302" y="9236"/>
                  </a:lnTo>
                  <a:lnTo>
                    <a:pt x="182" y="10020"/>
                  </a:lnTo>
                  <a:lnTo>
                    <a:pt x="61" y="10865"/>
                  </a:lnTo>
                  <a:lnTo>
                    <a:pt x="0" y="11710"/>
                  </a:lnTo>
                  <a:lnTo>
                    <a:pt x="0" y="12616"/>
                  </a:lnTo>
                  <a:lnTo>
                    <a:pt x="0" y="12616"/>
                  </a:lnTo>
                  <a:lnTo>
                    <a:pt x="0" y="13763"/>
                  </a:lnTo>
                  <a:lnTo>
                    <a:pt x="121" y="14970"/>
                  </a:lnTo>
                  <a:lnTo>
                    <a:pt x="302" y="17384"/>
                  </a:lnTo>
                  <a:lnTo>
                    <a:pt x="16781" y="10262"/>
                  </a:lnTo>
                </a:path>
              </a:pathLst>
            </a:custGeom>
            <a:solidFill>
              <a:srgbClr val="9EA0A4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76" name="Shape 76"/>
            <p:cNvSpPr/>
            <p:nvPr/>
          </p:nvSpPr>
          <p:spPr>
            <a:xfrm>
              <a:off x="6148976" y="2253125"/>
              <a:ext cx="947700" cy="1091050"/>
            </a:xfrm>
            <a:custGeom>
              <a:avLst/>
              <a:gdLst/>
              <a:ahLst/>
              <a:cxnLst/>
              <a:rect l="0" t="0" r="0" b="0"/>
              <a:pathLst>
                <a:path w="37908" h="43642" fill="none" extrusionOk="0">
                  <a:moveTo>
                    <a:pt x="33079" y="40261"/>
                  </a:moveTo>
                  <a:lnTo>
                    <a:pt x="33079" y="40261"/>
                  </a:lnTo>
                  <a:lnTo>
                    <a:pt x="31570" y="41106"/>
                  </a:lnTo>
                  <a:lnTo>
                    <a:pt x="30845" y="41529"/>
                  </a:lnTo>
                  <a:lnTo>
                    <a:pt x="30121" y="41891"/>
                  </a:lnTo>
                  <a:lnTo>
                    <a:pt x="30121" y="41891"/>
                  </a:lnTo>
                  <a:lnTo>
                    <a:pt x="28974" y="42374"/>
                  </a:lnTo>
                  <a:lnTo>
                    <a:pt x="27827" y="42736"/>
                  </a:lnTo>
                  <a:lnTo>
                    <a:pt x="26741" y="43038"/>
                  </a:lnTo>
                  <a:lnTo>
                    <a:pt x="25594" y="43279"/>
                  </a:lnTo>
                  <a:lnTo>
                    <a:pt x="24508" y="43460"/>
                  </a:lnTo>
                  <a:lnTo>
                    <a:pt x="23421" y="43581"/>
                  </a:lnTo>
                  <a:lnTo>
                    <a:pt x="22335" y="43641"/>
                  </a:lnTo>
                  <a:lnTo>
                    <a:pt x="21308" y="43641"/>
                  </a:lnTo>
                  <a:lnTo>
                    <a:pt x="21308" y="43641"/>
                  </a:lnTo>
                  <a:lnTo>
                    <a:pt x="20162" y="43641"/>
                  </a:lnTo>
                  <a:lnTo>
                    <a:pt x="18834" y="43581"/>
                  </a:lnTo>
                  <a:lnTo>
                    <a:pt x="17445" y="43400"/>
                  </a:lnTo>
                  <a:lnTo>
                    <a:pt x="15936" y="43098"/>
                  </a:lnTo>
                  <a:lnTo>
                    <a:pt x="15152" y="42917"/>
                  </a:lnTo>
                  <a:lnTo>
                    <a:pt x="14307" y="42676"/>
                  </a:lnTo>
                  <a:lnTo>
                    <a:pt x="13522" y="42374"/>
                  </a:lnTo>
                  <a:lnTo>
                    <a:pt x="12677" y="42072"/>
                  </a:lnTo>
                  <a:lnTo>
                    <a:pt x="11832" y="41650"/>
                  </a:lnTo>
                  <a:lnTo>
                    <a:pt x="10987" y="41227"/>
                  </a:lnTo>
                  <a:lnTo>
                    <a:pt x="10081" y="40684"/>
                  </a:lnTo>
                  <a:lnTo>
                    <a:pt x="9236" y="40080"/>
                  </a:lnTo>
                  <a:lnTo>
                    <a:pt x="9236" y="40080"/>
                  </a:lnTo>
                  <a:lnTo>
                    <a:pt x="8089" y="39235"/>
                  </a:lnTo>
                  <a:lnTo>
                    <a:pt x="7003" y="38269"/>
                  </a:lnTo>
                  <a:lnTo>
                    <a:pt x="5977" y="37243"/>
                  </a:lnTo>
                  <a:lnTo>
                    <a:pt x="5071" y="36157"/>
                  </a:lnTo>
                  <a:lnTo>
                    <a:pt x="4226" y="35010"/>
                  </a:lnTo>
                  <a:lnTo>
                    <a:pt x="3502" y="33863"/>
                  </a:lnTo>
                  <a:lnTo>
                    <a:pt x="2778" y="32656"/>
                  </a:lnTo>
                  <a:lnTo>
                    <a:pt x="2174" y="31388"/>
                  </a:lnTo>
                  <a:lnTo>
                    <a:pt x="1691" y="30121"/>
                  </a:lnTo>
                  <a:lnTo>
                    <a:pt x="1208" y="28793"/>
                  </a:lnTo>
                  <a:lnTo>
                    <a:pt x="846" y="27525"/>
                  </a:lnTo>
                  <a:lnTo>
                    <a:pt x="544" y="26197"/>
                  </a:lnTo>
                  <a:lnTo>
                    <a:pt x="303" y="24869"/>
                  </a:lnTo>
                  <a:lnTo>
                    <a:pt x="122" y="23541"/>
                  </a:lnTo>
                  <a:lnTo>
                    <a:pt x="1" y="22274"/>
                  </a:lnTo>
                  <a:lnTo>
                    <a:pt x="1" y="20946"/>
                  </a:lnTo>
                  <a:lnTo>
                    <a:pt x="1" y="20946"/>
                  </a:lnTo>
                  <a:lnTo>
                    <a:pt x="1" y="19678"/>
                  </a:lnTo>
                  <a:lnTo>
                    <a:pt x="122" y="18411"/>
                  </a:lnTo>
                  <a:lnTo>
                    <a:pt x="303" y="17203"/>
                  </a:lnTo>
                  <a:lnTo>
                    <a:pt x="484" y="15996"/>
                  </a:lnTo>
                  <a:lnTo>
                    <a:pt x="786" y="14910"/>
                  </a:lnTo>
                  <a:lnTo>
                    <a:pt x="1087" y="13823"/>
                  </a:lnTo>
                  <a:lnTo>
                    <a:pt x="1510" y="12737"/>
                  </a:lnTo>
                  <a:lnTo>
                    <a:pt x="1932" y="11771"/>
                  </a:lnTo>
                  <a:lnTo>
                    <a:pt x="2415" y="10805"/>
                  </a:lnTo>
                  <a:lnTo>
                    <a:pt x="2898" y="9900"/>
                  </a:lnTo>
                  <a:lnTo>
                    <a:pt x="3502" y="8994"/>
                  </a:lnTo>
                  <a:lnTo>
                    <a:pt x="4105" y="8149"/>
                  </a:lnTo>
                  <a:lnTo>
                    <a:pt x="4769" y="7364"/>
                  </a:lnTo>
                  <a:lnTo>
                    <a:pt x="5433" y="6580"/>
                  </a:lnTo>
                  <a:lnTo>
                    <a:pt x="6158" y="5916"/>
                  </a:lnTo>
                  <a:lnTo>
                    <a:pt x="6882" y="5191"/>
                  </a:lnTo>
                  <a:lnTo>
                    <a:pt x="7667" y="4588"/>
                  </a:lnTo>
                  <a:lnTo>
                    <a:pt x="8451" y="3984"/>
                  </a:lnTo>
                  <a:lnTo>
                    <a:pt x="9236" y="3441"/>
                  </a:lnTo>
                  <a:lnTo>
                    <a:pt x="10081" y="2958"/>
                  </a:lnTo>
                  <a:lnTo>
                    <a:pt x="10926" y="2475"/>
                  </a:lnTo>
                  <a:lnTo>
                    <a:pt x="11771" y="2053"/>
                  </a:lnTo>
                  <a:lnTo>
                    <a:pt x="12677" y="1630"/>
                  </a:lnTo>
                  <a:lnTo>
                    <a:pt x="13582" y="1328"/>
                  </a:lnTo>
                  <a:lnTo>
                    <a:pt x="14488" y="1026"/>
                  </a:lnTo>
                  <a:lnTo>
                    <a:pt x="15393" y="725"/>
                  </a:lnTo>
                  <a:lnTo>
                    <a:pt x="16298" y="544"/>
                  </a:lnTo>
                  <a:lnTo>
                    <a:pt x="17204" y="363"/>
                  </a:lnTo>
                  <a:lnTo>
                    <a:pt x="18109" y="181"/>
                  </a:lnTo>
                  <a:lnTo>
                    <a:pt x="18954" y="121"/>
                  </a:lnTo>
                  <a:lnTo>
                    <a:pt x="19860" y="61"/>
                  </a:lnTo>
                  <a:lnTo>
                    <a:pt x="20765" y="0"/>
                  </a:lnTo>
                  <a:lnTo>
                    <a:pt x="20765" y="0"/>
                  </a:lnTo>
                  <a:lnTo>
                    <a:pt x="21972" y="61"/>
                  </a:lnTo>
                  <a:lnTo>
                    <a:pt x="23240" y="181"/>
                  </a:lnTo>
                  <a:lnTo>
                    <a:pt x="24447" y="363"/>
                  </a:lnTo>
                  <a:lnTo>
                    <a:pt x="25654" y="664"/>
                  </a:lnTo>
                  <a:lnTo>
                    <a:pt x="26801" y="966"/>
                  </a:lnTo>
                  <a:lnTo>
                    <a:pt x="27948" y="1449"/>
                  </a:lnTo>
                  <a:lnTo>
                    <a:pt x="29035" y="1932"/>
                  </a:lnTo>
                  <a:lnTo>
                    <a:pt x="30121" y="2536"/>
                  </a:lnTo>
                  <a:lnTo>
                    <a:pt x="30121" y="2536"/>
                  </a:lnTo>
                  <a:lnTo>
                    <a:pt x="30906" y="3139"/>
                  </a:lnTo>
                  <a:lnTo>
                    <a:pt x="31630" y="3682"/>
                  </a:lnTo>
                  <a:lnTo>
                    <a:pt x="32294" y="4286"/>
                  </a:lnTo>
                  <a:lnTo>
                    <a:pt x="32898" y="4950"/>
                  </a:lnTo>
                  <a:lnTo>
                    <a:pt x="33441" y="5554"/>
                  </a:lnTo>
                  <a:lnTo>
                    <a:pt x="33924" y="6157"/>
                  </a:lnTo>
                  <a:lnTo>
                    <a:pt x="34346" y="6761"/>
                  </a:lnTo>
                  <a:lnTo>
                    <a:pt x="34709" y="7364"/>
                  </a:lnTo>
                  <a:lnTo>
                    <a:pt x="35373" y="8572"/>
                  </a:lnTo>
                  <a:lnTo>
                    <a:pt x="35795" y="9658"/>
                  </a:lnTo>
                  <a:lnTo>
                    <a:pt x="36157" y="10684"/>
                  </a:lnTo>
                  <a:lnTo>
                    <a:pt x="36459" y="11529"/>
                  </a:lnTo>
                  <a:lnTo>
                    <a:pt x="15152" y="20161"/>
                  </a:lnTo>
                  <a:lnTo>
                    <a:pt x="8150" y="20704"/>
                  </a:lnTo>
                  <a:lnTo>
                    <a:pt x="8150" y="20704"/>
                  </a:lnTo>
                  <a:lnTo>
                    <a:pt x="8391" y="21730"/>
                  </a:lnTo>
                  <a:lnTo>
                    <a:pt x="8633" y="22817"/>
                  </a:lnTo>
                  <a:lnTo>
                    <a:pt x="8934" y="23783"/>
                  </a:lnTo>
                  <a:lnTo>
                    <a:pt x="9236" y="24748"/>
                  </a:lnTo>
                  <a:lnTo>
                    <a:pt x="9598" y="25714"/>
                  </a:lnTo>
                  <a:lnTo>
                    <a:pt x="9960" y="26620"/>
                  </a:lnTo>
                  <a:lnTo>
                    <a:pt x="10383" y="27525"/>
                  </a:lnTo>
                  <a:lnTo>
                    <a:pt x="10806" y="28370"/>
                  </a:lnTo>
                  <a:lnTo>
                    <a:pt x="11288" y="29215"/>
                  </a:lnTo>
                  <a:lnTo>
                    <a:pt x="11771" y="30000"/>
                  </a:lnTo>
                  <a:lnTo>
                    <a:pt x="12254" y="30785"/>
                  </a:lnTo>
                  <a:lnTo>
                    <a:pt x="12797" y="31509"/>
                  </a:lnTo>
                  <a:lnTo>
                    <a:pt x="13341" y="32233"/>
                  </a:lnTo>
                  <a:lnTo>
                    <a:pt x="13884" y="32897"/>
                  </a:lnTo>
                  <a:lnTo>
                    <a:pt x="14488" y="33501"/>
                  </a:lnTo>
                  <a:lnTo>
                    <a:pt x="15091" y="34104"/>
                  </a:lnTo>
                  <a:lnTo>
                    <a:pt x="15755" y="34708"/>
                  </a:lnTo>
                  <a:lnTo>
                    <a:pt x="16359" y="35251"/>
                  </a:lnTo>
                  <a:lnTo>
                    <a:pt x="17023" y="35734"/>
                  </a:lnTo>
                  <a:lnTo>
                    <a:pt x="17747" y="36157"/>
                  </a:lnTo>
                  <a:lnTo>
                    <a:pt x="18411" y="36640"/>
                  </a:lnTo>
                  <a:lnTo>
                    <a:pt x="19135" y="37002"/>
                  </a:lnTo>
                  <a:lnTo>
                    <a:pt x="19860" y="37364"/>
                  </a:lnTo>
                  <a:lnTo>
                    <a:pt x="20584" y="37666"/>
                  </a:lnTo>
                  <a:lnTo>
                    <a:pt x="21369" y="37968"/>
                  </a:lnTo>
                  <a:lnTo>
                    <a:pt x="22093" y="38209"/>
                  </a:lnTo>
                  <a:lnTo>
                    <a:pt x="22878" y="38450"/>
                  </a:lnTo>
                  <a:lnTo>
                    <a:pt x="23662" y="38632"/>
                  </a:lnTo>
                  <a:lnTo>
                    <a:pt x="24447" y="38752"/>
                  </a:lnTo>
                  <a:lnTo>
                    <a:pt x="25232" y="38813"/>
                  </a:lnTo>
                  <a:lnTo>
                    <a:pt x="26017" y="38873"/>
                  </a:lnTo>
                  <a:lnTo>
                    <a:pt x="26801" y="38933"/>
                  </a:lnTo>
                  <a:lnTo>
                    <a:pt x="26801" y="38933"/>
                  </a:lnTo>
                  <a:lnTo>
                    <a:pt x="27707" y="38873"/>
                  </a:lnTo>
                  <a:lnTo>
                    <a:pt x="28491" y="38813"/>
                  </a:lnTo>
                  <a:lnTo>
                    <a:pt x="30061" y="38632"/>
                  </a:lnTo>
                  <a:lnTo>
                    <a:pt x="31570" y="38330"/>
                  </a:lnTo>
                  <a:lnTo>
                    <a:pt x="32958" y="37907"/>
                  </a:lnTo>
                  <a:lnTo>
                    <a:pt x="34286" y="37424"/>
                  </a:lnTo>
                  <a:lnTo>
                    <a:pt x="35493" y="36881"/>
                  </a:lnTo>
                  <a:lnTo>
                    <a:pt x="37908" y="35734"/>
                  </a:lnTo>
                  <a:lnTo>
                    <a:pt x="33079" y="40261"/>
                  </a:lnTo>
                </a:path>
              </a:pathLst>
            </a:custGeom>
            <a:solidFill>
              <a:srgbClr val="9EA0A4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</p:grpSp>
      <p:grpSp>
        <p:nvGrpSpPr>
          <p:cNvPr id="77" name="Shape 77"/>
          <p:cNvGrpSpPr/>
          <p:nvPr/>
        </p:nvGrpSpPr>
        <p:grpSpPr>
          <a:xfrm>
            <a:off x="459586" y="3082993"/>
            <a:ext cx="1699485" cy="556414"/>
            <a:chOff x="247172" y="1685724"/>
            <a:chExt cx="7134698" cy="2332975"/>
          </a:xfrm>
        </p:grpSpPr>
        <p:sp>
          <p:nvSpPr>
            <p:cNvPr id="78" name="Shape 78"/>
            <p:cNvSpPr/>
            <p:nvPr/>
          </p:nvSpPr>
          <p:spPr>
            <a:xfrm>
              <a:off x="7066471" y="2271224"/>
              <a:ext cx="315400" cy="166025"/>
            </a:xfrm>
            <a:custGeom>
              <a:avLst/>
              <a:gdLst/>
              <a:ahLst/>
              <a:cxnLst/>
              <a:rect l="0" t="0" r="0" b="0"/>
              <a:pathLst>
                <a:path w="12616" h="6641" extrusionOk="0">
                  <a:moveTo>
                    <a:pt x="1" y="1"/>
                  </a:moveTo>
                  <a:lnTo>
                    <a:pt x="1" y="665"/>
                  </a:lnTo>
                  <a:lnTo>
                    <a:pt x="2113" y="665"/>
                  </a:lnTo>
                  <a:lnTo>
                    <a:pt x="2113" y="6640"/>
                  </a:lnTo>
                  <a:lnTo>
                    <a:pt x="2898" y="6640"/>
                  </a:lnTo>
                  <a:lnTo>
                    <a:pt x="2898" y="665"/>
                  </a:lnTo>
                  <a:lnTo>
                    <a:pt x="5011" y="665"/>
                  </a:lnTo>
                  <a:lnTo>
                    <a:pt x="5011" y="1"/>
                  </a:lnTo>
                  <a:close/>
                  <a:moveTo>
                    <a:pt x="5976" y="1"/>
                  </a:moveTo>
                  <a:lnTo>
                    <a:pt x="5976" y="6640"/>
                  </a:lnTo>
                  <a:lnTo>
                    <a:pt x="6701" y="6640"/>
                  </a:lnTo>
                  <a:lnTo>
                    <a:pt x="6701" y="2415"/>
                  </a:lnTo>
                  <a:lnTo>
                    <a:pt x="6701" y="1510"/>
                  </a:lnTo>
                  <a:lnTo>
                    <a:pt x="6640" y="725"/>
                  </a:lnTo>
                  <a:lnTo>
                    <a:pt x="6701" y="725"/>
                  </a:lnTo>
                  <a:lnTo>
                    <a:pt x="8934" y="6640"/>
                  </a:lnTo>
                  <a:lnTo>
                    <a:pt x="9538" y="6640"/>
                  </a:lnTo>
                  <a:lnTo>
                    <a:pt x="11831" y="725"/>
                  </a:lnTo>
                  <a:lnTo>
                    <a:pt x="11892" y="725"/>
                  </a:lnTo>
                  <a:lnTo>
                    <a:pt x="11831" y="2355"/>
                  </a:lnTo>
                  <a:lnTo>
                    <a:pt x="11831" y="6640"/>
                  </a:lnTo>
                  <a:lnTo>
                    <a:pt x="12616" y="6640"/>
                  </a:lnTo>
                  <a:lnTo>
                    <a:pt x="12616" y="1"/>
                  </a:lnTo>
                  <a:lnTo>
                    <a:pt x="11409" y="1"/>
                  </a:lnTo>
                  <a:lnTo>
                    <a:pt x="9296" y="5494"/>
                  </a:lnTo>
                  <a:lnTo>
                    <a:pt x="7184" y="1"/>
                  </a:lnTo>
                  <a:close/>
                </a:path>
              </a:pathLst>
            </a:custGeom>
            <a:solidFill>
              <a:srgbClr val="969899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79" name="Shape 79"/>
            <p:cNvSpPr/>
            <p:nvPr/>
          </p:nvSpPr>
          <p:spPr>
            <a:xfrm>
              <a:off x="7215871" y="2271224"/>
              <a:ext cx="166000" cy="166025"/>
            </a:xfrm>
            <a:custGeom>
              <a:avLst/>
              <a:gdLst/>
              <a:ahLst/>
              <a:cxnLst/>
              <a:rect l="0" t="0" r="0" b="0"/>
              <a:pathLst>
                <a:path w="6640" h="6641" fill="none" extrusionOk="0">
                  <a:moveTo>
                    <a:pt x="3562" y="6640"/>
                  </a:moveTo>
                  <a:lnTo>
                    <a:pt x="5855" y="725"/>
                  </a:lnTo>
                  <a:lnTo>
                    <a:pt x="5916" y="725"/>
                  </a:lnTo>
                  <a:lnTo>
                    <a:pt x="5916" y="725"/>
                  </a:lnTo>
                  <a:lnTo>
                    <a:pt x="5855" y="2355"/>
                  </a:lnTo>
                  <a:lnTo>
                    <a:pt x="5855" y="6640"/>
                  </a:lnTo>
                  <a:lnTo>
                    <a:pt x="6640" y="6640"/>
                  </a:lnTo>
                  <a:lnTo>
                    <a:pt x="6640" y="1"/>
                  </a:lnTo>
                  <a:lnTo>
                    <a:pt x="5433" y="1"/>
                  </a:lnTo>
                  <a:lnTo>
                    <a:pt x="3320" y="5494"/>
                  </a:lnTo>
                  <a:lnTo>
                    <a:pt x="3320" y="5494"/>
                  </a:lnTo>
                  <a:lnTo>
                    <a:pt x="1208" y="1"/>
                  </a:lnTo>
                  <a:lnTo>
                    <a:pt x="0" y="1"/>
                  </a:lnTo>
                  <a:lnTo>
                    <a:pt x="0" y="6640"/>
                  </a:lnTo>
                  <a:lnTo>
                    <a:pt x="725" y="6640"/>
                  </a:lnTo>
                  <a:lnTo>
                    <a:pt x="725" y="2415"/>
                  </a:lnTo>
                  <a:lnTo>
                    <a:pt x="725" y="2415"/>
                  </a:lnTo>
                  <a:lnTo>
                    <a:pt x="725" y="1510"/>
                  </a:lnTo>
                  <a:lnTo>
                    <a:pt x="664" y="725"/>
                  </a:lnTo>
                  <a:lnTo>
                    <a:pt x="725" y="725"/>
                  </a:lnTo>
                  <a:lnTo>
                    <a:pt x="2958" y="6640"/>
                  </a:lnTo>
                  <a:lnTo>
                    <a:pt x="3562" y="6640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80" name="Shape 80"/>
            <p:cNvSpPr/>
            <p:nvPr/>
          </p:nvSpPr>
          <p:spPr>
            <a:xfrm>
              <a:off x="7066471" y="2271224"/>
              <a:ext cx="125275" cy="166025"/>
            </a:xfrm>
            <a:custGeom>
              <a:avLst/>
              <a:gdLst/>
              <a:ahLst/>
              <a:cxnLst/>
              <a:rect l="0" t="0" r="0" b="0"/>
              <a:pathLst>
                <a:path w="5011" h="6641" fill="none" extrusionOk="0">
                  <a:moveTo>
                    <a:pt x="2898" y="665"/>
                  </a:moveTo>
                  <a:lnTo>
                    <a:pt x="5011" y="665"/>
                  </a:lnTo>
                  <a:lnTo>
                    <a:pt x="5011" y="1"/>
                  </a:lnTo>
                  <a:lnTo>
                    <a:pt x="1" y="1"/>
                  </a:lnTo>
                  <a:lnTo>
                    <a:pt x="1" y="665"/>
                  </a:lnTo>
                  <a:lnTo>
                    <a:pt x="2113" y="665"/>
                  </a:lnTo>
                  <a:lnTo>
                    <a:pt x="2113" y="6640"/>
                  </a:lnTo>
                  <a:lnTo>
                    <a:pt x="2898" y="6640"/>
                  </a:lnTo>
                  <a:lnTo>
                    <a:pt x="2898" y="665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81" name="Shape 81"/>
            <p:cNvSpPr/>
            <p:nvPr/>
          </p:nvSpPr>
          <p:spPr>
            <a:xfrm>
              <a:off x="4422648" y="2284800"/>
              <a:ext cx="1134825" cy="1733900"/>
            </a:xfrm>
            <a:custGeom>
              <a:avLst/>
              <a:gdLst/>
              <a:ahLst/>
              <a:cxnLst/>
              <a:rect l="0" t="0" r="0" b="0"/>
              <a:pathLst>
                <a:path w="45393" h="69356" extrusionOk="0">
                  <a:moveTo>
                    <a:pt x="21610" y="3019"/>
                  </a:moveTo>
                  <a:lnTo>
                    <a:pt x="22334" y="3140"/>
                  </a:lnTo>
                  <a:lnTo>
                    <a:pt x="22938" y="3260"/>
                  </a:lnTo>
                  <a:lnTo>
                    <a:pt x="23602" y="3442"/>
                  </a:lnTo>
                  <a:lnTo>
                    <a:pt x="24206" y="3683"/>
                  </a:lnTo>
                  <a:lnTo>
                    <a:pt x="24809" y="3985"/>
                  </a:lnTo>
                  <a:lnTo>
                    <a:pt x="25352" y="4347"/>
                  </a:lnTo>
                  <a:lnTo>
                    <a:pt x="25896" y="4709"/>
                  </a:lnTo>
                  <a:lnTo>
                    <a:pt x="26439" y="5132"/>
                  </a:lnTo>
                  <a:lnTo>
                    <a:pt x="26922" y="5554"/>
                  </a:lnTo>
                  <a:lnTo>
                    <a:pt x="27405" y="6037"/>
                  </a:lnTo>
                  <a:lnTo>
                    <a:pt x="27888" y="6580"/>
                  </a:lnTo>
                  <a:lnTo>
                    <a:pt x="28733" y="7727"/>
                  </a:lnTo>
                  <a:lnTo>
                    <a:pt x="29517" y="8934"/>
                  </a:lnTo>
                  <a:lnTo>
                    <a:pt x="30181" y="10202"/>
                  </a:lnTo>
                  <a:lnTo>
                    <a:pt x="30785" y="11590"/>
                  </a:lnTo>
                  <a:lnTo>
                    <a:pt x="31268" y="12979"/>
                  </a:lnTo>
                  <a:lnTo>
                    <a:pt x="31690" y="14367"/>
                  </a:lnTo>
                  <a:lnTo>
                    <a:pt x="31992" y="15755"/>
                  </a:lnTo>
                  <a:lnTo>
                    <a:pt x="32234" y="17144"/>
                  </a:lnTo>
                  <a:lnTo>
                    <a:pt x="32354" y="18471"/>
                  </a:lnTo>
                  <a:lnTo>
                    <a:pt x="32415" y="19739"/>
                  </a:lnTo>
                  <a:lnTo>
                    <a:pt x="32415" y="20403"/>
                  </a:lnTo>
                  <a:lnTo>
                    <a:pt x="32354" y="21188"/>
                  </a:lnTo>
                  <a:lnTo>
                    <a:pt x="32234" y="22033"/>
                  </a:lnTo>
                  <a:lnTo>
                    <a:pt x="32052" y="22878"/>
                  </a:lnTo>
                  <a:lnTo>
                    <a:pt x="31751" y="23783"/>
                  </a:lnTo>
                  <a:lnTo>
                    <a:pt x="31388" y="24689"/>
                  </a:lnTo>
                  <a:lnTo>
                    <a:pt x="31087" y="25172"/>
                  </a:lnTo>
                  <a:lnTo>
                    <a:pt x="30845" y="25594"/>
                  </a:lnTo>
                  <a:lnTo>
                    <a:pt x="30483" y="26017"/>
                  </a:lnTo>
                  <a:lnTo>
                    <a:pt x="30121" y="26379"/>
                  </a:lnTo>
                  <a:lnTo>
                    <a:pt x="29517" y="26922"/>
                  </a:lnTo>
                  <a:lnTo>
                    <a:pt x="28853" y="27405"/>
                  </a:lnTo>
                  <a:lnTo>
                    <a:pt x="28129" y="27827"/>
                  </a:lnTo>
                  <a:lnTo>
                    <a:pt x="27344" y="28190"/>
                  </a:lnTo>
                  <a:lnTo>
                    <a:pt x="26499" y="28491"/>
                  </a:lnTo>
                  <a:lnTo>
                    <a:pt x="25654" y="28733"/>
                  </a:lnTo>
                  <a:lnTo>
                    <a:pt x="24809" y="28914"/>
                  </a:lnTo>
                  <a:lnTo>
                    <a:pt x="23240" y="28914"/>
                  </a:lnTo>
                  <a:lnTo>
                    <a:pt x="22515" y="28854"/>
                  </a:lnTo>
                  <a:lnTo>
                    <a:pt x="21851" y="28672"/>
                  </a:lnTo>
                  <a:lnTo>
                    <a:pt x="21187" y="28491"/>
                  </a:lnTo>
                  <a:lnTo>
                    <a:pt x="20584" y="28250"/>
                  </a:lnTo>
                  <a:lnTo>
                    <a:pt x="19980" y="27948"/>
                  </a:lnTo>
                  <a:lnTo>
                    <a:pt x="19437" y="27646"/>
                  </a:lnTo>
                  <a:lnTo>
                    <a:pt x="18833" y="27284"/>
                  </a:lnTo>
                  <a:lnTo>
                    <a:pt x="18350" y="26862"/>
                  </a:lnTo>
                  <a:lnTo>
                    <a:pt x="17807" y="26439"/>
                  </a:lnTo>
                  <a:lnTo>
                    <a:pt x="17385" y="25956"/>
                  </a:lnTo>
                  <a:lnTo>
                    <a:pt x="16902" y="25413"/>
                  </a:lnTo>
                  <a:lnTo>
                    <a:pt x="16057" y="24326"/>
                  </a:lnTo>
                  <a:lnTo>
                    <a:pt x="15332" y="23119"/>
                  </a:lnTo>
                  <a:lnTo>
                    <a:pt x="14668" y="21852"/>
                  </a:lnTo>
                  <a:lnTo>
                    <a:pt x="14125" y="20524"/>
                  </a:lnTo>
                  <a:lnTo>
                    <a:pt x="13642" y="19196"/>
                  </a:lnTo>
                  <a:lnTo>
                    <a:pt x="13220" y="17868"/>
                  </a:lnTo>
                  <a:lnTo>
                    <a:pt x="12918" y="16480"/>
                  </a:lnTo>
                  <a:lnTo>
                    <a:pt x="12737" y="15212"/>
                  </a:lnTo>
                  <a:lnTo>
                    <a:pt x="12616" y="13944"/>
                  </a:lnTo>
                  <a:lnTo>
                    <a:pt x="12556" y="12737"/>
                  </a:lnTo>
                  <a:lnTo>
                    <a:pt x="12616" y="11832"/>
                  </a:lnTo>
                  <a:lnTo>
                    <a:pt x="12677" y="10987"/>
                  </a:lnTo>
                  <a:lnTo>
                    <a:pt x="12797" y="10081"/>
                  </a:lnTo>
                  <a:lnTo>
                    <a:pt x="12978" y="9236"/>
                  </a:lnTo>
                  <a:lnTo>
                    <a:pt x="13280" y="8391"/>
                  </a:lnTo>
                  <a:lnTo>
                    <a:pt x="13582" y="7546"/>
                  </a:lnTo>
                  <a:lnTo>
                    <a:pt x="14065" y="6761"/>
                  </a:lnTo>
                  <a:lnTo>
                    <a:pt x="14548" y="6037"/>
                  </a:lnTo>
                  <a:lnTo>
                    <a:pt x="15151" y="5373"/>
                  </a:lnTo>
                  <a:lnTo>
                    <a:pt x="15815" y="4769"/>
                  </a:lnTo>
                  <a:lnTo>
                    <a:pt x="16600" y="4287"/>
                  </a:lnTo>
                  <a:lnTo>
                    <a:pt x="17385" y="3804"/>
                  </a:lnTo>
                  <a:lnTo>
                    <a:pt x="18290" y="3502"/>
                  </a:lnTo>
                  <a:lnTo>
                    <a:pt x="19135" y="3200"/>
                  </a:lnTo>
                  <a:lnTo>
                    <a:pt x="20041" y="3079"/>
                  </a:lnTo>
                  <a:lnTo>
                    <a:pt x="20946" y="3019"/>
                  </a:lnTo>
                  <a:close/>
                  <a:moveTo>
                    <a:pt x="26499" y="43582"/>
                  </a:moveTo>
                  <a:lnTo>
                    <a:pt x="27465" y="43702"/>
                  </a:lnTo>
                  <a:lnTo>
                    <a:pt x="29879" y="45393"/>
                  </a:lnTo>
                  <a:lnTo>
                    <a:pt x="31932" y="46962"/>
                  </a:lnTo>
                  <a:lnTo>
                    <a:pt x="32837" y="47686"/>
                  </a:lnTo>
                  <a:lnTo>
                    <a:pt x="33682" y="48411"/>
                  </a:lnTo>
                  <a:lnTo>
                    <a:pt x="34407" y="49075"/>
                  </a:lnTo>
                  <a:lnTo>
                    <a:pt x="35010" y="49799"/>
                  </a:lnTo>
                  <a:lnTo>
                    <a:pt x="35614" y="50463"/>
                  </a:lnTo>
                  <a:lnTo>
                    <a:pt x="36097" y="51127"/>
                  </a:lnTo>
                  <a:lnTo>
                    <a:pt x="36519" y="51851"/>
                  </a:lnTo>
                  <a:lnTo>
                    <a:pt x="36821" y="52515"/>
                  </a:lnTo>
                  <a:lnTo>
                    <a:pt x="37062" y="53300"/>
                  </a:lnTo>
                  <a:lnTo>
                    <a:pt x="37244" y="54024"/>
                  </a:lnTo>
                  <a:lnTo>
                    <a:pt x="37364" y="54869"/>
                  </a:lnTo>
                  <a:lnTo>
                    <a:pt x="37425" y="55714"/>
                  </a:lnTo>
                  <a:lnTo>
                    <a:pt x="37364" y="56740"/>
                  </a:lnTo>
                  <a:lnTo>
                    <a:pt x="37183" y="57706"/>
                  </a:lnTo>
                  <a:lnTo>
                    <a:pt x="36942" y="58672"/>
                  </a:lnTo>
                  <a:lnTo>
                    <a:pt x="36519" y="59577"/>
                  </a:lnTo>
                  <a:lnTo>
                    <a:pt x="36036" y="60483"/>
                  </a:lnTo>
                  <a:lnTo>
                    <a:pt x="35493" y="61268"/>
                  </a:lnTo>
                  <a:lnTo>
                    <a:pt x="34769" y="62052"/>
                  </a:lnTo>
                  <a:lnTo>
                    <a:pt x="33984" y="62716"/>
                  </a:lnTo>
                  <a:lnTo>
                    <a:pt x="33079" y="63320"/>
                  </a:lnTo>
                  <a:lnTo>
                    <a:pt x="32113" y="63863"/>
                  </a:lnTo>
                  <a:lnTo>
                    <a:pt x="31026" y="64346"/>
                  </a:lnTo>
                  <a:lnTo>
                    <a:pt x="29819" y="64768"/>
                  </a:lnTo>
                  <a:lnTo>
                    <a:pt x="28491" y="65070"/>
                  </a:lnTo>
                  <a:lnTo>
                    <a:pt x="27103" y="65312"/>
                  </a:lnTo>
                  <a:lnTo>
                    <a:pt x="25594" y="65493"/>
                  </a:lnTo>
                  <a:lnTo>
                    <a:pt x="24024" y="65493"/>
                  </a:lnTo>
                  <a:lnTo>
                    <a:pt x="22274" y="65432"/>
                  </a:lnTo>
                  <a:lnTo>
                    <a:pt x="20523" y="65312"/>
                  </a:lnTo>
                  <a:lnTo>
                    <a:pt x="18954" y="65070"/>
                  </a:lnTo>
                  <a:lnTo>
                    <a:pt x="17445" y="64708"/>
                  </a:lnTo>
                  <a:lnTo>
                    <a:pt x="15996" y="64225"/>
                  </a:lnTo>
                  <a:lnTo>
                    <a:pt x="14668" y="63682"/>
                  </a:lnTo>
                  <a:lnTo>
                    <a:pt x="13461" y="63078"/>
                  </a:lnTo>
                  <a:lnTo>
                    <a:pt x="12375" y="62414"/>
                  </a:lnTo>
                  <a:lnTo>
                    <a:pt x="11409" y="61630"/>
                  </a:lnTo>
                  <a:lnTo>
                    <a:pt x="10504" y="60785"/>
                  </a:lnTo>
                  <a:lnTo>
                    <a:pt x="9779" y="59879"/>
                  </a:lnTo>
                  <a:lnTo>
                    <a:pt x="9176" y="58853"/>
                  </a:lnTo>
                  <a:lnTo>
                    <a:pt x="8693" y="57827"/>
                  </a:lnTo>
                  <a:lnTo>
                    <a:pt x="8451" y="57284"/>
                  </a:lnTo>
                  <a:lnTo>
                    <a:pt x="8331" y="56740"/>
                  </a:lnTo>
                  <a:lnTo>
                    <a:pt x="8210" y="56197"/>
                  </a:lnTo>
                  <a:lnTo>
                    <a:pt x="8089" y="55594"/>
                  </a:lnTo>
                  <a:lnTo>
                    <a:pt x="8029" y="54990"/>
                  </a:lnTo>
                  <a:lnTo>
                    <a:pt x="8029" y="54386"/>
                  </a:lnTo>
                  <a:lnTo>
                    <a:pt x="8089" y="53240"/>
                  </a:lnTo>
                  <a:lnTo>
                    <a:pt x="8270" y="52213"/>
                  </a:lnTo>
                  <a:lnTo>
                    <a:pt x="8572" y="51187"/>
                  </a:lnTo>
                  <a:lnTo>
                    <a:pt x="8934" y="50342"/>
                  </a:lnTo>
                  <a:lnTo>
                    <a:pt x="9417" y="49497"/>
                  </a:lnTo>
                  <a:lnTo>
                    <a:pt x="9960" y="48773"/>
                  </a:lnTo>
                  <a:lnTo>
                    <a:pt x="10564" y="48169"/>
                  </a:lnTo>
                  <a:lnTo>
                    <a:pt x="11167" y="47566"/>
                  </a:lnTo>
                  <a:lnTo>
                    <a:pt x="11831" y="47083"/>
                  </a:lnTo>
                  <a:lnTo>
                    <a:pt x="12495" y="46600"/>
                  </a:lnTo>
                  <a:lnTo>
                    <a:pt x="13159" y="46238"/>
                  </a:lnTo>
                  <a:lnTo>
                    <a:pt x="13763" y="45936"/>
                  </a:lnTo>
                  <a:lnTo>
                    <a:pt x="14910" y="45393"/>
                  </a:lnTo>
                  <a:lnTo>
                    <a:pt x="15815" y="45030"/>
                  </a:lnTo>
                  <a:lnTo>
                    <a:pt x="17324" y="44608"/>
                  </a:lnTo>
                  <a:lnTo>
                    <a:pt x="18833" y="44306"/>
                  </a:lnTo>
                  <a:lnTo>
                    <a:pt x="20342" y="44004"/>
                  </a:lnTo>
                  <a:lnTo>
                    <a:pt x="21731" y="43823"/>
                  </a:lnTo>
                  <a:lnTo>
                    <a:pt x="22998" y="43702"/>
                  </a:lnTo>
                  <a:lnTo>
                    <a:pt x="24085" y="43642"/>
                  </a:lnTo>
                  <a:lnTo>
                    <a:pt x="25413" y="43582"/>
                  </a:lnTo>
                  <a:close/>
                  <a:moveTo>
                    <a:pt x="26680" y="1"/>
                  </a:moveTo>
                  <a:lnTo>
                    <a:pt x="24749" y="61"/>
                  </a:lnTo>
                  <a:lnTo>
                    <a:pt x="22757" y="182"/>
                  </a:lnTo>
                  <a:lnTo>
                    <a:pt x="21731" y="303"/>
                  </a:lnTo>
                  <a:lnTo>
                    <a:pt x="20705" y="484"/>
                  </a:lnTo>
                  <a:lnTo>
                    <a:pt x="19678" y="665"/>
                  </a:lnTo>
                  <a:lnTo>
                    <a:pt x="18652" y="906"/>
                  </a:lnTo>
                  <a:lnTo>
                    <a:pt x="17566" y="1208"/>
                  </a:lnTo>
                  <a:lnTo>
                    <a:pt x="16540" y="1570"/>
                  </a:lnTo>
                  <a:lnTo>
                    <a:pt x="15453" y="1932"/>
                  </a:lnTo>
                  <a:lnTo>
                    <a:pt x="14427" y="2415"/>
                  </a:lnTo>
                  <a:lnTo>
                    <a:pt x="13401" y="2959"/>
                  </a:lnTo>
                  <a:lnTo>
                    <a:pt x="12375" y="3562"/>
                  </a:lnTo>
                  <a:lnTo>
                    <a:pt x="11349" y="4226"/>
                  </a:lnTo>
                  <a:lnTo>
                    <a:pt x="10383" y="5011"/>
                  </a:lnTo>
                  <a:lnTo>
                    <a:pt x="9658" y="5675"/>
                  </a:lnTo>
                  <a:lnTo>
                    <a:pt x="8994" y="6339"/>
                  </a:lnTo>
                  <a:lnTo>
                    <a:pt x="8391" y="7003"/>
                  </a:lnTo>
                  <a:lnTo>
                    <a:pt x="7848" y="7727"/>
                  </a:lnTo>
                  <a:lnTo>
                    <a:pt x="7304" y="8512"/>
                  </a:lnTo>
                  <a:lnTo>
                    <a:pt x="6821" y="9236"/>
                  </a:lnTo>
                  <a:lnTo>
                    <a:pt x="6399" y="10021"/>
                  </a:lnTo>
                  <a:lnTo>
                    <a:pt x="5976" y="10806"/>
                  </a:lnTo>
                  <a:lnTo>
                    <a:pt x="5675" y="11590"/>
                  </a:lnTo>
                  <a:lnTo>
                    <a:pt x="5373" y="12375"/>
                  </a:lnTo>
                  <a:lnTo>
                    <a:pt x="5131" y="13220"/>
                  </a:lnTo>
                  <a:lnTo>
                    <a:pt x="4950" y="14005"/>
                  </a:lnTo>
                  <a:lnTo>
                    <a:pt x="4769" y="14789"/>
                  </a:lnTo>
                  <a:lnTo>
                    <a:pt x="4648" y="15634"/>
                  </a:lnTo>
                  <a:lnTo>
                    <a:pt x="4588" y="16419"/>
                  </a:lnTo>
                  <a:lnTo>
                    <a:pt x="4588" y="17204"/>
                  </a:lnTo>
                  <a:lnTo>
                    <a:pt x="4648" y="18532"/>
                  </a:lnTo>
                  <a:lnTo>
                    <a:pt x="4830" y="19860"/>
                  </a:lnTo>
                  <a:lnTo>
                    <a:pt x="5131" y="21127"/>
                  </a:lnTo>
                  <a:lnTo>
                    <a:pt x="5554" y="22455"/>
                  </a:lnTo>
                  <a:lnTo>
                    <a:pt x="6097" y="23663"/>
                  </a:lnTo>
                  <a:lnTo>
                    <a:pt x="6821" y="24870"/>
                  </a:lnTo>
                  <a:lnTo>
                    <a:pt x="7606" y="25956"/>
                  </a:lnTo>
                  <a:lnTo>
                    <a:pt x="8512" y="26982"/>
                  </a:lnTo>
                  <a:lnTo>
                    <a:pt x="9538" y="27948"/>
                  </a:lnTo>
                  <a:lnTo>
                    <a:pt x="10081" y="28431"/>
                  </a:lnTo>
                  <a:lnTo>
                    <a:pt x="10624" y="28854"/>
                  </a:lnTo>
                  <a:lnTo>
                    <a:pt x="11228" y="29216"/>
                  </a:lnTo>
                  <a:lnTo>
                    <a:pt x="11892" y="29578"/>
                  </a:lnTo>
                  <a:lnTo>
                    <a:pt x="12556" y="29940"/>
                  </a:lnTo>
                  <a:lnTo>
                    <a:pt x="13220" y="30242"/>
                  </a:lnTo>
                  <a:lnTo>
                    <a:pt x="13944" y="30544"/>
                  </a:lnTo>
                  <a:lnTo>
                    <a:pt x="14668" y="30785"/>
                  </a:lnTo>
                  <a:lnTo>
                    <a:pt x="15453" y="30966"/>
                  </a:lnTo>
                  <a:lnTo>
                    <a:pt x="16238" y="31147"/>
                  </a:lnTo>
                  <a:lnTo>
                    <a:pt x="17083" y="31328"/>
                  </a:lnTo>
                  <a:lnTo>
                    <a:pt x="17928" y="31389"/>
                  </a:lnTo>
                  <a:lnTo>
                    <a:pt x="18773" y="31449"/>
                  </a:lnTo>
                  <a:lnTo>
                    <a:pt x="19678" y="31509"/>
                  </a:lnTo>
                  <a:lnTo>
                    <a:pt x="21067" y="31449"/>
                  </a:lnTo>
                  <a:lnTo>
                    <a:pt x="22576" y="31328"/>
                  </a:lnTo>
                  <a:lnTo>
                    <a:pt x="22576" y="31328"/>
                  </a:lnTo>
                  <a:lnTo>
                    <a:pt x="22214" y="32113"/>
                  </a:lnTo>
                  <a:lnTo>
                    <a:pt x="21972" y="32898"/>
                  </a:lnTo>
                  <a:lnTo>
                    <a:pt x="21731" y="33803"/>
                  </a:lnTo>
                  <a:lnTo>
                    <a:pt x="21670" y="34286"/>
                  </a:lnTo>
                  <a:lnTo>
                    <a:pt x="21670" y="34829"/>
                  </a:lnTo>
                  <a:lnTo>
                    <a:pt x="21731" y="35855"/>
                  </a:lnTo>
                  <a:lnTo>
                    <a:pt x="21912" y="36761"/>
                  </a:lnTo>
                  <a:lnTo>
                    <a:pt x="22214" y="37606"/>
                  </a:lnTo>
                  <a:lnTo>
                    <a:pt x="22576" y="38391"/>
                  </a:lnTo>
                  <a:lnTo>
                    <a:pt x="22998" y="39115"/>
                  </a:lnTo>
                  <a:lnTo>
                    <a:pt x="23421" y="39779"/>
                  </a:lnTo>
                  <a:lnTo>
                    <a:pt x="24387" y="41047"/>
                  </a:lnTo>
                  <a:lnTo>
                    <a:pt x="22696" y="41167"/>
                  </a:lnTo>
                  <a:lnTo>
                    <a:pt x="20765" y="41348"/>
                  </a:lnTo>
                  <a:lnTo>
                    <a:pt x="18592" y="41590"/>
                  </a:lnTo>
                  <a:lnTo>
                    <a:pt x="16298" y="41952"/>
                  </a:lnTo>
                  <a:lnTo>
                    <a:pt x="15091" y="42193"/>
                  </a:lnTo>
                  <a:lnTo>
                    <a:pt x="13944" y="42435"/>
                  </a:lnTo>
                  <a:lnTo>
                    <a:pt x="12737" y="42797"/>
                  </a:lnTo>
                  <a:lnTo>
                    <a:pt x="11530" y="43159"/>
                  </a:lnTo>
                  <a:lnTo>
                    <a:pt x="10383" y="43582"/>
                  </a:lnTo>
                  <a:lnTo>
                    <a:pt x="9236" y="44065"/>
                  </a:lnTo>
                  <a:lnTo>
                    <a:pt x="8089" y="44608"/>
                  </a:lnTo>
                  <a:lnTo>
                    <a:pt x="7003" y="45211"/>
                  </a:lnTo>
                  <a:lnTo>
                    <a:pt x="6037" y="45815"/>
                  </a:lnTo>
                  <a:lnTo>
                    <a:pt x="5192" y="46479"/>
                  </a:lnTo>
                  <a:lnTo>
                    <a:pt x="4407" y="47143"/>
                  </a:lnTo>
                  <a:lnTo>
                    <a:pt x="3683" y="47867"/>
                  </a:lnTo>
                  <a:lnTo>
                    <a:pt x="3019" y="48531"/>
                  </a:lnTo>
                  <a:lnTo>
                    <a:pt x="2415" y="49256"/>
                  </a:lnTo>
                  <a:lnTo>
                    <a:pt x="1932" y="49980"/>
                  </a:lnTo>
                  <a:lnTo>
                    <a:pt x="1510" y="50765"/>
                  </a:lnTo>
                  <a:lnTo>
                    <a:pt x="1148" y="51489"/>
                  </a:lnTo>
                  <a:lnTo>
                    <a:pt x="785" y="52213"/>
                  </a:lnTo>
                  <a:lnTo>
                    <a:pt x="544" y="52938"/>
                  </a:lnTo>
                  <a:lnTo>
                    <a:pt x="363" y="53662"/>
                  </a:lnTo>
                  <a:lnTo>
                    <a:pt x="182" y="54326"/>
                  </a:lnTo>
                  <a:lnTo>
                    <a:pt x="121" y="55050"/>
                  </a:lnTo>
                  <a:lnTo>
                    <a:pt x="61" y="55714"/>
                  </a:lnTo>
                  <a:lnTo>
                    <a:pt x="1" y="56318"/>
                  </a:lnTo>
                  <a:lnTo>
                    <a:pt x="61" y="56982"/>
                  </a:lnTo>
                  <a:lnTo>
                    <a:pt x="61" y="57586"/>
                  </a:lnTo>
                  <a:lnTo>
                    <a:pt x="182" y="58189"/>
                  </a:lnTo>
                  <a:lnTo>
                    <a:pt x="302" y="58793"/>
                  </a:lnTo>
                  <a:lnTo>
                    <a:pt x="484" y="59396"/>
                  </a:lnTo>
                  <a:lnTo>
                    <a:pt x="665" y="60000"/>
                  </a:lnTo>
                  <a:lnTo>
                    <a:pt x="906" y="60604"/>
                  </a:lnTo>
                  <a:lnTo>
                    <a:pt x="1208" y="61207"/>
                  </a:lnTo>
                  <a:lnTo>
                    <a:pt x="1510" y="61750"/>
                  </a:lnTo>
                  <a:lnTo>
                    <a:pt x="1872" y="62354"/>
                  </a:lnTo>
                  <a:lnTo>
                    <a:pt x="2294" y="62897"/>
                  </a:lnTo>
                  <a:lnTo>
                    <a:pt x="2717" y="63380"/>
                  </a:lnTo>
                  <a:lnTo>
                    <a:pt x="3200" y="63923"/>
                  </a:lnTo>
                  <a:lnTo>
                    <a:pt x="3683" y="64406"/>
                  </a:lnTo>
                  <a:lnTo>
                    <a:pt x="4286" y="64889"/>
                  </a:lnTo>
                  <a:lnTo>
                    <a:pt x="4830" y="65372"/>
                  </a:lnTo>
                  <a:lnTo>
                    <a:pt x="5494" y="65795"/>
                  </a:lnTo>
                  <a:lnTo>
                    <a:pt x="6158" y="66217"/>
                  </a:lnTo>
                  <a:lnTo>
                    <a:pt x="6821" y="66640"/>
                  </a:lnTo>
                  <a:lnTo>
                    <a:pt x="7606" y="67002"/>
                  </a:lnTo>
                  <a:lnTo>
                    <a:pt x="8391" y="67364"/>
                  </a:lnTo>
                  <a:lnTo>
                    <a:pt x="9176" y="67666"/>
                  </a:lnTo>
                  <a:lnTo>
                    <a:pt x="10021" y="67968"/>
                  </a:lnTo>
                  <a:lnTo>
                    <a:pt x="10926" y="68269"/>
                  </a:lnTo>
                  <a:lnTo>
                    <a:pt x="11892" y="68511"/>
                  </a:lnTo>
                  <a:lnTo>
                    <a:pt x="12858" y="68692"/>
                  </a:lnTo>
                  <a:lnTo>
                    <a:pt x="13884" y="68873"/>
                  </a:lnTo>
                  <a:lnTo>
                    <a:pt x="14970" y="69054"/>
                  </a:lnTo>
                  <a:lnTo>
                    <a:pt x="16057" y="69175"/>
                  </a:lnTo>
                  <a:lnTo>
                    <a:pt x="17204" y="69235"/>
                  </a:lnTo>
                  <a:lnTo>
                    <a:pt x="18350" y="69296"/>
                  </a:lnTo>
                  <a:lnTo>
                    <a:pt x="19558" y="69356"/>
                  </a:lnTo>
                  <a:lnTo>
                    <a:pt x="21006" y="69296"/>
                  </a:lnTo>
                  <a:lnTo>
                    <a:pt x="22395" y="69235"/>
                  </a:lnTo>
                  <a:lnTo>
                    <a:pt x="23783" y="69115"/>
                  </a:lnTo>
                  <a:lnTo>
                    <a:pt x="25111" y="68933"/>
                  </a:lnTo>
                  <a:lnTo>
                    <a:pt x="26379" y="68752"/>
                  </a:lnTo>
                  <a:lnTo>
                    <a:pt x="27586" y="68451"/>
                  </a:lnTo>
                  <a:lnTo>
                    <a:pt x="28793" y="68209"/>
                  </a:lnTo>
                  <a:lnTo>
                    <a:pt x="29940" y="67847"/>
                  </a:lnTo>
                  <a:lnTo>
                    <a:pt x="31026" y="67485"/>
                  </a:lnTo>
                  <a:lnTo>
                    <a:pt x="32052" y="67062"/>
                  </a:lnTo>
                  <a:lnTo>
                    <a:pt x="33079" y="66640"/>
                  </a:lnTo>
                  <a:lnTo>
                    <a:pt x="34044" y="66157"/>
                  </a:lnTo>
                  <a:lnTo>
                    <a:pt x="34950" y="65614"/>
                  </a:lnTo>
                  <a:lnTo>
                    <a:pt x="35795" y="65131"/>
                  </a:lnTo>
                  <a:lnTo>
                    <a:pt x="36640" y="64527"/>
                  </a:lnTo>
                  <a:lnTo>
                    <a:pt x="37425" y="63923"/>
                  </a:lnTo>
                  <a:lnTo>
                    <a:pt x="38149" y="63320"/>
                  </a:lnTo>
                  <a:lnTo>
                    <a:pt x="38813" y="62656"/>
                  </a:lnTo>
                  <a:lnTo>
                    <a:pt x="39477" y="62052"/>
                  </a:lnTo>
                  <a:lnTo>
                    <a:pt x="40081" y="61328"/>
                  </a:lnTo>
                  <a:lnTo>
                    <a:pt x="40624" y="60664"/>
                  </a:lnTo>
                  <a:lnTo>
                    <a:pt x="41107" y="59940"/>
                  </a:lnTo>
                  <a:lnTo>
                    <a:pt x="41529" y="59155"/>
                  </a:lnTo>
                  <a:lnTo>
                    <a:pt x="41952" y="58431"/>
                  </a:lnTo>
                  <a:lnTo>
                    <a:pt x="42314" y="57646"/>
                  </a:lnTo>
                  <a:lnTo>
                    <a:pt x="42616" y="56922"/>
                  </a:lnTo>
                  <a:lnTo>
                    <a:pt x="42917" y="56137"/>
                  </a:lnTo>
                  <a:lnTo>
                    <a:pt x="43099" y="55352"/>
                  </a:lnTo>
                  <a:lnTo>
                    <a:pt x="43280" y="54567"/>
                  </a:lnTo>
                  <a:lnTo>
                    <a:pt x="43400" y="53722"/>
                  </a:lnTo>
                  <a:lnTo>
                    <a:pt x="43461" y="52938"/>
                  </a:lnTo>
                  <a:lnTo>
                    <a:pt x="43521" y="52153"/>
                  </a:lnTo>
                  <a:lnTo>
                    <a:pt x="43461" y="51006"/>
                  </a:lnTo>
                  <a:lnTo>
                    <a:pt x="43340" y="49920"/>
                  </a:lnTo>
                  <a:lnTo>
                    <a:pt x="43159" y="48894"/>
                  </a:lnTo>
                  <a:lnTo>
                    <a:pt x="42857" y="47988"/>
                  </a:lnTo>
                  <a:lnTo>
                    <a:pt x="42555" y="47083"/>
                  </a:lnTo>
                  <a:lnTo>
                    <a:pt x="42133" y="46238"/>
                  </a:lnTo>
                  <a:lnTo>
                    <a:pt x="41710" y="45453"/>
                  </a:lnTo>
                  <a:lnTo>
                    <a:pt x="41167" y="44668"/>
                  </a:lnTo>
                  <a:lnTo>
                    <a:pt x="40624" y="43944"/>
                  </a:lnTo>
                  <a:lnTo>
                    <a:pt x="40020" y="43280"/>
                  </a:lnTo>
                  <a:lnTo>
                    <a:pt x="39417" y="42556"/>
                  </a:lnTo>
                  <a:lnTo>
                    <a:pt x="38753" y="41952"/>
                  </a:lnTo>
                  <a:lnTo>
                    <a:pt x="37364" y="40684"/>
                  </a:lnTo>
                  <a:lnTo>
                    <a:pt x="35855" y="39417"/>
                  </a:lnTo>
                  <a:lnTo>
                    <a:pt x="32596" y="36882"/>
                  </a:lnTo>
                  <a:lnTo>
                    <a:pt x="31811" y="36157"/>
                  </a:lnTo>
                  <a:lnTo>
                    <a:pt x="31388" y="35795"/>
                  </a:lnTo>
                  <a:lnTo>
                    <a:pt x="31026" y="35373"/>
                  </a:lnTo>
                  <a:lnTo>
                    <a:pt x="30725" y="34829"/>
                  </a:lnTo>
                  <a:lnTo>
                    <a:pt x="30423" y="34286"/>
                  </a:lnTo>
                  <a:lnTo>
                    <a:pt x="30302" y="33682"/>
                  </a:lnTo>
                  <a:lnTo>
                    <a:pt x="30242" y="32958"/>
                  </a:lnTo>
                  <a:lnTo>
                    <a:pt x="30302" y="32234"/>
                  </a:lnTo>
                  <a:lnTo>
                    <a:pt x="30423" y="31570"/>
                  </a:lnTo>
                  <a:lnTo>
                    <a:pt x="30725" y="30966"/>
                  </a:lnTo>
                  <a:lnTo>
                    <a:pt x="31026" y="30423"/>
                  </a:lnTo>
                  <a:lnTo>
                    <a:pt x="31449" y="29880"/>
                  </a:lnTo>
                  <a:lnTo>
                    <a:pt x="31871" y="29397"/>
                  </a:lnTo>
                  <a:lnTo>
                    <a:pt x="32777" y="28491"/>
                  </a:lnTo>
                  <a:lnTo>
                    <a:pt x="34165" y="27345"/>
                  </a:lnTo>
                  <a:lnTo>
                    <a:pt x="35553" y="26137"/>
                  </a:lnTo>
                  <a:lnTo>
                    <a:pt x="36217" y="25534"/>
                  </a:lnTo>
                  <a:lnTo>
                    <a:pt x="36881" y="24870"/>
                  </a:lnTo>
                  <a:lnTo>
                    <a:pt x="37485" y="24145"/>
                  </a:lnTo>
                  <a:lnTo>
                    <a:pt x="38028" y="23421"/>
                  </a:lnTo>
                  <a:lnTo>
                    <a:pt x="38511" y="22636"/>
                  </a:lnTo>
                  <a:lnTo>
                    <a:pt x="38994" y="21852"/>
                  </a:lnTo>
                  <a:lnTo>
                    <a:pt x="39417" y="20946"/>
                  </a:lnTo>
                  <a:lnTo>
                    <a:pt x="39718" y="19980"/>
                  </a:lnTo>
                  <a:lnTo>
                    <a:pt x="40020" y="19015"/>
                  </a:lnTo>
                  <a:lnTo>
                    <a:pt x="40262" y="17928"/>
                  </a:lnTo>
                  <a:lnTo>
                    <a:pt x="40382" y="16781"/>
                  </a:lnTo>
                  <a:lnTo>
                    <a:pt x="40382" y="15574"/>
                  </a:lnTo>
                  <a:lnTo>
                    <a:pt x="40382" y="14307"/>
                  </a:lnTo>
                  <a:lnTo>
                    <a:pt x="40201" y="13099"/>
                  </a:lnTo>
                  <a:lnTo>
                    <a:pt x="39960" y="12013"/>
                  </a:lnTo>
                  <a:lnTo>
                    <a:pt x="39718" y="10987"/>
                  </a:lnTo>
                  <a:lnTo>
                    <a:pt x="39356" y="10021"/>
                  </a:lnTo>
                  <a:lnTo>
                    <a:pt x="38934" y="9115"/>
                  </a:lnTo>
                  <a:lnTo>
                    <a:pt x="38451" y="8270"/>
                  </a:lnTo>
                  <a:lnTo>
                    <a:pt x="37968" y="7486"/>
                  </a:lnTo>
                  <a:lnTo>
                    <a:pt x="37425" y="6761"/>
                  </a:lnTo>
                  <a:lnTo>
                    <a:pt x="36881" y="6097"/>
                  </a:lnTo>
                  <a:lnTo>
                    <a:pt x="36398" y="5494"/>
                  </a:lnTo>
                  <a:lnTo>
                    <a:pt x="35855" y="4951"/>
                  </a:lnTo>
                  <a:lnTo>
                    <a:pt x="34829" y="4045"/>
                  </a:lnTo>
                  <a:lnTo>
                    <a:pt x="33924" y="3260"/>
                  </a:lnTo>
                  <a:lnTo>
                    <a:pt x="39598" y="3260"/>
                  </a:lnTo>
                  <a:lnTo>
                    <a:pt x="453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82" name="Shape 82"/>
            <p:cNvSpPr/>
            <p:nvPr/>
          </p:nvSpPr>
          <p:spPr>
            <a:xfrm>
              <a:off x="4736523" y="2360247"/>
              <a:ext cx="496500" cy="647400"/>
            </a:xfrm>
            <a:custGeom>
              <a:avLst/>
              <a:gdLst/>
              <a:ahLst/>
              <a:cxnLst/>
              <a:rect l="0" t="0" r="0" b="0"/>
              <a:pathLst>
                <a:path w="19860" h="25896" fill="none" extrusionOk="0">
                  <a:moveTo>
                    <a:pt x="17566" y="23361"/>
                  </a:moveTo>
                  <a:lnTo>
                    <a:pt x="17566" y="23361"/>
                  </a:lnTo>
                  <a:lnTo>
                    <a:pt x="17928" y="22999"/>
                  </a:lnTo>
                  <a:lnTo>
                    <a:pt x="18290" y="22576"/>
                  </a:lnTo>
                  <a:lnTo>
                    <a:pt x="18532" y="22154"/>
                  </a:lnTo>
                  <a:lnTo>
                    <a:pt x="18833" y="21671"/>
                  </a:lnTo>
                  <a:lnTo>
                    <a:pt x="19196" y="20765"/>
                  </a:lnTo>
                  <a:lnTo>
                    <a:pt x="19497" y="19860"/>
                  </a:lnTo>
                  <a:lnTo>
                    <a:pt x="19679" y="19015"/>
                  </a:lnTo>
                  <a:lnTo>
                    <a:pt x="19799" y="18170"/>
                  </a:lnTo>
                  <a:lnTo>
                    <a:pt x="19860" y="17385"/>
                  </a:lnTo>
                  <a:lnTo>
                    <a:pt x="19860" y="16721"/>
                  </a:lnTo>
                  <a:lnTo>
                    <a:pt x="19860" y="16721"/>
                  </a:lnTo>
                  <a:lnTo>
                    <a:pt x="19799" y="15453"/>
                  </a:lnTo>
                  <a:lnTo>
                    <a:pt x="19679" y="14126"/>
                  </a:lnTo>
                  <a:lnTo>
                    <a:pt x="19437" y="12737"/>
                  </a:lnTo>
                  <a:lnTo>
                    <a:pt x="19135" y="11349"/>
                  </a:lnTo>
                  <a:lnTo>
                    <a:pt x="18713" y="9961"/>
                  </a:lnTo>
                  <a:lnTo>
                    <a:pt x="18230" y="8572"/>
                  </a:lnTo>
                  <a:lnTo>
                    <a:pt x="17626" y="7184"/>
                  </a:lnTo>
                  <a:lnTo>
                    <a:pt x="16962" y="5916"/>
                  </a:lnTo>
                  <a:lnTo>
                    <a:pt x="16178" y="4709"/>
                  </a:lnTo>
                  <a:lnTo>
                    <a:pt x="15333" y="3562"/>
                  </a:lnTo>
                  <a:lnTo>
                    <a:pt x="14850" y="3019"/>
                  </a:lnTo>
                  <a:lnTo>
                    <a:pt x="14367" y="2536"/>
                  </a:lnTo>
                  <a:lnTo>
                    <a:pt x="13884" y="2114"/>
                  </a:lnTo>
                  <a:lnTo>
                    <a:pt x="13341" y="1691"/>
                  </a:lnTo>
                  <a:lnTo>
                    <a:pt x="12797" y="1329"/>
                  </a:lnTo>
                  <a:lnTo>
                    <a:pt x="12254" y="967"/>
                  </a:lnTo>
                  <a:lnTo>
                    <a:pt x="11651" y="665"/>
                  </a:lnTo>
                  <a:lnTo>
                    <a:pt x="11047" y="424"/>
                  </a:lnTo>
                  <a:lnTo>
                    <a:pt x="10383" y="242"/>
                  </a:lnTo>
                  <a:lnTo>
                    <a:pt x="9779" y="122"/>
                  </a:lnTo>
                  <a:lnTo>
                    <a:pt x="9055" y="1"/>
                  </a:lnTo>
                  <a:lnTo>
                    <a:pt x="8391" y="1"/>
                  </a:lnTo>
                  <a:lnTo>
                    <a:pt x="8391" y="1"/>
                  </a:lnTo>
                  <a:lnTo>
                    <a:pt x="7486" y="61"/>
                  </a:lnTo>
                  <a:lnTo>
                    <a:pt x="6580" y="182"/>
                  </a:lnTo>
                  <a:lnTo>
                    <a:pt x="5735" y="484"/>
                  </a:lnTo>
                  <a:lnTo>
                    <a:pt x="4830" y="786"/>
                  </a:lnTo>
                  <a:lnTo>
                    <a:pt x="4045" y="1269"/>
                  </a:lnTo>
                  <a:lnTo>
                    <a:pt x="3260" y="1751"/>
                  </a:lnTo>
                  <a:lnTo>
                    <a:pt x="2596" y="2355"/>
                  </a:lnTo>
                  <a:lnTo>
                    <a:pt x="1993" y="3019"/>
                  </a:lnTo>
                  <a:lnTo>
                    <a:pt x="1993" y="3019"/>
                  </a:lnTo>
                  <a:lnTo>
                    <a:pt x="1510" y="3743"/>
                  </a:lnTo>
                  <a:lnTo>
                    <a:pt x="1027" y="4528"/>
                  </a:lnTo>
                  <a:lnTo>
                    <a:pt x="725" y="5373"/>
                  </a:lnTo>
                  <a:lnTo>
                    <a:pt x="423" y="6218"/>
                  </a:lnTo>
                  <a:lnTo>
                    <a:pt x="242" y="7063"/>
                  </a:lnTo>
                  <a:lnTo>
                    <a:pt x="122" y="7969"/>
                  </a:lnTo>
                  <a:lnTo>
                    <a:pt x="61" y="8814"/>
                  </a:lnTo>
                  <a:lnTo>
                    <a:pt x="1" y="9719"/>
                  </a:lnTo>
                  <a:lnTo>
                    <a:pt x="1" y="9719"/>
                  </a:lnTo>
                  <a:lnTo>
                    <a:pt x="61" y="10926"/>
                  </a:lnTo>
                  <a:lnTo>
                    <a:pt x="182" y="12194"/>
                  </a:lnTo>
                  <a:lnTo>
                    <a:pt x="363" y="13462"/>
                  </a:lnTo>
                  <a:lnTo>
                    <a:pt x="665" y="14850"/>
                  </a:lnTo>
                  <a:lnTo>
                    <a:pt x="1087" y="16178"/>
                  </a:lnTo>
                  <a:lnTo>
                    <a:pt x="1570" y="17506"/>
                  </a:lnTo>
                  <a:lnTo>
                    <a:pt x="2113" y="18834"/>
                  </a:lnTo>
                  <a:lnTo>
                    <a:pt x="2777" y="20101"/>
                  </a:lnTo>
                  <a:lnTo>
                    <a:pt x="3502" y="21308"/>
                  </a:lnTo>
                  <a:lnTo>
                    <a:pt x="4347" y="22395"/>
                  </a:lnTo>
                  <a:lnTo>
                    <a:pt x="4830" y="22938"/>
                  </a:lnTo>
                  <a:lnTo>
                    <a:pt x="5252" y="23421"/>
                  </a:lnTo>
                  <a:lnTo>
                    <a:pt x="5795" y="23844"/>
                  </a:lnTo>
                  <a:lnTo>
                    <a:pt x="6278" y="24266"/>
                  </a:lnTo>
                  <a:lnTo>
                    <a:pt x="6882" y="24628"/>
                  </a:lnTo>
                  <a:lnTo>
                    <a:pt x="7425" y="24930"/>
                  </a:lnTo>
                  <a:lnTo>
                    <a:pt x="8029" y="25232"/>
                  </a:lnTo>
                  <a:lnTo>
                    <a:pt x="8632" y="25473"/>
                  </a:lnTo>
                  <a:lnTo>
                    <a:pt x="9296" y="25654"/>
                  </a:lnTo>
                  <a:lnTo>
                    <a:pt x="9960" y="25836"/>
                  </a:lnTo>
                  <a:lnTo>
                    <a:pt x="10685" y="25896"/>
                  </a:lnTo>
                  <a:lnTo>
                    <a:pt x="11409" y="25896"/>
                  </a:lnTo>
                  <a:lnTo>
                    <a:pt x="11409" y="25896"/>
                  </a:lnTo>
                  <a:lnTo>
                    <a:pt x="12254" y="25896"/>
                  </a:lnTo>
                  <a:lnTo>
                    <a:pt x="13099" y="25715"/>
                  </a:lnTo>
                  <a:lnTo>
                    <a:pt x="13944" y="25473"/>
                  </a:lnTo>
                  <a:lnTo>
                    <a:pt x="14789" y="25172"/>
                  </a:lnTo>
                  <a:lnTo>
                    <a:pt x="15574" y="24809"/>
                  </a:lnTo>
                  <a:lnTo>
                    <a:pt x="16298" y="24387"/>
                  </a:lnTo>
                  <a:lnTo>
                    <a:pt x="16962" y="23904"/>
                  </a:lnTo>
                  <a:lnTo>
                    <a:pt x="17566" y="2336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83" name="Shape 83"/>
            <p:cNvSpPr/>
            <p:nvPr/>
          </p:nvSpPr>
          <p:spPr>
            <a:xfrm>
              <a:off x="4623348" y="3374326"/>
              <a:ext cx="734925" cy="547800"/>
            </a:xfrm>
            <a:custGeom>
              <a:avLst/>
              <a:gdLst/>
              <a:ahLst/>
              <a:cxnLst/>
              <a:rect l="0" t="0" r="0" b="0"/>
              <a:pathLst>
                <a:path w="29397" h="21912" fill="none" extrusionOk="0">
                  <a:moveTo>
                    <a:pt x="19437" y="121"/>
                  </a:moveTo>
                  <a:lnTo>
                    <a:pt x="19437" y="121"/>
                  </a:lnTo>
                  <a:lnTo>
                    <a:pt x="18471" y="1"/>
                  </a:lnTo>
                  <a:lnTo>
                    <a:pt x="17385" y="1"/>
                  </a:lnTo>
                  <a:lnTo>
                    <a:pt x="17385" y="1"/>
                  </a:lnTo>
                  <a:lnTo>
                    <a:pt x="16057" y="61"/>
                  </a:lnTo>
                  <a:lnTo>
                    <a:pt x="14970" y="121"/>
                  </a:lnTo>
                  <a:lnTo>
                    <a:pt x="13703" y="242"/>
                  </a:lnTo>
                  <a:lnTo>
                    <a:pt x="12314" y="423"/>
                  </a:lnTo>
                  <a:lnTo>
                    <a:pt x="10805" y="725"/>
                  </a:lnTo>
                  <a:lnTo>
                    <a:pt x="9296" y="1027"/>
                  </a:lnTo>
                  <a:lnTo>
                    <a:pt x="7787" y="1449"/>
                  </a:lnTo>
                  <a:lnTo>
                    <a:pt x="7787" y="1449"/>
                  </a:lnTo>
                  <a:lnTo>
                    <a:pt x="6882" y="1812"/>
                  </a:lnTo>
                  <a:lnTo>
                    <a:pt x="5735" y="2355"/>
                  </a:lnTo>
                  <a:lnTo>
                    <a:pt x="5131" y="2657"/>
                  </a:lnTo>
                  <a:lnTo>
                    <a:pt x="4467" y="3019"/>
                  </a:lnTo>
                  <a:lnTo>
                    <a:pt x="3803" y="3502"/>
                  </a:lnTo>
                  <a:lnTo>
                    <a:pt x="3139" y="3985"/>
                  </a:lnTo>
                  <a:lnTo>
                    <a:pt x="2536" y="4588"/>
                  </a:lnTo>
                  <a:lnTo>
                    <a:pt x="1932" y="5192"/>
                  </a:lnTo>
                  <a:lnTo>
                    <a:pt x="1389" y="5916"/>
                  </a:lnTo>
                  <a:lnTo>
                    <a:pt x="906" y="6761"/>
                  </a:lnTo>
                  <a:lnTo>
                    <a:pt x="544" y="7606"/>
                  </a:lnTo>
                  <a:lnTo>
                    <a:pt x="242" y="8632"/>
                  </a:lnTo>
                  <a:lnTo>
                    <a:pt x="61" y="9659"/>
                  </a:lnTo>
                  <a:lnTo>
                    <a:pt x="1" y="10805"/>
                  </a:lnTo>
                  <a:lnTo>
                    <a:pt x="1" y="10805"/>
                  </a:lnTo>
                  <a:lnTo>
                    <a:pt x="1" y="11409"/>
                  </a:lnTo>
                  <a:lnTo>
                    <a:pt x="61" y="12013"/>
                  </a:lnTo>
                  <a:lnTo>
                    <a:pt x="182" y="12616"/>
                  </a:lnTo>
                  <a:lnTo>
                    <a:pt x="303" y="13159"/>
                  </a:lnTo>
                  <a:lnTo>
                    <a:pt x="423" y="13703"/>
                  </a:lnTo>
                  <a:lnTo>
                    <a:pt x="665" y="14246"/>
                  </a:lnTo>
                  <a:lnTo>
                    <a:pt x="1148" y="15272"/>
                  </a:lnTo>
                  <a:lnTo>
                    <a:pt x="1751" y="16298"/>
                  </a:lnTo>
                  <a:lnTo>
                    <a:pt x="2476" y="17204"/>
                  </a:lnTo>
                  <a:lnTo>
                    <a:pt x="3381" y="18049"/>
                  </a:lnTo>
                  <a:lnTo>
                    <a:pt x="4347" y="18833"/>
                  </a:lnTo>
                  <a:lnTo>
                    <a:pt x="5433" y="19497"/>
                  </a:lnTo>
                  <a:lnTo>
                    <a:pt x="6640" y="20101"/>
                  </a:lnTo>
                  <a:lnTo>
                    <a:pt x="7968" y="20644"/>
                  </a:lnTo>
                  <a:lnTo>
                    <a:pt x="9417" y="21127"/>
                  </a:lnTo>
                  <a:lnTo>
                    <a:pt x="10926" y="21489"/>
                  </a:lnTo>
                  <a:lnTo>
                    <a:pt x="12495" y="21731"/>
                  </a:lnTo>
                  <a:lnTo>
                    <a:pt x="14246" y="21851"/>
                  </a:lnTo>
                  <a:lnTo>
                    <a:pt x="15996" y="21912"/>
                  </a:lnTo>
                  <a:lnTo>
                    <a:pt x="15996" y="21912"/>
                  </a:lnTo>
                  <a:lnTo>
                    <a:pt x="17566" y="21912"/>
                  </a:lnTo>
                  <a:lnTo>
                    <a:pt x="19075" y="21731"/>
                  </a:lnTo>
                  <a:lnTo>
                    <a:pt x="20463" y="21489"/>
                  </a:lnTo>
                  <a:lnTo>
                    <a:pt x="21791" y="21187"/>
                  </a:lnTo>
                  <a:lnTo>
                    <a:pt x="22998" y="20765"/>
                  </a:lnTo>
                  <a:lnTo>
                    <a:pt x="24085" y="20282"/>
                  </a:lnTo>
                  <a:lnTo>
                    <a:pt x="25051" y="19739"/>
                  </a:lnTo>
                  <a:lnTo>
                    <a:pt x="25956" y="19135"/>
                  </a:lnTo>
                  <a:lnTo>
                    <a:pt x="26741" y="18471"/>
                  </a:lnTo>
                  <a:lnTo>
                    <a:pt x="27465" y="17687"/>
                  </a:lnTo>
                  <a:lnTo>
                    <a:pt x="28008" y="16902"/>
                  </a:lnTo>
                  <a:lnTo>
                    <a:pt x="28491" y="15996"/>
                  </a:lnTo>
                  <a:lnTo>
                    <a:pt x="28914" y="15091"/>
                  </a:lnTo>
                  <a:lnTo>
                    <a:pt x="29155" y="14125"/>
                  </a:lnTo>
                  <a:lnTo>
                    <a:pt x="29336" y="13159"/>
                  </a:lnTo>
                  <a:lnTo>
                    <a:pt x="29397" y="12133"/>
                  </a:lnTo>
                  <a:lnTo>
                    <a:pt x="29397" y="12133"/>
                  </a:lnTo>
                  <a:lnTo>
                    <a:pt x="29336" y="11288"/>
                  </a:lnTo>
                  <a:lnTo>
                    <a:pt x="29216" y="10443"/>
                  </a:lnTo>
                  <a:lnTo>
                    <a:pt x="29034" y="9719"/>
                  </a:lnTo>
                  <a:lnTo>
                    <a:pt x="28793" y="8934"/>
                  </a:lnTo>
                  <a:lnTo>
                    <a:pt x="28491" y="8270"/>
                  </a:lnTo>
                  <a:lnTo>
                    <a:pt x="28069" y="7546"/>
                  </a:lnTo>
                  <a:lnTo>
                    <a:pt x="27586" y="6882"/>
                  </a:lnTo>
                  <a:lnTo>
                    <a:pt x="26982" y="6218"/>
                  </a:lnTo>
                  <a:lnTo>
                    <a:pt x="26379" y="5494"/>
                  </a:lnTo>
                  <a:lnTo>
                    <a:pt x="25654" y="4830"/>
                  </a:lnTo>
                  <a:lnTo>
                    <a:pt x="24809" y="4105"/>
                  </a:lnTo>
                  <a:lnTo>
                    <a:pt x="23904" y="3381"/>
                  </a:lnTo>
                  <a:lnTo>
                    <a:pt x="21851" y="1812"/>
                  </a:lnTo>
                  <a:lnTo>
                    <a:pt x="19437" y="12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84" name="Shape 84"/>
            <p:cNvSpPr/>
            <p:nvPr/>
          </p:nvSpPr>
          <p:spPr>
            <a:xfrm>
              <a:off x="4422648" y="2284800"/>
              <a:ext cx="1134825" cy="1733900"/>
            </a:xfrm>
            <a:custGeom>
              <a:avLst/>
              <a:gdLst/>
              <a:ahLst/>
              <a:cxnLst/>
              <a:rect l="0" t="0" r="0" b="0"/>
              <a:pathLst>
                <a:path w="45393" h="69356" fill="none" extrusionOk="0">
                  <a:moveTo>
                    <a:pt x="33924" y="3260"/>
                  </a:moveTo>
                  <a:lnTo>
                    <a:pt x="33924" y="3260"/>
                  </a:lnTo>
                  <a:lnTo>
                    <a:pt x="34829" y="4045"/>
                  </a:lnTo>
                  <a:lnTo>
                    <a:pt x="35855" y="4951"/>
                  </a:lnTo>
                  <a:lnTo>
                    <a:pt x="36398" y="5494"/>
                  </a:lnTo>
                  <a:lnTo>
                    <a:pt x="36881" y="6097"/>
                  </a:lnTo>
                  <a:lnTo>
                    <a:pt x="37425" y="6761"/>
                  </a:lnTo>
                  <a:lnTo>
                    <a:pt x="37968" y="7486"/>
                  </a:lnTo>
                  <a:lnTo>
                    <a:pt x="38451" y="8270"/>
                  </a:lnTo>
                  <a:lnTo>
                    <a:pt x="38934" y="9115"/>
                  </a:lnTo>
                  <a:lnTo>
                    <a:pt x="39356" y="10021"/>
                  </a:lnTo>
                  <a:lnTo>
                    <a:pt x="39718" y="10987"/>
                  </a:lnTo>
                  <a:lnTo>
                    <a:pt x="39960" y="12013"/>
                  </a:lnTo>
                  <a:lnTo>
                    <a:pt x="40201" y="13099"/>
                  </a:lnTo>
                  <a:lnTo>
                    <a:pt x="40382" y="14307"/>
                  </a:lnTo>
                  <a:lnTo>
                    <a:pt x="40382" y="15574"/>
                  </a:lnTo>
                  <a:lnTo>
                    <a:pt x="40382" y="15574"/>
                  </a:lnTo>
                  <a:lnTo>
                    <a:pt x="40382" y="16781"/>
                  </a:lnTo>
                  <a:lnTo>
                    <a:pt x="40262" y="17928"/>
                  </a:lnTo>
                  <a:lnTo>
                    <a:pt x="40020" y="19015"/>
                  </a:lnTo>
                  <a:lnTo>
                    <a:pt x="39718" y="19980"/>
                  </a:lnTo>
                  <a:lnTo>
                    <a:pt x="39417" y="20946"/>
                  </a:lnTo>
                  <a:lnTo>
                    <a:pt x="38994" y="21852"/>
                  </a:lnTo>
                  <a:lnTo>
                    <a:pt x="38511" y="22636"/>
                  </a:lnTo>
                  <a:lnTo>
                    <a:pt x="38028" y="23421"/>
                  </a:lnTo>
                  <a:lnTo>
                    <a:pt x="37485" y="24145"/>
                  </a:lnTo>
                  <a:lnTo>
                    <a:pt x="36881" y="24870"/>
                  </a:lnTo>
                  <a:lnTo>
                    <a:pt x="36217" y="25534"/>
                  </a:lnTo>
                  <a:lnTo>
                    <a:pt x="35553" y="26137"/>
                  </a:lnTo>
                  <a:lnTo>
                    <a:pt x="34165" y="27345"/>
                  </a:lnTo>
                  <a:lnTo>
                    <a:pt x="32777" y="28491"/>
                  </a:lnTo>
                  <a:lnTo>
                    <a:pt x="32777" y="28491"/>
                  </a:lnTo>
                  <a:lnTo>
                    <a:pt x="31871" y="29397"/>
                  </a:lnTo>
                  <a:lnTo>
                    <a:pt x="31449" y="29880"/>
                  </a:lnTo>
                  <a:lnTo>
                    <a:pt x="31026" y="30423"/>
                  </a:lnTo>
                  <a:lnTo>
                    <a:pt x="30725" y="30966"/>
                  </a:lnTo>
                  <a:lnTo>
                    <a:pt x="30423" y="31570"/>
                  </a:lnTo>
                  <a:lnTo>
                    <a:pt x="30302" y="32234"/>
                  </a:lnTo>
                  <a:lnTo>
                    <a:pt x="30242" y="32958"/>
                  </a:lnTo>
                  <a:lnTo>
                    <a:pt x="30242" y="32958"/>
                  </a:lnTo>
                  <a:lnTo>
                    <a:pt x="30302" y="33682"/>
                  </a:lnTo>
                  <a:lnTo>
                    <a:pt x="30423" y="34286"/>
                  </a:lnTo>
                  <a:lnTo>
                    <a:pt x="30725" y="34829"/>
                  </a:lnTo>
                  <a:lnTo>
                    <a:pt x="31026" y="35373"/>
                  </a:lnTo>
                  <a:lnTo>
                    <a:pt x="31388" y="35795"/>
                  </a:lnTo>
                  <a:lnTo>
                    <a:pt x="31811" y="36157"/>
                  </a:lnTo>
                  <a:lnTo>
                    <a:pt x="32596" y="36882"/>
                  </a:lnTo>
                  <a:lnTo>
                    <a:pt x="35855" y="39417"/>
                  </a:lnTo>
                  <a:lnTo>
                    <a:pt x="35855" y="39417"/>
                  </a:lnTo>
                  <a:lnTo>
                    <a:pt x="37364" y="40684"/>
                  </a:lnTo>
                  <a:lnTo>
                    <a:pt x="38753" y="41952"/>
                  </a:lnTo>
                  <a:lnTo>
                    <a:pt x="39417" y="42556"/>
                  </a:lnTo>
                  <a:lnTo>
                    <a:pt x="40020" y="43280"/>
                  </a:lnTo>
                  <a:lnTo>
                    <a:pt x="40624" y="43944"/>
                  </a:lnTo>
                  <a:lnTo>
                    <a:pt x="41167" y="44668"/>
                  </a:lnTo>
                  <a:lnTo>
                    <a:pt x="41710" y="45453"/>
                  </a:lnTo>
                  <a:lnTo>
                    <a:pt x="42133" y="46238"/>
                  </a:lnTo>
                  <a:lnTo>
                    <a:pt x="42555" y="47083"/>
                  </a:lnTo>
                  <a:lnTo>
                    <a:pt x="42857" y="47988"/>
                  </a:lnTo>
                  <a:lnTo>
                    <a:pt x="43159" y="48894"/>
                  </a:lnTo>
                  <a:lnTo>
                    <a:pt x="43340" y="49920"/>
                  </a:lnTo>
                  <a:lnTo>
                    <a:pt x="43461" y="51006"/>
                  </a:lnTo>
                  <a:lnTo>
                    <a:pt x="43521" y="52153"/>
                  </a:lnTo>
                  <a:lnTo>
                    <a:pt x="43521" y="52153"/>
                  </a:lnTo>
                  <a:lnTo>
                    <a:pt x="43461" y="52938"/>
                  </a:lnTo>
                  <a:lnTo>
                    <a:pt x="43400" y="53722"/>
                  </a:lnTo>
                  <a:lnTo>
                    <a:pt x="43280" y="54567"/>
                  </a:lnTo>
                  <a:lnTo>
                    <a:pt x="43099" y="55352"/>
                  </a:lnTo>
                  <a:lnTo>
                    <a:pt x="42917" y="56137"/>
                  </a:lnTo>
                  <a:lnTo>
                    <a:pt x="42616" y="56922"/>
                  </a:lnTo>
                  <a:lnTo>
                    <a:pt x="42314" y="57646"/>
                  </a:lnTo>
                  <a:lnTo>
                    <a:pt x="41952" y="58431"/>
                  </a:lnTo>
                  <a:lnTo>
                    <a:pt x="41529" y="59155"/>
                  </a:lnTo>
                  <a:lnTo>
                    <a:pt x="41107" y="59940"/>
                  </a:lnTo>
                  <a:lnTo>
                    <a:pt x="40624" y="60664"/>
                  </a:lnTo>
                  <a:lnTo>
                    <a:pt x="40081" y="61328"/>
                  </a:lnTo>
                  <a:lnTo>
                    <a:pt x="39477" y="62052"/>
                  </a:lnTo>
                  <a:lnTo>
                    <a:pt x="38813" y="62656"/>
                  </a:lnTo>
                  <a:lnTo>
                    <a:pt x="38149" y="63320"/>
                  </a:lnTo>
                  <a:lnTo>
                    <a:pt x="37425" y="63923"/>
                  </a:lnTo>
                  <a:lnTo>
                    <a:pt x="36640" y="64527"/>
                  </a:lnTo>
                  <a:lnTo>
                    <a:pt x="35795" y="65131"/>
                  </a:lnTo>
                  <a:lnTo>
                    <a:pt x="34950" y="65614"/>
                  </a:lnTo>
                  <a:lnTo>
                    <a:pt x="34044" y="66157"/>
                  </a:lnTo>
                  <a:lnTo>
                    <a:pt x="33079" y="66640"/>
                  </a:lnTo>
                  <a:lnTo>
                    <a:pt x="32052" y="67062"/>
                  </a:lnTo>
                  <a:lnTo>
                    <a:pt x="31026" y="67485"/>
                  </a:lnTo>
                  <a:lnTo>
                    <a:pt x="29940" y="67847"/>
                  </a:lnTo>
                  <a:lnTo>
                    <a:pt x="28793" y="68209"/>
                  </a:lnTo>
                  <a:lnTo>
                    <a:pt x="27586" y="68451"/>
                  </a:lnTo>
                  <a:lnTo>
                    <a:pt x="26379" y="68752"/>
                  </a:lnTo>
                  <a:lnTo>
                    <a:pt x="25111" y="68933"/>
                  </a:lnTo>
                  <a:lnTo>
                    <a:pt x="23783" y="69115"/>
                  </a:lnTo>
                  <a:lnTo>
                    <a:pt x="22395" y="69235"/>
                  </a:lnTo>
                  <a:lnTo>
                    <a:pt x="21006" y="69296"/>
                  </a:lnTo>
                  <a:lnTo>
                    <a:pt x="19558" y="69356"/>
                  </a:lnTo>
                  <a:lnTo>
                    <a:pt x="19558" y="69356"/>
                  </a:lnTo>
                  <a:lnTo>
                    <a:pt x="18350" y="69296"/>
                  </a:lnTo>
                  <a:lnTo>
                    <a:pt x="17204" y="69235"/>
                  </a:lnTo>
                  <a:lnTo>
                    <a:pt x="16057" y="69175"/>
                  </a:lnTo>
                  <a:lnTo>
                    <a:pt x="14970" y="69054"/>
                  </a:lnTo>
                  <a:lnTo>
                    <a:pt x="13884" y="68873"/>
                  </a:lnTo>
                  <a:lnTo>
                    <a:pt x="12858" y="68692"/>
                  </a:lnTo>
                  <a:lnTo>
                    <a:pt x="11892" y="68511"/>
                  </a:lnTo>
                  <a:lnTo>
                    <a:pt x="10926" y="68269"/>
                  </a:lnTo>
                  <a:lnTo>
                    <a:pt x="10021" y="67968"/>
                  </a:lnTo>
                  <a:lnTo>
                    <a:pt x="9176" y="67666"/>
                  </a:lnTo>
                  <a:lnTo>
                    <a:pt x="8391" y="67364"/>
                  </a:lnTo>
                  <a:lnTo>
                    <a:pt x="7606" y="67002"/>
                  </a:lnTo>
                  <a:lnTo>
                    <a:pt x="6821" y="66640"/>
                  </a:lnTo>
                  <a:lnTo>
                    <a:pt x="6158" y="66217"/>
                  </a:lnTo>
                  <a:lnTo>
                    <a:pt x="5494" y="65795"/>
                  </a:lnTo>
                  <a:lnTo>
                    <a:pt x="4830" y="65372"/>
                  </a:lnTo>
                  <a:lnTo>
                    <a:pt x="4286" y="64889"/>
                  </a:lnTo>
                  <a:lnTo>
                    <a:pt x="3683" y="64406"/>
                  </a:lnTo>
                  <a:lnTo>
                    <a:pt x="3200" y="63923"/>
                  </a:lnTo>
                  <a:lnTo>
                    <a:pt x="2717" y="63380"/>
                  </a:lnTo>
                  <a:lnTo>
                    <a:pt x="2294" y="62897"/>
                  </a:lnTo>
                  <a:lnTo>
                    <a:pt x="1872" y="62354"/>
                  </a:lnTo>
                  <a:lnTo>
                    <a:pt x="1510" y="61750"/>
                  </a:lnTo>
                  <a:lnTo>
                    <a:pt x="1208" y="61207"/>
                  </a:lnTo>
                  <a:lnTo>
                    <a:pt x="906" y="60604"/>
                  </a:lnTo>
                  <a:lnTo>
                    <a:pt x="665" y="60000"/>
                  </a:lnTo>
                  <a:lnTo>
                    <a:pt x="484" y="59396"/>
                  </a:lnTo>
                  <a:lnTo>
                    <a:pt x="302" y="58793"/>
                  </a:lnTo>
                  <a:lnTo>
                    <a:pt x="182" y="58189"/>
                  </a:lnTo>
                  <a:lnTo>
                    <a:pt x="61" y="57586"/>
                  </a:lnTo>
                  <a:lnTo>
                    <a:pt x="61" y="56982"/>
                  </a:lnTo>
                  <a:lnTo>
                    <a:pt x="1" y="56318"/>
                  </a:lnTo>
                  <a:lnTo>
                    <a:pt x="1" y="56318"/>
                  </a:lnTo>
                  <a:lnTo>
                    <a:pt x="61" y="55714"/>
                  </a:lnTo>
                  <a:lnTo>
                    <a:pt x="121" y="55050"/>
                  </a:lnTo>
                  <a:lnTo>
                    <a:pt x="182" y="54326"/>
                  </a:lnTo>
                  <a:lnTo>
                    <a:pt x="363" y="53662"/>
                  </a:lnTo>
                  <a:lnTo>
                    <a:pt x="544" y="52938"/>
                  </a:lnTo>
                  <a:lnTo>
                    <a:pt x="785" y="52213"/>
                  </a:lnTo>
                  <a:lnTo>
                    <a:pt x="1148" y="51489"/>
                  </a:lnTo>
                  <a:lnTo>
                    <a:pt x="1510" y="50765"/>
                  </a:lnTo>
                  <a:lnTo>
                    <a:pt x="1932" y="49980"/>
                  </a:lnTo>
                  <a:lnTo>
                    <a:pt x="2415" y="49256"/>
                  </a:lnTo>
                  <a:lnTo>
                    <a:pt x="3019" y="48531"/>
                  </a:lnTo>
                  <a:lnTo>
                    <a:pt x="3683" y="47867"/>
                  </a:lnTo>
                  <a:lnTo>
                    <a:pt x="4407" y="47143"/>
                  </a:lnTo>
                  <a:lnTo>
                    <a:pt x="5192" y="46479"/>
                  </a:lnTo>
                  <a:lnTo>
                    <a:pt x="6037" y="45815"/>
                  </a:lnTo>
                  <a:lnTo>
                    <a:pt x="7003" y="45211"/>
                  </a:lnTo>
                  <a:lnTo>
                    <a:pt x="7003" y="45211"/>
                  </a:lnTo>
                  <a:lnTo>
                    <a:pt x="8089" y="44608"/>
                  </a:lnTo>
                  <a:lnTo>
                    <a:pt x="9236" y="44065"/>
                  </a:lnTo>
                  <a:lnTo>
                    <a:pt x="10383" y="43582"/>
                  </a:lnTo>
                  <a:lnTo>
                    <a:pt x="11530" y="43159"/>
                  </a:lnTo>
                  <a:lnTo>
                    <a:pt x="12737" y="42797"/>
                  </a:lnTo>
                  <a:lnTo>
                    <a:pt x="13944" y="42435"/>
                  </a:lnTo>
                  <a:lnTo>
                    <a:pt x="15091" y="42193"/>
                  </a:lnTo>
                  <a:lnTo>
                    <a:pt x="16298" y="41952"/>
                  </a:lnTo>
                  <a:lnTo>
                    <a:pt x="18592" y="41590"/>
                  </a:lnTo>
                  <a:lnTo>
                    <a:pt x="20765" y="41348"/>
                  </a:lnTo>
                  <a:lnTo>
                    <a:pt x="22696" y="41167"/>
                  </a:lnTo>
                  <a:lnTo>
                    <a:pt x="24387" y="41047"/>
                  </a:lnTo>
                  <a:lnTo>
                    <a:pt x="24387" y="41047"/>
                  </a:lnTo>
                  <a:lnTo>
                    <a:pt x="23421" y="39779"/>
                  </a:lnTo>
                  <a:lnTo>
                    <a:pt x="22998" y="39115"/>
                  </a:lnTo>
                  <a:lnTo>
                    <a:pt x="22576" y="38391"/>
                  </a:lnTo>
                  <a:lnTo>
                    <a:pt x="22214" y="37606"/>
                  </a:lnTo>
                  <a:lnTo>
                    <a:pt x="21912" y="36761"/>
                  </a:lnTo>
                  <a:lnTo>
                    <a:pt x="21731" y="35855"/>
                  </a:lnTo>
                  <a:lnTo>
                    <a:pt x="21670" y="34829"/>
                  </a:lnTo>
                  <a:lnTo>
                    <a:pt x="21670" y="34829"/>
                  </a:lnTo>
                  <a:lnTo>
                    <a:pt x="21670" y="34286"/>
                  </a:lnTo>
                  <a:lnTo>
                    <a:pt x="21731" y="33803"/>
                  </a:lnTo>
                  <a:lnTo>
                    <a:pt x="21972" y="32898"/>
                  </a:lnTo>
                  <a:lnTo>
                    <a:pt x="22214" y="32113"/>
                  </a:lnTo>
                  <a:lnTo>
                    <a:pt x="22576" y="31328"/>
                  </a:lnTo>
                  <a:lnTo>
                    <a:pt x="22576" y="31328"/>
                  </a:lnTo>
                  <a:lnTo>
                    <a:pt x="21067" y="31449"/>
                  </a:lnTo>
                  <a:lnTo>
                    <a:pt x="19678" y="31509"/>
                  </a:lnTo>
                  <a:lnTo>
                    <a:pt x="19678" y="31509"/>
                  </a:lnTo>
                  <a:lnTo>
                    <a:pt x="18773" y="31449"/>
                  </a:lnTo>
                  <a:lnTo>
                    <a:pt x="17928" y="31389"/>
                  </a:lnTo>
                  <a:lnTo>
                    <a:pt x="17083" y="31328"/>
                  </a:lnTo>
                  <a:lnTo>
                    <a:pt x="16238" y="31147"/>
                  </a:lnTo>
                  <a:lnTo>
                    <a:pt x="15453" y="30966"/>
                  </a:lnTo>
                  <a:lnTo>
                    <a:pt x="14668" y="30785"/>
                  </a:lnTo>
                  <a:lnTo>
                    <a:pt x="13944" y="30544"/>
                  </a:lnTo>
                  <a:lnTo>
                    <a:pt x="13220" y="30242"/>
                  </a:lnTo>
                  <a:lnTo>
                    <a:pt x="12556" y="29940"/>
                  </a:lnTo>
                  <a:lnTo>
                    <a:pt x="11892" y="29578"/>
                  </a:lnTo>
                  <a:lnTo>
                    <a:pt x="11228" y="29216"/>
                  </a:lnTo>
                  <a:lnTo>
                    <a:pt x="10624" y="28854"/>
                  </a:lnTo>
                  <a:lnTo>
                    <a:pt x="10081" y="28431"/>
                  </a:lnTo>
                  <a:lnTo>
                    <a:pt x="9538" y="27948"/>
                  </a:lnTo>
                  <a:lnTo>
                    <a:pt x="8512" y="26982"/>
                  </a:lnTo>
                  <a:lnTo>
                    <a:pt x="7606" y="25956"/>
                  </a:lnTo>
                  <a:lnTo>
                    <a:pt x="6821" y="24870"/>
                  </a:lnTo>
                  <a:lnTo>
                    <a:pt x="6097" y="23663"/>
                  </a:lnTo>
                  <a:lnTo>
                    <a:pt x="5554" y="22455"/>
                  </a:lnTo>
                  <a:lnTo>
                    <a:pt x="5131" y="21127"/>
                  </a:lnTo>
                  <a:lnTo>
                    <a:pt x="4830" y="19860"/>
                  </a:lnTo>
                  <a:lnTo>
                    <a:pt x="4648" y="18532"/>
                  </a:lnTo>
                  <a:lnTo>
                    <a:pt x="4588" y="17204"/>
                  </a:lnTo>
                  <a:lnTo>
                    <a:pt x="4588" y="17204"/>
                  </a:lnTo>
                  <a:lnTo>
                    <a:pt x="4588" y="16419"/>
                  </a:lnTo>
                  <a:lnTo>
                    <a:pt x="4648" y="15634"/>
                  </a:lnTo>
                  <a:lnTo>
                    <a:pt x="4769" y="14789"/>
                  </a:lnTo>
                  <a:lnTo>
                    <a:pt x="4950" y="14005"/>
                  </a:lnTo>
                  <a:lnTo>
                    <a:pt x="5131" y="13220"/>
                  </a:lnTo>
                  <a:lnTo>
                    <a:pt x="5373" y="12375"/>
                  </a:lnTo>
                  <a:lnTo>
                    <a:pt x="5675" y="11590"/>
                  </a:lnTo>
                  <a:lnTo>
                    <a:pt x="5976" y="10806"/>
                  </a:lnTo>
                  <a:lnTo>
                    <a:pt x="6399" y="10021"/>
                  </a:lnTo>
                  <a:lnTo>
                    <a:pt x="6821" y="9236"/>
                  </a:lnTo>
                  <a:lnTo>
                    <a:pt x="7304" y="8512"/>
                  </a:lnTo>
                  <a:lnTo>
                    <a:pt x="7848" y="7727"/>
                  </a:lnTo>
                  <a:lnTo>
                    <a:pt x="8391" y="7003"/>
                  </a:lnTo>
                  <a:lnTo>
                    <a:pt x="8994" y="6339"/>
                  </a:lnTo>
                  <a:lnTo>
                    <a:pt x="9658" y="5675"/>
                  </a:lnTo>
                  <a:lnTo>
                    <a:pt x="10383" y="5011"/>
                  </a:lnTo>
                  <a:lnTo>
                    <a:pt x="10383" y="5011"/>
                  </a:lnTo>
                  <a:lnTo>
                    <a:pt x="11349" y="4226"/>
                  </a:lnTo>
                  <a:lnTo>
                    <a:pt x="12375" y="3562"/>
                  </a:lnTo>
                  <a:lnTo>
                    <a:pt x="13401" y="2959"/>
                  </a:lnTo>
                  <a:lnTo>
                    <a:pt x="14427" y="2415"/>
                  </a:lnTo>
                  <a:lnTo>
                    <a:pt x="15453" y="1932"/>
                  </a:lnTo>
                  <a:lnTo>
                    <a:pt x="16540" y="1570"/>
                  </a:lnTo>
                  <a:lnTo>
                    <a:pt x="17566" y="1208"/>
                  </a:lnTo>
                  <a:lnTo>
                    <a:pt x="18652" y="906"/>
                  </a:lnTo>
                  <a:lnTo>
                    <a:pt x="19678" y="665"/>
                  </a:lnTo>
                  <a:lnTo>
                    <a:pt x="20705" y="484"/>
                  </a:lnTo>
                  <a:lnTo>
                    <a:pt x="21731" y="303"/>
                  </a:lnTo>
                  <a:lnTo>
                    <a:pt x="22757" y="182"/>
                  </a:lnTo>
                  <a:lnTo>
                    <a:pt x="24749" y="61"/>
                  </a:lnTo>
                  <a:lnTo>
                    <a:pt x="26680" y="1"/>
                  </a:lnTo>
                  <a:lnTo>
                    <a:pt x="45392" y="1"/>
                  </a:lnTo>
                  <a:lnTo>
                    <a:pt x="39598" y="3260"/>
                  </a:lnTo>
                  <a:lnTo>
                    <a:pt x="33924" y="3260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85" name="Shape 85"/>
            <p:cNvSpPr/>
            <p:nvPr/>
          </p:nvSpPr>
          <p:spPr>
            <a:xfrm>
              <a:off x="3281826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extrusionOk="0">
                  <a:moveTo>
                    <a:pt x="21187" y="2777"/>
                  </a:moveTo>
                  <a:lnTo>
                    <a:pt x="22214" y="2837"/>
                  </a:lnTo>
                  <a:lnTo>
                    <a:pt x="23179" y="2958"/>
                  </a:lnTo>
                  <a:lnTo>
                    <a:pt x="24145" y="3199"/>
                  </a:lnTo>
                  <a:lnTo>
                    <a:pt x="25050" y="3441"/>
                  </a:lnTo>
                  <a:lnTo>
                    <a:pt x="25956" y="3803"/>
                  </a:lnTo>
                  <a:lnTo>
                    <a:pt x="26741" y="4286"/>
                  </a:lnTo>
                  <a:lnTo>
                    <a:pt x="27525" y="4769"/>
                  </a:lnTo>
                  <a:lnTo>
                    <a:pt x="28310" y="5312"/>
                  </a:lnTo>
                  <a:lnTo>
                    <a:pt x="28974" y="5916"/>
                  </a:lnTo>
                  <a:lnTo>
                    <a:pt x="29698" y="6580"/>
                  </a:lnTo>
                  <a:lnTo>
                    <a:pt x="30302" y="7304"/>
                  </a:lnTo>
                  <a:lnTo>
                    <a:pt x="30906" y="8028"/>
                  </a:lnTo>
                  <a:lnTo>
                    <a:pt x="31449" y="8873"/>
                  </a:lnTo>
                  <a:lnTo>
                    <a:pt x="31992" y="9658"/>
                  </a:lnTo>
                  <a:lnTo>
                    <a:pt x="32475" y="10564"/>
                  </a:lnTo>
                  <a:lnTo>
                    <a:pt x="32958" y="11409"/>
                  </a:lnTo>
                  <a:lnTo>
                    <a:pt x="33380" y="12314"/>
                  </a:lnTo>
                  <a:lnTo>
                    <a:pt x="33743" y="13280"/>
                  </a:lnTo>
                  <a:lnTo>
                    <a:pt x="34467" y="15151"/>
                  </a:lnTo>
                  <a:lnTo>
                    <a:pt x="35010" y="17143"/>
                  </a:lnTo>
                  <a:lnTo>
                    <a:pt x="35493" y="19074"/>
                  </a:lnTo>
                  <a:lnTo>
                    <a:pt x="35855" y="20946"/>
                  </a:lnTo>
                  <a:lnTo>
                    <a:pt x="36097" y="22757"/>
                  </a:lnTo>
                  <a:lnTo>
                    <a:pt x="36217" y="24447"/>
                  </a:lnTo>
                  <a:lnTo>
                    <a:pt x="36278" y="26076"/>
                  </a:lnTo>
                  <a:lnTo>
                    <a:pt x="36217" y="27404"/>
                  </a:lnTo>
                  <a:lnTo>
                    <a:pt x="36157" y="28732"/>
                  </a:lnTo>
                  <a:lnTo>
                    <a:pt x="35976" y="30060"/>
                  </a:lnTo>
                  <a:lnTo>
                    <a:pt x="35734" y="31328"/>
                  </a:lnTo>
                  <a:lnTo>
                    <a:pt x="35372" y="32595"/>
                  </a:lnTo>
                  <a:lnTo>
                    <a:pt x="34889" y="33803"/>
                  </a:lnTo>
                  <a:lnTo>
                    <a:pt x="34588" y="34406"/>
                  </a:lnTo>
                  <a:lnTo>
                    <a:pt x="34286" y="35010"/>
                  </a:lnTo>
                  <a:lnTo>
                    <a:pt x="33924" y="35553"/>
                  </a:lnTo>
                  <a:lnTo>
                    <a:pt x="33501" y="36157"/>
                  </a:lnTo>
                  <a:lnTo>
                    <a:pt x="33139" y="36640"/>
                  </a:lnTo>
                  <a:lnTo>
                    <a:pt x="32656" y="37183"/>
                  </a:lnTo>
                  <a:lnTo>
                    <a:pt x="32233" y="37666"/>
                  </a:lnTo>
                  <a:lnTo>
                    <a:pt x="31690" y="38088"/>
                  </a:lnTo>
                  <a:lnTo>
                    <a:pt x="31147" y="38511"/>
                  </a:lnTo>
                  <a:lnTo>
                    <a:pt x="30604" y="38873"/>
                  </a:lnTo>
                  <a:lnTo>
                    <a:pt x="30060" y="39235"/>
                  </a:lnTo>
                  <a:lnTo>
                    <a:pt x="29457" y="39537"/>
                  </a:lnTo>
                  <a:lnTo>
                    <a:pt x="28853" y="39839"/>
                  </a:lnTo>
                  <a:lnTo>
                    <a:pt x="28189" y="40080"/>
                  </a:lnTo>
                  <a:lnTo>
                    <a:pt x="27586" y="40261"/>
                  </a:lnTo>
                  <a:lnTo>
                    <a:pt x="26922" y="40442"/>
                  </a:lnTo>
                  <a:lnTo>
                    <a:pt x="26258" y="40563"/>
                  </a:lnTo>
                  <a:lnTo>
                    <a:pt x="25594" y="40684"/>
                  </a:lnTo>
                  <a:lnTo>
                    <a:pt x="24930" y="40744"/>
                  </a:lnTo>
                  <a:lnTo>
                    <a:pt x="23240" y="40744"/>
                  </a:lnTo>
                  <a:lnTo>
                    <a:pt x="22274" y="40623"/>
                  </a:lnTo>
                  <a:lnTo>
                    <a:pt x="21368" y="40382"/>
                  </a:lnTo>
                  <a:lnTo>
                    <a:pt x="20463" y="40141"/>
                  </a:lnTo>
                  <a:lnTo>
                    <a:pt x="19618" y="39778"/>
                  </a:lnTo>
                  <a:lnTo>
                    <a:pt x="18773" y="39356"/>
                  </a:lnTo>
                  <a:lnTo>
                    <a:pt x="17988" y="38873"/>
                  </a:lnTo>
                  <a:lnTo>
                    <a:pt x="17204" y="38330"/>
                  </a:lnTo>
                  <a:lnTo>
                    <a:pt x="16479" y="37726"/>
                  </a:lnTo>
                  <a:lnTo>
                    <a:pt x="15815" y="37062"/>
                  </a:lnTo>
                  <a:lnTo>
                    <a:pt x="15151" y="36338"/>
                  </a:lnTo>
                  <a:lnTo>
                    <a:pt x="14548" y="35613"/>
                  </a:lnTo>
                  <a:lnTo>
                    <a:pt x="13944" y="34829"/>
                  </a:lnTo>
                  <a:lnTo>
                    <a:pt x="13401" y="33984"/>
                  </a:lnTo>
                  <a:lnTo>
                    <a:pt x="12918" y="33139"/>
                  </a:lnTo>
                  <a:lnTo>
                    <a:pt x="12435" y="32233"/>
                  </a:lnTo>
                  <a:lnTo>
                    <a:pt x="11952" y="31328"/>
                  </a:lnTo>
                  <a:lnTo>
                    <a:pt x="11530" y="30362"/>
                  </a:lnTo>
                  <a:lnTo>
                    <a:pt x="10805" y="28430"/>
                  </a:lnTo>
                  <a:lnTo>
                    <a:pt x="10202" y="26499"/>
                  </a:lnTo>
                  <a:lnTo>
                    <a:pt x="9719" y="24507"/>
                  </a:lnTo>
                  <a:lnTo>
                    <a:pt x="9296" y="22515"/>
                  </a:lnTo>
                  <a:lnTo>
                    <a:pt x="9055" y="20584"/>
                  </a:lnTo>
                  <a:lnTo>
                    <a:pt x="8874" y="18712"/>
                  </a:lnTo>
                  <a:lnTo>
                    <a:pt x="8813" y="16962"/>
                  </a:lnTo>
                  <a:lnTo>
                    <a:pt x="8874" y="15513"/>
                  </a:lnTo>
                  <a:lnTo>
                    <a:pt x="8994" y="14065"/>
                  </a:lnTo>
                  <a:lnTo>
                    <a:pt x="9236" y="12616"/>
                  </a:lnTo>
                  <a:lnTo>
                    <a:pt x="9357" y="11891"/>
                  </a:lnTo>
                  <a:lnTo>
                    <a:pt x="9598" y="11167"/>
                  </a:lnTo>
                  <a:lnTo>
                    <a:pt x="9839" y="10443"/>
                  </a:lnTo>
                  <a:lnTo>
                    <a:pt x="10141" y="9779"/>
                  </a:lnTo>
                  <a:lnTo>
                    <a:pt x="10443" y="9055"/>
                  </a:lnTo>
                  <a:lnTo>
                    <a:pt x="10866" y="8391"/>
                  </a:lnTo>
                  <a:lnTo>
                    <a:pt x="11288" y="7787"/>
                  </a:lnTo>
                  <a:lnTo>
                    <a:pt x="11831" y="7123"/>
                  </a:lnTo>
                  <a:lnTo>
                    <a:pt x="12375" y="6519"/>
                  </a:lnTo>
                  <a:lnTo>
                    <a:pt x="13039" y="5916"/>
                  </a:lnTo>
                  <a:lnTo>
                    <a:pt x="13884" y="5191"/>
                  </a:lnTo>
                  <a:lnTo>
                    <a:pt x="14789" y="4588"/>
                  </a:lnTo>
                  <a:lnTo>
                    <a:pt x="15755" y="4045"/>
                  </a:lnTo>
                  <a:lnTo>
                    <a:pt x="16781" y="3622"/>
                  </a:lnTo>
                  <a:lnTo>
                    <a:pt x="17868" y="3260"/>
                  </a:lnTo>
                  <a:lnTo>
                    <a:pt x="18954" y="3018"/>
                  </a:lnTo>
                  <a:lnTo>
                    <a:pt x="20041" y="2837"/>
                  </a:lnTo>
                  <a:lnTo>
                    <a:pt x="21187" y="2777"/>
                  </a:lnTo>
                  <a:close/>
                  <a:moveTo>
                    <a:pt x="22274" y="0"/>
                  </a:moveTo>
                  <a:lnTo>
                    <a:pt x="21006" y="121"/>
                  </a:lnTo>
                  <a:lnTo>
                    <a:pt x="19799" y="242"/>
                  </a:lnTo>
                  <a:lnTo>
                    <a:pt x="18592" y="423"/>
                  </a:lnTo>
                  <a:lnTo>
                    <a:pt x="17385" y="725"/>
                  </a:lnTo>
                  <a:lnTo>
                    <a:pt x="16238" y="1026"/>
                  </a:lnTo>
                  <a:lnTo>
                    <a:pt x="15151" y="1328"/>
                  </a:lnTo>
                  <a:lnTo>
                    <a:pt x="14065" y="1751"/>
                  </a:lnTo>
                  <a:lnTo>
                    <a:pt x="12978" y="2234"/>
                  </a:lnTo>
                  <a:lnTo>
                    <a:pt x="11952" y="2717"/>
                  </a:lnTo>
                  <a:lnTo>
                    <a:pt x="10986" y="3260"/>
                  </a:lnTo>
                  <a:lnTo>
                    <a:pt x="10021" y="3803"/>
                  </a:lnTo>
                  <a:lnTo>
                    <a:pt x="9115" y="4467"/>
                  </a:lnTo>
                  <a:lnTo>
                    <a:pt x="8270" y="5131"/>
                  </a:lnTo>
                  <a:lnTo>
                    <a:pt x="7425" y="5795"/>
                  </a:lnTo>
                  <a:lnTo>
                    <a:pt x="6580" y="6580"/>
                  </a:lnTo>
                  <a:lnTo>
                    <a:pt x="5856" y="7304"/>
                  </a:lnTo>
                  <a:lnTo>
                    <a:pt x="5131" y="8149"/>
                  </a:lnTo>
                  <a:lnTo>
                    <a:pt x="4467" y="8994"/>
                  </a:lnTo>
                  <a:lnTo>
                    <a:pt x="3803" y="9839"/>
                  </a:lnTo>
                  <a:lnTo>
                    <a:pt x="3260" y="10745"/>
                  </a:lnTo>
                  <a:lnTo>
                    <a:pt x="2717" y="11650"/>
                  </a:lnTo>
                  <a:lnTo>
                    <a:pt x="2174" y="12616"/>
                  </a:lnTo>
                  <a:lnTo>
                    <a:pt x="1751" y="13582"/>
                  </a:lnTo>
                  <a:lnTo>
                    <a:pt x="1329" y="14608"/>
                  </a:lnTo>
                  <a:lnTo>
                    <a:pt x="1027" y="15574"/>
                  </a:lnTo>
                  <a:lnTo>
                    <a:pt x="725" y="16660"/>
                  </a:lnTo>
                  <a:lnTo>
                    <a:pt x="483" y="17686"/>
                  </a:lnTo>
                  <a:lnTo>
                    <a:pt x="242" y="18773"/>
                  </a:lnTo>
                  <a:lnTo>
                    <a:pt x="121" y="19859"/>
                  </a:lnTo>
                  <a:lnTo>
                    <a:pt x="61" y="20946"/>
                  </a:lnTo>
                  <a:lnTo>
                    <a:pt x="1" y="22032"/>
                  </a:lnTo>
                  <a:lnTo>
                    <a:pt x="61" y="22998"/>
                  </a:lnTo>
                  <a:lnTo>
                    <a:pt x="121" y="23964"/>
                  </a:lnTo>
                  <a:lnTo>
                    <a:pt x="242" y="24930"/>
                  </a:lnTo>
                  <a:lnTo>
                    <a:pt x="363" y="25895"/>
                  </a:lnTo>
                  <a:lnTo>
                    <a:pt x="604" y="26861"/>
                  </a:lnTo>
                  <a:lnTo>
                    <a:pt x="846" y="27827"/>
                  </a:lnTo>
                  <a:lnTo>
                    <a:pt x="1087" y="28732"/>
                  </a:lnTo>
                  <a:lnTo>
                    <a:pt x="1449" y="29698"/>
                  </a:lnTo>
                  <a:lnTo>
                    <a:pt x="1811" y="30603"/>
                  </a:lnTo>
                  <a:lnTo>
                    <a:pt x="2234" y="31509"/>
                  </a:lnTo>
                  <a:lnTo>
                    <a:pt x="2717" y="32414"/>
                  </a:lnTo>
                  <a:lnTo>
                    <a:pt x="3200" y="33320"/>
                  </a:lnTo>
                  <a:lnTo>
                    <a:pt x="3743" y="34165"/>
                  </a:lnTo>
                  <a:lnTo>
                    <a:pt x="4347" y="35010"/>
                  </a:lnTo>
                  <a:lnTo>
                    <a:pt x="5011" y="35795"/>
                  </a:lnTo>
                  <a:lnTo>
                    <a:pt x="5675" y="36579"/>
                  </a:lnTo>
                  <a:lnTo>
                    <a:pt x="6399" y="37364"/>
                  </a:lnTo>
                  <a:lnTo>
                    <a:pt x="7184" y="38088"/>
                  </a:lnTo>
                  <a:lnTo>
                    <a:pt x="7968" y="38752"/>
                  </a:lnTo>
                  <a:lnTo>
                    <a:pt x="8813" y="39416"/>
                  </a:lnTo>
                  <a:lnTo>
                    <a:pt x="9719" y="40020"/>
                  </a:lnTo>
                  <a:lnTo>
                    <a:pt x="10624" y="40563"/>
                  </a:lnTo>
                  <a:lnTo>
                    <a:pt x="11590" y="41106"/>
                  </a:lnTo>
                  <a:lnTo>
                    <a:pt x="12616" y="41589"/>
                  </a:lnTo>
                  <a:lnTo>
                    <a:pt x="13703" y="42012"/>
                  </a:lnTo>
                  <a:lnTo>
                    <a:pt x="14789" y="42374"/>
                  </a:lnTo>
                  <a:lnTo>
                    <a:pt x="15936" y="42736"/>
                  </a:lnTo>
                  <a:lnTo>
                    <a:pt x="17083" y="42978"/>
                  </a:lnTo>
                  <a:lnTo>
                    <a:pt x="18290" y="43219"/>
                  </a:lnTo>
                  <a:lnTo>
                    <a:pt x="19558" y="43340"/>
                  </a:lnTo>
                  <a:lnTo>
                    <a:pt x="20825" y="43460"/>
                  </a:lnTo>
                  <a:lnTo>
                    <a:pt x="22153" y="43521"/>
                  </a:lnTo>
                  <a:lnTo>
                    <a:pt x="23541" y="43460"/>
                  </a:lnTo>
                  <a:lnTo>
                    <a:pt x="24869" y="43340"/>
                  </a:lnTo>
                  <a:lnTo>
                    <a:pt x="26197" y="43219"/>
                  </a:lnTo>
                  <a:lnTo>
                    <a:pt x="27405" y="42978"/>
                  </a:lnTo>
                  <a:lnTo>
                    <a:pt x="28612" y="42676"/>
                  </a:lnTo>
                  <a:lnTo>
                    <a:pt x="29819" y="42374"/>
                  </a:lnTo>
                  <a:lnTo>
                    <a:pt x="30966" y="42012"/>
                  </a:lnTo>
                  <a:lnTo>
                    <a:pt x="32052" y="41529"/>
                  </a:lnTo>
                  <a:lnTo>
                    <a:pt x="33079" y="41046"/>
                  </a:lnTo>
                  <a:lnTo>
                    <a:pt x="34105" y="40503"/>
                  </a:lnTo>
                  <a:lnTo>
                    <a:pt x="35070" y="39959"/>
                  </a:lnTo>
                  <a:lnTo>
                    <a:pt x="35976" y="39356"/>
                  </a:lnTo>
                  <a:lnTo>
                    <a:pt x="36881" y="38692"/>
                  </a:lnTo>
                  <a:lnTo>
                    <a:pt x="37726" y="37968"/>
                  </a:lnTo>
                  <a:lnTo>
                    <a:pt x="38511" y="37243"/>
                  </a:lnTo>
                  <a:lnTo>
                    <a:pt x="39296" y="36459"/>
                  </a:lnTo>
                  <a:lnTo>
                    <a:pt x="39960" y="35674"/>
                  </a:lnTo>
                  <a:lnTo>
                    <a:pt x="40624" y="34829"/>
                  </a:lnTo>
                  <a:lnTo>
                    <a:pt x="41288" y="33984"/>
                  </a:lnTo>
                  <a:lnTo>
                    <a:pt x="41831" y="33139"/>
                  </a:lnTo>
                  <a:lnTo>
                    <a:pt x="42374" y="32233"/>
                  </a:lnTo>
                  <a:lnTo>
                    <a:pt x="42857" y="31267"/>
                  </a:lnTo>
                  <a:lnTo>
                    <a:pt x="43340" y="30362"/>
                  </a:lnTo>
                  <a:lnTo>
                    <a:pt x="43702" y="29396"/>
                  </a:lnTo>
                  <a:lnTo>
                    <a:pt x="44064" y="28430"/>
                  </a:lnTo>
                  <a:lnTo>
                    <a:pt x="44366" y="27465"/>
                  </a:lnTo>
                  <a:lnTo>
                    <a:pt x="44668" y="26439"/>
                  </a:lnTo>
                  <a:lnTo>
                    <a:pt x="44849" y="25473"/>
                  </a:lnTo>
                  <a:lnTo>
                    <a:pt x="45030" y="24447"/>
                  </a:lnTo>
                  <a:lnTo>
                    <a:pt x="45151" y="23420"/>
                  </a:lnTo>
                  <a:lnTo>
                    <a:pt x="45211" y="22455"/>
                  </a:lnTo>
                  <a:lnTo>
                    <a:pt x="45271" y="21429"/>
                  </a:lnTo>
                  <a:lnTo>
                    <a:pt x="45211" y="20402"/>
                  </a:lnTo>
                  <a:lnTo>
                    <a:pt x="45151" y="19376"/>
                  </a:lnTo>
                  <a:lnTo>
                    <a:pt x="45030" y="18350"/>
                  </a:lnTo>
                  <a:lnTo>
                    <a:pt x="44849" y="17324"/>
                  </a:lnTo>
                  <a:lnTo>
                    <a:pt x="44668" y="16358"/>
                  </a:lnTo>
                  <a:lnTo>
                    <a:pt x="44366" y="15332"/>
                  </a:lnTo>
                  <a:lnTo>
                    <a:pt x="44064" y="14366"/>
                  </a:lnTo>
                  <a:lnTo>
                    <a:pt x="43762" y="13461"/>
                  </a:lnTo>
                  <a:lnTo>
                    <a:pt x="43340" y="12495"/>
                  </a:lnTo>
                  <a:lnTo>
                    <a:pt x="42917" y="11590"/>
                  </a:lnTo>
                  <a:lnTo>
                    <a:pt x="42435" y="10684"/>
                  </a:lnTo>
                  <a:lnTo>
                    <a:pt x="41891" y="9779"/>
                  </a:lnTo>
                  <a:lnTo>
                    <a:pt x="41348" y="8934"/>
                  </a:lnTo>
                  <a:lnTo>
                    <a:pt x="40744" y="8149"/>
                  </a:lnTo>
                  <a:lnTo>
                    <a:pt x="40080" y="7364"/>
                  </a:lnTo>
                  <a:lnTo>
                    <a:pt x="39416" y="6580"/>
                  </a:lnTo>
                  <a:lnTo>
                    <a:pt x="38692" y="5855"/>
                  </a:lnTo>
                  <a:lnTo>
                    <a:pt x="37907" y="5131"/>
                  </a:lnTo>
                  <a:lnTo>
                    <a:pt x="37123" y="4467"/>
                  </a:lnTo>
                  <a:lnTo>
                    <a:pt x="36278" y="3863"/>
                  </a:lnTo>
                  <a:lnTo>
                    <a:pt x="35433" y="3260"/>
                  </a:lnTo>
                  <a:lnTo>
                    <a:pt x="34467" y="2717"/>
                  </a:lnTo>
                  <a:lnTo>
                    <a:pt x="33561" y="2234"/>
                  </a:lnTo>
                  <a:lnTo>
                    <a:pt x="32596" y="1811"/>
                  </a:lnTo>
                  <a:lnTo>
                    <a:pt x="31569" y="1389"/>
                  </a:lnTo>
                  <a:lnTo>
                    <a:pt x="30483" y="1026"/>
                  </a:lnTo>
                  <a:lnTo>
                    <a:pt x="29396" y="725"/>
                  </a:lnTo>
                  <a:lnTo>
                    <a:pt x="28310" y="483"/>
                  </a:lnTo>
                  <a:lnTo>
                    <a:pt x="27163" y="242"/>
                  </a:lnTo>
                  <a:lnTo>
                    <a:pt x="26016" y="121"/>
                  </a:lnTo>
                  <a:lnTo>
                    <a:pt x="2480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86" name="Shape 86"/>
            <p:cNvSpPr/>
            <p:nvPr/>
          </p:nvSpPr>
          <p:spPr>
            <a:xfrm>
              <a:off x="3502146" y="2322525"/>
              <a:ext cx="686625" cy="949225"/>
            </a:xfrm>
            <a:custGeom>
              <a:avLst/>
              <a:gdLst/>
              <a:ahLst/>
              <a:cxnLst/>
              <a:rect l="0" t="0" r="0" b="0"/>
              <a:pathLst>
                <a:path w="27465" h="37969" fill="none" extrusionOk="0">
                  <a:moveTo>
                    <a:pt x="24688" y="33381"/>
                  </a:moveTo>
                  <a:lnTo>
                    <a:pt x="24688" y="33381"/>
                  </a:lnTo>
                  <a:lnTo>
                    <a:pt x="25111" y="32777"/>
                  </a:lnTo>
                  <a:lnTo>
                    <a:pt x="25473" y="32234"/>
                  </a:lnTo>
                  <a:lnTo>
                    <a:pt x="25775" y="31630"/>
                  </a:lnTo>
                  <a:lnTo>
                    <a:pt x="26076" y="31027"/>
                  </a:lnTo>
                  <a:lnTo>
                    <a:pt x="26559" y="29819"/>
                  </a:lnTo>
                  <a:lnTo>
                    <a:pt x="26921" y="28552"/>
                  </a:lnTo>
                  <a:lnTo>
                    <a:pt x="27163" y="27284"/>
                  </a:lnTo>
                  <a:lnTo>
                    <a:pt x="27344" y="25956"/>
                  </a:lnTo>
                  <a:lnTo>
                    <a:pt x="27404" y="24628"/>
                  </a:lnTo>
                  <a:lnTo>
                    <a:pt x="27465" y="23300"/>
                  </a:lnTo>
                  <a:lnTo>
                    <a:pt x="27465" y="23300"/>
                  </a:lnTo>
                  <a:lnTo>
                    <a:pt x="27404" y="21671"/>
                  </a:lnTo>
                  <a:lnTo>
                    <a:pt x="27284" y="19981"/>
                  </a:lnTo>
                  <a:lnTo>
                    <a:pt x="27042" y="18170"/>
                  </a:lnTo>
                  <a:lnTo>
                    <a:pt x="26680" y="16298"/>
                  </a:lnTo>
                  <a:lnTo>
                    <a:pt x="26197" y="14367"/>
                  </a:lnTo>
                  <a:lnTo>
                    <a:pt x="25654" y="12375"/>
                  </a:lnTo>
                  <a:lnTo>
                    <a:pt x="24930" y="10504"/>
                  </a:lnTo>
                  <a:lnTo>
                    <a:pt x="24567" y="9538"/>
                  </a:lnTo>
                  <a:lnTo>
                    <a:pt x="24145" y="8633"/>
                  </a:lnTo>
                  <a:lnTo>
                    <a:pt x="23662" y="7788"/>
                  </a:lnTo>
                  <a:lnTo>
                    <a:pt x="23179" y="6882"/>
                  </a:lnTo>
                  <a:lnTo>
                    <a:pt x="22636" y="6097"/>
                  </a:lnTo>
                  <a:lnTo>
                    <a:pt x="22093" y="5252"/>
                  </a:lnTo>
                  <a:lnTo>
                    <a:pt x="21489" y="4528"/>
                  </a:lnTo>
                  <a:lnTo>
                    <a:pt x="20885" y="3804"/>
                  </a:lnTo>
                  <a:lnTo>
                    <a:pt x="20161" y="3140"/>
                  </a:lnTo>
                  <a:lnTo>
                    <a:pt x="19497" y="2536"/>
                  </a:lnTo>
                  <a:lnTo>
                    <a:pt x="18712" y="1993"/>
                  </a:lnTo>
                  <a:lnTo>
                    <a:pt x="17928" y="1510"/>
                  </a:lnTo>
                  <a:lnTo>
                    <a:pt x="17143" y="1027"/>
                  </a:lnTo>
                  <a:lnTo>
                    <a:pt x="16237" y="665"/>
                  </a:lnTo>
                  <a:lnTo>
                    <a:pt x="15332" y="423"/>
                  </a:lnTo>
                  <a:lnTo>
                    <a:pt x="14366" y="182"/>
                  </a:lnTo>
                  <a:lnTo>
                    <a:pt x="13401" y="61"/>
                  </a:lnTo>
                  <a:lnTo>
                    <a:pt x="12374" y="1"/>
                  </a:lnTo>
                  <a:lnTo>
                    <a:pt x="12374" y="1"/>
                  </a:lnTo>
                  <a:lnTo>
                    <a:pt x="11228" y="61"/>
                  </a:lnTo>
                  <a:lnTo>
                    <a:pt x="10141" y="242"/>
                  </a:lnTo>
                  <a:lnTo>
                    <a:pt x="9055" y="484"/>
                  </a:lnTo>
                  <a:lnTo>
                    <a:pt x="7968" y="846"/>
                  </a:lnTo>
                  <a:lnTo>
                    <a:pt x="6942" y="1269"/>
                  </a:lnTo>
                  <a:lnTo>
                    <a:pt x="5976" y="1812"/>
                  </a:lnTo>
                  <a:lnTo>
                    <a:pt x="5071" y="2415"/>
                  </a:lnTo>
                  <a:lnTo>
                    <a:pt x="4226" y="3140"/>
                  </a:lnTo>
                  <a:lnTo>
                    <a:pt x="4226" y="3140"/>
                  </a:lnTo>
                  <a:lnTo>
                    <a:pt x="3562" y="3743"/>
                  </a:lnTo>
                  <a:lnTo>
                    <a:pt x="3018" y="4347"/>
                  </a:lnTo>
                  <a:lnTo>
                    <a:pt x="2475" y="5011"/>
                  </a:lnTo>
                  <a:lnTo>
                    <a:pt x="2053" y="5615"/>
                  </a:lnTo>
                  <a:lnTo>
                    <a:pt x="1630" y="6279"/>
                  </a:lnTo>
                  <a:lnTo>
                    <a:pt x="1328" y="7003"/>
                  </a:lnTo>
                  <a:lnTo>
                    <a:pt x="1026" y="7667"/>
                  </a:lnTo>
                  <a:lnTo>
                    <a:pt x="785" y="8391"/>
                  </a:lnTo>
                  <a:lnTo>
                    <a:pt x="544" y="9115"/>
                  </a:lnTo>
                  <a:lnTo>
                    <a:pt x="423" y="9840"/>
                  </a:lnTo>
                  <a:lnTo>
                    <a:pt x="181" y="11289"/>
                  </a:lnTo>
                  <a:lnTo>
                    <a:pt x="61" y="12737"/>
                  </a:lnTo>
                  <a:lnTo>
                    <a:pt x="0" y="14186"/>
                  </a:lnTo>
                  <a:lnTo>
                    <a:pt x="0" y="14186"/>
                  </a:lnTo>
                  <a:lnTo>
                    <a:pt x="61" y="15936"/>
                  </a:lnTo>
                  <a:lnTo>
                    <a:pt x="242" y="17808"/>
                  </a:lnTo>
                  <a:lnTo>
                    <a:pt x="483" y="19739"/>
                  </a:lnTo>
                  <a:lnTo>
                    <a:pt x="906" y="21731"/>
                  </a:lnTo>
                  <a:lnTo>
                    <a:pt x="1389" y="23723"/>
                  </a:lnTo>
                  <a:lnTo>
                    <a:pt x="1992" y="25654"/>
                  </a:lnTo>
                  <a:lnTo>
                    <a:pt x="2717" y="27586"/>
                  </a:lnTo>
                  <a:lnTo>
                    <a:pt x="3139" y="28552"/>
                  </a:lnTo>
                  <a:lnTo>
                    <a:pt x="3622" y="29457"/>
                  </a:lnTo>
                  <a:lnTo>
                    <a:pt x="4105" y="30363"/>
                  </a:lnTo>
                  <a:lnTo>
                    <a:pt x="4588" y="31208"/>
                  </a:lnTo>
                  <a:lnTo>
                    <a:pt x="5131" y="32053"/>
                  </a:lnTo>
                  <a:lnTo>
                    <a:pt x="5735" y="32837"/>
                  </a:lnTo>
                  <a:lnTo>
                    <a:pt x="6338" y="33562"/>
                  </a:lnTo>
                  <a:lnTo>
                    <a:pt x="7002" y="34286"/>
                  </a:lnTo>
                  <a:lnTo>
                    <a:pt x="7666" y="34950"/>
                  </a:lnTo>
                  <a:lnTo>
                    <a:pt x="8391" y="35554"/>
                  </a:lnTo>
                  <a:lnTo>
                    <a:pt x="9175" y="36097"/>
                  </a:lnTo>
                  <a:lnTo>
                    <a:pt x="9960" y="36580"/>
                  </a:lnTo>
                  <a:lnTo>
                    <a:pt x="10805" y="37002"/>
                  </a:lnTo>
                  <a:lnTo>
                    <a:pt x="11650" y="37365"/>
                  </a:lnTo>
                  <a:lnTo>
                    <a:pt x="12555" y="37606"/>
                  </a:lnTo>
                  <a:lnTo>
                    <a:pt x="13461" y="37847"/>
                  </a:lnTo>
                  <a:lnTo>
                    <a:pt x="14427" y="37968"/>
                  </a:lnTo>
                  <a:lnTo>
                    <a:pt x="15453" y="37968"/>
                  </a:lnTo>
                  <a:lnTo>
                    <a:pt x="15453" y="37968"/>
                  </a:lnTo>
                  <a:lnTo>
                    <a:pt x="16117" y="37968"/>
                  </a:lnTo>
                  <a:lnTo>
                    <a:pt x="16781" y="37908"/>
                  </a:lnTo>
                  <a:lnTo>
                    <a:pt x="17445" y="37787"/>
                  </a:lnTo>
                  <a:lnTo>
                    <a:pt x="18109" y="37666"/>
                  </a:lnTo>
                  <a:lnTo>
                    <a:pt x="18773" y="37485"/>
                  </a:lnTo>
                  <a:lnTo>
                    <a:pt x="19376" y="37304"/>
                  </a:lnTo>
                  <a:lnTo>
                    <a:pt x="20040" y="37063"/>
                  </a:lnTo>
                  <a:lnTo>
                    <a:pt x="20644" y="36761"/>
                  </a:lnTo>
                  <a:lnTo>
                    <a:pt x="21247" y="36459"/>
                  </a:lnTo>
                  <a:lnTo>
                    <a:pt x="21791" y="36097"/>
                  </a:lnTo>
                  <a:lnTo>
                    <a:pt x="22334" y="35735"/>
                  </a:lnTo>
                  <a:lnTo>
                    <a:pt x="22877" y="35312"/>
                  </a:lnTo>
                  <a:lnTo>
                    <a:pt x="23420" y="34890"/>
                  </a:lnTo>
                  <a:lnTo>
                    <a:pt x="23843" y="34407"/>
                  </a:lnTo>
                  <a:lnTo>
                    <a:pt x="24326" y="33864"/>
                  </a:lnTo>
                  <a:lnTo>
                    <a:pt x="24688" y="3338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87" name="Shape 87"/>
            <p:cNvSpPr/>
            <p:nvPr/>
          </p:nvSpPr>
          <p:spPr>
            <a:xfrm>
              <a:off x="3281826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fill="none" extrusionOk="0">
                  <a:moveTo>
                    <a:pt x="22153" y="43521"/>
                  </a:moveTo>
                  <a:lnTo>
                    <a:pt x="22153" y="43521"/>
                  </a:lnTo>
                  <a:lnTo>
                    <a:pt x="20825" y="43460"/>
                  </a:lnTo>
                  <a:lnTo>
                    <a:pt x="19558" y="43340"/>
                  </a:lnTo>
                  <a:lnTo>
                    <a:pt x="18290" y="43219"/>
                  </a:lnTo>
                  <a:lnTo>
                    <a:pt x="17083" y="42978"/>
                  </a:lnTo>
                  <a:lnTo>
                    <a:pt x="15936" y="42736"/>
                  </a:lnTo>
                  <a:lnTo>
                    <a:pt x="14789" y="42374"/>
                  </a:lnTo>
                  <a:lnTo>
                    <a:pt x="13703" y="42012"/>
                  </a:lnTo>
                  <a:lnTo>
                    <a:pt x="12616" y="41589"/>
                  </a:lnTo>
                  <a:lnTo>
                    <a:pt x="11590" y="41106"/>
                  </a:lnTo>
                  <a:lnTo>
                    <a:pt x="10624" y="40563"/>
                  </a:lnTo>
                  <a:lnTo>
                    <a:pt x="9719" y="40020"/>
                  </a:lnTo>
                  <a:lnTo>
                    <a:pt x="8813" y="39416"/>
                  </a:lnTo>
                  <a:lnTo>
                    <a:pt x="7968" y="38752"/>
                  </a:lnTo>
                  <a:lnTo>
                    <a:pt x="7184" y="38088"/>
                  </a:lnTo>
                  <a:lnTo>
                    <a:pt x="6399" y="37364"/>
                  </a:lnTo>
                  <a:lnTo>
                    <a:pt x="5675" y="36579"/>
                  </a:lnTo>
                  <a:lnTo>
                    <a:pt x="5011" y="35795"/>
                  </a:lnTo>
                  <a:lnTo>
                    <a:pt x="4347" y="35010"/>
                  </a:lnTo>
                  <a:lnTo>
                    <a:pt x="3743" y="34165"/>
                  </a:lnTo>
                  <a:lnTo>
                    <a:pt x="3200" y="33320"/>
                  </a:lnTo>
                  <a:lnTo>
                    <a:pt x="2717" y="32414"/>
                  </a:lnTo>
                  <a:lnTo>
                    <a:pt x="2234" y="31509"/>
                  </a:lnTo>
                  <a:lnTo>
                    <a:pt x="1811" y="30603"/>
                  </a:lnTo>
                  <a:lnTo>
                    <a:pt x="1449" y="29698"/>
                  </a:lnTo>
                  <a:lnTo>
                    <a:pt x="1087" y="28732"/>
                  </a:lnTo>
                  <a:lnTo>
                    <a:pt x="846" y="27827"/>
                  </a:lnTo>
                  <a:lnTo>
                    <a:pt x="604" y="26861"/>
                  </a:lnTo>
                  <a:lnTo>
                    <a:pt x="363" y="25895"/>
                  </a:lnTo>
                  <a:lnTo>
                    <a:pt x="242" y="24930"/>
                  </a:lnTo>
                  <a:lnTo>
                    <a:pt x="121" y="23964"/>
                  </a:lnTo>
                  <a:lnTo>
                    <a:pt x="61" y="22998"/>
                  </a:lnTo>
                  <a:lnTo>
                    <a:pt x="1" y="22032"/>
                  </a:lnTo>
                  <a:lnTo>
                    <a:pt x="1" y="22032"/>
                  </a:lnTo>
                  <a:lnTo>
                    <a:pt x="61" y="20946"/>
                  </a:lnTo>
                  <a:lnTo>
                    <a:pt x="121" y="19859"/>
                  </a:lnTo>
                  <a:lnTo>
                    <a:pt x="242" y="18773"/>
                  </a:lnTo>
                  <a:lnTo>
                    <a:pt x="483" y="17686"/>
                  </a:lnTo>
                  <a:lnTo>
                    <a:pt x="725" y="16660"/>
                  </a:lnTo>
                  <a:lnTo>
                    <a:pt x="1027" y="15574"/>
                  </a:lnTo>
                  <a:lnTo>
                    <a:pt x="1329" y="14608"/>
                  </a:lnTo>
                  <a:lnTo>
                    <a:pt x="1751" y="13582"/>
                  </a:lnTo>
                  <a:lnTo>
                    <a:pt x="2174" y="12616"/>
                  </a:lnTo>
                  <a:lnTo>
                    <a:pt x="2717" y="11650"/>
                  </a:lnTo>
                  <a:lnTo>
                    <a:pt x="3260" y="10745"/>
                  </a:lnTo>
                  <a:lnTo>
                    <a:pt x="3803" y="9839"/>
                  </a:lnTo>
                  <a:lnTo>
                    <a:pt x="4467" y="8994"/>
                  </a:lnTo>
                  <a:lnTo>
                    <a:pt x="5131" y="8149"/>
                  </a:lnTo>
                  <a:lnTo>
                    <a:pt x="5856" y="7304"/>
                  </a:lnTo>
                  <a:lnTo>
                    <a:pt x="6580" y="6580"/>
                  </a:lnTo>
                  <a:lnTo>
                    <a:pt x="7425" y="5795"/>
                  </a:lnTo>
                  <a:lnTo>
                    <a:pt x="8270" y="5131"/>
                  </a:lnTo>
                  <a:lnTo>
                    <a:pt x="9115" y="4467"/>
                  </a:lnTo>
                  <a:lnTo>
                    <a:pt x="10021" y="3803"/>
                  </a:lnTo>
                  <a:lnTo>
                    <a:pt x="10986" y="3260"/>
                  </a:lnTo>
                  <a:lnTo>
                    <a:pt x="11952" y="2717"/>
                  </a:lnTo>
                  <a:lnTo>
                    <a:pt x="12978" y="2234"/>
                  </a:lnTo>
                  <a:lnTo>
                    <a:pt x="14065" y="1751"/>
                  </a:lnTo>
                  <a:lnTo>
                    <a:pt x="15151" y="1328"/>
                  </a:lnTo>
                  <a:lnTo>
                    <a:pt x="16238" y="1026"/>
                  </a:lnTo>
                  <a:lnTo>
                    <a:pt x="17385" y="725"/>
                  </a:lnTo>
                  <a:lnTo>
                    <a:pt x="18592" y="423"/>
                  </a:lnTo>
                  <a:lnTo>
                    <a:pt x="19799" y="242"/>
                  </a:lnTo>
                  <a:lnTo>
                    <a:pt x="21006" y="121"/>
                  </a:lnTo>
                  <a:lnTo>
                    <a:pt x="22274" y="0"/>
                  </a:lnTo>
                  <a:lnTo>
                    <a:pt x="23541" y="0"/>
                  </a:lnTo>
                  <a:lnTo>
                    <a:pt x="23541" y="0"/>
                  </a:lnTo>
                  <a:lnTo>
                    <a:pt x="24809" y="0"/>
                  </a:lnTo>
                  <a:lnTo>
                    <a:pt x="26016" y="121"/>
                  </a:lnTo>
                  <a:lnTo>
                    <a:pt x="27163" y="242"/>
                  </a:lnTo>
                  <a:lnTo>
                    <a:pt x="28310" y="483"/>
                  </a:lnTo>
                  <a:lnTo>
                    <a:pt x="29396" y="725"/>
                  </a:lnTo>
                  <a:lnTo>
                    <a:pt x="30483" y="1026"/>
                  </a:lnTo>
                  <a:lnTo>
                    <a:pt x="31569" y="1389"/>
                  </a:lnTo>
                  <a:lnTo>
                    <a:pt x="32596" y="1811"/>
                  </a:lnTo>
                  <a:lnTo>
                    <a:pt x="33561" y="2234"/>
                  </a:lnTo>
                  <a:lnTo>
                    <a:pt x="34467" y="2717"/>
                  </a:lnTo>
                  <a:lnTo>
                    <a:pt x="35433" y="3260"/>
                  </a:lnTo>
                  <a:lnTo>
                    <a:pt x="36278" y="3863"/>
                  </a:lnTo>
                  <a:lnTo>
                    <a:pt x="37123" y="4467"/>
                  </a:lnTo>
                  <a:lnTo>
                    <a:pt x="37907" y="5131"/>
                  </a:lnTo>
                  <a:lnTo>
                    <a:pt x="38692" y="5855"/>
                  </a:lnTo>
                  <a:lnTo>
                    <a:pt x="39416" y="6580"/>
                  </a:lnTo>
                  <a:lnTo>
                    <a:pt x="40080" y="7364"/>
                  </a:lnTo>
                  <a:lnTo>
                    <a:pt x="40744" y="8149"/>
                  </a:lnTo>
                  <a:lnTo>
                    <a:pt x="41348" y="8934"/>
                  </a:lnTo>
                  <a:lnTo>
                    <a:pt x="41891" y="9779"/>
                  </a:lnTo>
                  <a:lnTo>
                    <a:pt x="42435" y="10684"/>
                  </a:lnTo>
                  <a:lnTo>
                    <a:pt x="42917" y="11590"/>
                  </a:lnTo>
                  <a:lnTo>
                    <a:pt x="43340" y="12495"/>
                  </a:lnTo>
                  <a:lnTo>
                    <a:pt x="43762" y="13461"/>
                  </a:lnTo>
                  <a:lnTo>
                    <a:pt x="44064" y="14366"/>
                  </a:lnTo>
                  <a:lnTo>
                    <a:pt x="44366" y="15332"/>
                  </a:lnTo>
                  <a:lnTo>
                    <a:pt x="44668" y="16358"/>
                  </a:lnTo>
                  <a:lnTo>
                    <a:pt x="44849" y="17324"/>
                  </a:lnTo>
                  <a:lnTo>
                    <a:pt x="45030" y="18350"/>
                  </a:lnTo>
                  <a:lnTo>
                    <a:pt x="45151" y="19376"/>
                  </a:lnTo>
                  <a:lnTo>
                    <a:pt x="45211" y="20402"/>
                  </a:lnTo>
                  <a:lnTo>
                    <a:pt x="45271" y="21429"/>
                  </a:lnTo>
                  <a:lnTo>
                    <a:pt x="45271" y="21429"/>
                  </a:lnTo>
                  <a:lnTo>
                    <a:pt x="45211" y="22455"/>
                  </a:lnTo>
                  <a:lnTo>
                    <a:pt x="45151" y="23420"/>
                  </a:lnTo>
                  <a:lnTo>
                    <a:pt x="45030" y="24447"/>
                  </a:lnTo>
                  <a:lnTo>
                    <a:pt x="44849" y="25473"/>
                  </a:lnTo>
                  <a:lnTo>
                    <a:pt x="44668" y="26439"/>
                  </a:lnTo>
                  <a:lnTo>
                    <a:pt x="44366" y="27465"/>
                  </a:lnTo>
                  <a:lnTo>
                    <a:pt x="44064" y="28430"/>
                  </a:lnTo>
                  <a:lnTo>
                    <a:pt x="43702" y="29396"/>
                  </a:lnTo>
                  <a:lnTo>
                    <a:pt x="43340" y="30362"/>
                  </a:lnTo>
                  <a:lnTo>
                    <a:pt x="42857" y="31267"/>
                  </a:lnTo>
                  <a:lnTo>
                    <a:pt x="42374" y="32233"/>
                  </a:lnTo>
                  <a:lnTo>
                    <a:pt x="41831" y="33139"/>
                  </a:lnTo>
                  <a:lnTo>
                    <a:pt x="41288" y="33984"/>
                  </a:lnTo>
                  <a:lnTo>
                    <a:pt x="40624" y="34829"/>
                  </a:lnTo>
                  <a:lnTo>
                    <a:pt x="39960" y="35674"/>
                  </a:lnTo>
                  <a:lnTo>
                    <a:pt x="39296" y="36459"/>
                  </a:lnTo>
                  <a:lnTo>
                    <a:pt x="38511" y="37243"/>
                  </a:lnTo>
                  <a:lnTo>
                    <a:pt x="37726" y="37968"/>
                  </a:lnTo>
                  <a:lnTo>
                    <a:pt x="36881" y="38692"/>
                  </a:lnTo>
                  <a:lnTo>
                    <a:pt x="35976" y="39356"/>
                  </a:lnTo>
                  <a:lnTo>
                    <a:pt x="35070" y="39959"/>
                  </a:lnTo>
                  <a:lnTo>
                    <a:pt x="34105" y="40503"/>
                  </a:lnTo>
                  <a:lnTo>
                    <a:pt x="33079" y="41046"/>
                  </a:lnTo>
                  <a:lnTo>
                    <a:pt x="32052" y="41529"/>
                  </a:lnTo>
                  <a:lnTo>
                    <a:pt x="30966" y="42012"/>
                  </a:lnTo>
                  <a:lnTo>
                    <a:pt x="29819" y="42374"/>
                  </a:lnTo>
                  <a:lnTo>
                    <a:pt x="28612" y="42676"/>
                  </a:lnTo>
                  <a:lnTo>
                    <a:pt x="27405" y="42978"/>
                  </a:lnTo>
                  <a:lnTo>
                    <a:pt x="26197" y="43219"/>
                  </a:lnTo>
                  <a:lnTo>
                    <a:pt x="24869" y="43340"/>
                  </a:lnTo>
                  <a:lnTo>
                    <a:pt x="23541" y="43460"/>
                  </a:lnTo>
                  <a:lnTo>
                    <a:pt x="22153" y="4352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88" name="Shape 88"/>
            <p:cNvSpPr/>
            <p:nvPr/>
          </p:nvSpPr>
          <p:spPr>
            <a:xfrm>
              <a:off x="2006699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extrusionOk="0">
                  <a:moveTo>
                    <a:pt x="21187" y="2777"/>
                  </a:moveTo>
                  <a:lnTo>
                    <a:pt x="22213" y="2837"/>
                  </a:lnTo>
                  <a:lnTo>
                    <a:pt x="23239" y="2958"/>
                  </a:lnTo>
                  <a:lnTo>
                    <a:pt x="24145" y="3199"/>
                  </a:lnTo>
                  <a:lnTo>
                    <a:pt x="25050" y="3441"/>
                  </a:lnTo>
                  <a:lnTo>
                    <a:pt x="25956" y="3803"/>
                  </a:lnTo>
                  <a:lnTo>
                    <a:pt x="26740" y="4286"/>
                  </a:lnTo>
                  <a:lnTo>
                    <a:pt x="27525" y="4769"/>
                  </a:lnTo>
                  <a:lnTo>
                    <a:pt x="28310" y="5312"/>
                  </a:lnTo>
                  <a:lnTo>
                    <a:pt x="28974" y="5916"/>
                  </a:lnTo>
                  <a:lnTo>
                    <a:pt x="29698" y="6580"/>
                  </a:lnTo>
                  <a:lnTo>
                    <a:pt x="30302" y="7304"/>
                  </a:lnTo>
                  <a:lnTo>
                    <a:pt x="30905" y="8028"/>
                  </a:lnTo>
                  <a:lnTo>
                    <a:pt x="31449" y="8873"/>
                  </a:lnTo>
                  <a:lnTo>
                    <a:pt x="31992" y="9658"/>
                  </a:lnTo>
                  <a:lnTo>
                    <a:pt x="32475" y="10564"/>
                  </a:lnTo>
                  <a:lnTo>
                    <a:pt x="32958" y="11409"/>
                  </a:lnTo>
                  <a:lnTo>
                    <a:pt x="33380" y="12314"/>
                  </a:lnTo>
                  <a:lnTo>
                    <a:pt x="33742" y="13280"/>
                  </a:lnTo>
                  <a:lnTo>
                    <a:pt x="34467" y="15151"/>
                  </a:lnTo>
                  <a:lnTo>
                    <a:pt x="35010" y="17143"/>
                  </a:lnTo>
                  <a:lnTo>
                    <a:pt x="35493" y="19074"/>
                  </a:lnTo>
                  <a:lnTo>
                    <a:pt x="35855" y="20946"/>
                  </a:lnTo>
                  <a:lnTo>
                    <a:pt x="36096" y="22757"/>
                  </a:lnTo>
                  <a:lnTo>
                    <a:pt x="36217" y="24447"/>
                  </a:lnTo>
                  <a:lnTo>
                    <a:pt x="36277" y="26076"/>
                  </a:lnTo>
                  <a:lnTo>
                    <a:pt x="36217" y="27404"/>
                  </a:lnTo>
                  <a:lnTo>
                    <a:pt x="36157" y="28732"/>
                  </a:lnTo>
                  <a:lnTo>
                    <a:pt x="35976" y="30060"/>
                  </a:lnTo>
                  <a:lnTo>
                    <a:pt x="35734" y="31328"/>
                  </a:lnTo>
                  <a:lnTo>
                    <a:pt x="35372" y="32595"/>
                  </a:lnTo>
                  <a:lnTo>
                    <a:pt x="34889" y="33803"/>
                  </a:lnTo>
                  <a:lnTo>
                    <a:pt x="34587" y="34406"/>
                  </a:lnTo>
                  <a:lnTo>
                    <a:pt x="34286" y="35010"/>
                  </a:lnTo>
                  <a:lnTo>
                    <a:pt x="33923" y="35553"/>
                  </a:lnTo>
                  <a:lnTo>
                    <a:pt x="33561" y="36157"/>
                  </a:lnTo>
                  <a:lnTo>
                    <a:pt x="33139" y="36640"/>
                  </a:lnTo>
                  <a:lnTo>
                    <a:pt x="32716" y="37183"/>
                  </a:lnTo>
                  <a:lnTo>
                    <a:pt x="32233" y="37666"/>
                  </a:lnTo>
                  <a:lnTo>
                    <a:pt x="31690" y="38088"/>
                  </a:lnTo>
                  <a:lnTo>
                    <a:pt x="31207" y="38511"/>
                  </a:lnTo>
                  <a:lnTo>
                    <a:pt x="30603" y="38873"/>
                  </a:lnTo>
                  <a:lnTo>
                    <a:pt x="30060" y="39235"/>
                  </a:lnTo>
                  <a:lnTo>
                    <a:pt x="29457" y="39537"/>
                  </a:lnTo>
                  <a:lnTo>
                    <a:pt x="28853" y="39839"/>
                  </a:lnTo>
                  <a:lnTo>
                    <a:pt x="28189" y="40080"/>
                  </a:lnTo>
                  <a:lnTo>
                    <a:pt x="27585" y="40261"/>
                  </a:lnTo>
                  <a:lnTo>
                    <a:pt x="26921" y="40442"/>
                  </a:lnTo>
                  <a:lnTo>
                    <a:pt x="26257" y="40563"/>
                  </a:lnTo>
                  <a:lnTo>
                    <a:pt x="25594" y="40684"/>
                  </a:lnTo>
                  <a:lnTo>
                    <a:pt x="24930" y="40744"/>
                  </a:lnTo>
                  <a:lnTo>
                    <a:pt x="23239" y="40744"/>
                  </a:lnTo>
                  <a:lnTo>
                    <a:pt x="22274" y="40623"/>
                  </a:lnTo>
                  <a:lnTo>
                    <a:pt x="21368" y="40382"/>
                  </a:lnTo>
                  <a:lnTo>
                    <a:pt x="20463" y="40141"/>
                  </a:lnTo>
                  <a:lnTo>
                    <a:pt x="19618" y="39778"/>
                  </a:lnTo>
                  <a:lnTo>
                    <a:pt x="18773" y="39356"/>
                  </a:lnTo>
                  <a:lnTo>
                    <a:pt x="17988" y="38873"/>
                  </a:lnTo>
                  <a:lnTo>
                    <a:pt x="17203" y="38330"/>
                  </a:lnTo>
                  <a:lnTo>
                    <a:pt x="16479" y="37726"/>
                  </a:lnTo>
                  <a:lnTo>
                    <a:pt x="15815" y="37062"/>
                  </a:lnTo>
                  <a:lnTo>
                    <a:pt x="15151" y="36338"/>
                  </a:lnTo>
                  <a:lnTo>
                    <a:pt x="14547" y="35613"/>
                  </a:lnTo>
                  <a:lnTo>
                    <a:pt x="14004" y="34829"/>
                  </a:lnTo>
                  <a:lnTo>
                    <a:pt x="13401" y="33984"/>
                  </a:lnTo>
                  <a:lnTo>
                    <a:pt x="12918" y="33139"/>
                  </a:lnTo>
                  <a:lnTo>
                    <a:pt x="12435" y="32233"/>
                  </a:lnTo>
                  <a:lnTo>
                    <a:pt x="12012" y="31328"/>
                  </a:lnTo>
                  <a:lnTo>
                    <a:pt x="11590" y="30362"/>
                  </a:lnTo>
                  <a:lnTo>
                    <a:pt x="10805" y="28430"/>
                  </a:lnTo>
                  <a:lnTo>
                    <a:pt x="10201" y="26499"/>
                  </a:lnTo>
                  <a:lnTo>
                    <a:pt x="9719" y="24507"/>
                  </a:lnTo>
                  <a:lnTo>
                    <a:pt x="9296" y="22515"/>
                  </a:lnTo>
                  <a:lnTo>
                    <a:pt x="9055" y="20584"/>
                  </a:lnTo>
                  <a:lnTo>
                    <a:pt x="8873" y="18712"/>
                  </a:lnTo>
                  <a:lnTo>
                    <a:pt x="8813" y="16962"/>
                  </a:lnTo>
                  <a:lnTo>
                    <a:pt x="8873" y="15513"/>
                  </a:lnTo>
                  <a:lnTo>
                    <a:pt x="8994" y="14065"/>
                  </a:lnTo>
                  <a:lnTo>
                    <a:pt x="9236" y="12616"/>
                  </a:lnTo>
                  <a:lnTo>
                    <a:pt x="9417" y="11891"/>
                  </a:lnTo>
                  <a:lnTo>
                    <a:pt x="9598" y="11167"/>
                  </a:lnTo>
                  <a:lnTo>
                    <a:pt x="9839" y="10443"/>
                  </a:lnTo>
                  <a:lnTo>
                    <a:pt x="10141" y="9779"/>
                  </a:lnTo>
                  <a:lnTo>
                    <a:pt x="10443" y="9055"/>
                  </a:lnTo>
                  <a:lnTo>
                    <a:pt x="10865" y="8391"/>
                  </a:lnTo>
                  <a:lnTo>
                    <a:pt x="11288" y="7787"/>
                  </a:lnTo>
                  <a:lnTo>
                    <a:pt x="11831" y="7123"/>
                  </a:lnTo>
                  <a:lnTo>
                    <a:pt x="12374" y="6519"/>
                  </a:lnTo>
                  <a:lnTo>
                    <a:pt x="13038" y="5916"/>
                  </a:lnTo>
                  <a:lnTo>
                    <a:pt x="13883" y="5191"/>
                  </a:lnTo>
                  <a:lnTo>
                    <a:pt x="14789" y="4588"/>
                  </a:lnTo>
                  <a:lnTo>
                    <a:pt x="15755" y="4045"/>
                  </a:lnTo>
                  <a:lnTo>
                    <a:pt x="16781" y="3622"/>
                  </a:lnTo>
                  <a:lnTo>
                    <a:pt x="17867" y="3260"/>
                  </a:lnTo>
                  <a:lnTo>
                    <a:pt x="18954" y="3018"/>
                  </a:lnTo>
                  <a:lnTo>
                    <a:pt x="20040" y="2837"/>
                  </a:lnTo>
                  <a:lnTo>
                    <a:pt x="21187" y="2777"/>
                  </a:lnTo>
                  <a:close/>
                  <a:moveTo>
                    <a:pt x="22274" y="0"/>
                  </a:moveTo>
                  <a:lnTo>
                    <a:pt x="21006" y="121"/>
                  </a:lnTo>
                  <a:lnTo>
                    <a:pt x="19799" y="242"/>
                  </a:lnTo>
                  <a:lnTo>
                    <a:pt x="18592" y="423"/>
                  </a:lnTo>
                  <a:lnTo>
                    <a:pt x="17384" y="725"/>
                  </a:lnTo>
                  <a:lnTo>
                    <a:pt x="16238" y="1026"/>
                  </a:lnTo>
                  <a:lnTo>
                    <a:pt x="15151" y="1328"/>
                  </a:lnTo>
                  <a:lnTo>
                    <a:pt x="14065" y="1751"/>
                  </a:lnTo>
                  <a:lnTo>
                    <a:pt x="12978" y="2234"/>
                  </a:lnTo>
                  <a:lnTo>
                    <a:pt x="11952" y="2717"/>
                  </a:lnTo>
                  <a:lnTo>
                    <a:pt x="10986" y="3260"/>
                  </a:lnTo>
                  <a:lnTo>
                    <a:pt x="10020" y="3803"/>
                  </a:lnTo>
                  <a:lnTo>
                    <a:pt x="9115" y="4467"/>
                  </a:lnTo>
                  <a:lnTo>
                    <a:pt x="8270" y="5131"/>
                  </a:lnTo>
                  <a:lnTo>
                    <a:pt x="7425" y="5795"/>
                  </a:lnTo>
                  <a:lnTo>
                    <a:pt x="6580" y="6580"/>
                  </a:lnTo>
                  <a:lnTo>
                    <a:pt x="5855" y="7304"/>
                  </a:lnTo>
                  <a:lnTo>
                    <a:pt x="5131" y="8149"/>
                  </a:lnTo>
                  <a:lnTo>
                    <a:pt x="4467" y="8994"/>
                  </a:lnTo>
                  <a:lnTo>
                    <a:pt x="3803" y="9839"/>
                  </a:lnTo>
                  <a:lnTo>
                    <a:pt x="3260" y="10745"/>
                  </a:lnTo>
                  <a:lnTo>
                    <a:pt x="2717" y="11650"/>
                  </a:lnTo>
                  <a:lnTo>
                    <a:pt x="2173" y="12616"/>
                  </a:lnTo>
                  <a:lnTo>
                    <a:pt x="1751" y="13582"/>
                  </a:lnTo>
                  <a:lnTo>
                    <a:pt x="1328" y="14608"/>
                  </a:lnTo>
                  <a:lnTo>
                    <a:pt x="1026" y="15574"/>
                  </a:lnTo>
                  <a:lnTo>
                    <a:pt x="725" y="16660"/>
                  </a:lnTo>
                  <a:lnTo>
                    <a:pt x="483" y="17686"/>
                  </a:lnTo>
                  <a:lnTo>
                    <a:pt x="302" y="18773"/>
                  </a:lnTo>
                  <a:lnTo>
                    <a:pt x="121" y="19859"/>
                  </a:lnTo>
                  <a:lnTo>
                    <a:pt x="61" y="20946"/>
                  </a:lnTo>
                  <a:lnTo>
                    <a:pt x="0" y="22032"/>
                  </a:lnTo>
                  <a:lnTo>
                    <a:pt x="61" y="22998"/>
                  </a:lnTo>
                  <a:lnTo>
                    <a:pt x="121" y="23964"/>
                  </a:lnTo>
                  <a:lnTo>
                    <a:pt x="242" y="24930"/>
                  </a:lnTo>
                  <a:lnTo>
                    <a:pt x="363" y="25895"/>
                  </a:lnTo>
                  <a:lnTo>
                    <a:pt x="604" y="26861"/>
                  </a:lnTo>
                  <a:lnTo>
                    <a:pt x="845" y="27827"/>
                  </a:lnTo>
                  <a:lnTo>
                    <a:pt x="1147" y="28732"/>
                  </a:lnTo>
                  <a:lnTo>
                    <a:pt x="1449" y="29698"/>
                  </a:lnTo>
                  <a:lnTo>
                    <a:pt x="1811" y="30603"/>
                  </a:lnTo>
                  <a:lnTo>
                    <a:pt x="2234" y="31509"/>
                  </a:lnTo>
                  <a:lnTo>
                    <a:pt x="2717" y="32414"/>
                  </a:lnTo>
                  <a:lnTo>
                    <a:pt x="3199" y="33320"/>
                  </a:lnTo>
                  <a:lnTo>
                    <a:pt x="3803" y="34165"/>
                  </a:lnTo>
                  <a:lnTo>
                    <a:pt x="4346" y="35010"/>
                  </a:lnTo>
                  <a:lnTo>
                    <a:pt x="5010" y="35795"/>
                  </a:lnTo>
                  <a:lnTo>
                    <a:pt x="5674" y="36579"/>
                  </a:lnTo>
                  <a:lnTo>
                    <a:pt x="6399" y="37364"/>
                  </a:lnTo>
                  <a:lnTo>
                    <a:pt x="7183" y="38088"/>
                  </a:lnTo>
                  <a:lnTo>
                    <a:pt x="7968" y="38752"/>
                  </a:lnTo>
                  <a:lnTo>
                    <a:pt x="8813" y="39416"/>
                  </a:lnTo>
                  <a:lnTo>
                    <a:pt x="9719" y="40020"/>
                  </a:lnTo>
                  <a:lnTo>
                    <a:pt x="10624" y="40563"/>
                  </a:lnTo>
                  <a:lnTo>
                    <a:pt x="11590" y="41106"/>
                  </a:lnTo>
                  <a:lnTo>
                    <a:pt x="12616" y="41589"/>
                  </a:lnTo>
                  <a:lnTo>
                    <a:pt x="13702" y="42012"/>
                  </a:lnTo>
                  <a:lnTo>
                    <a:pt x="14789" y="42374"/>
                  </a:lnTo>
                  <a:lnTo>
                    <a:pt x="15936" y="42736"/>
                  </a:lnTo>
                  <a:lnTo>
                    <a:pt x="17083" y="42978"/>
                  </a:lnTo>
                  <a:lnTo>
                    <a:pt x="18290" y="43219"/>
                  </a:lnTo>
                  <a:lnTo>
                    <a:pt x="19557" y="43340"/>
                  </a:lnTo>
                  <a:lnTo>
                    <a:pt x="20825" y="43460"/>
                  </a:lnTo>
                  <a:lnTo>
                    <a:pt x="22213" y="43521"/>
                  </a:lnTo>
                  <a:lnTo>
                    <a:pt x="23541" y="43460"/>
                  </a:lnTo>
                  <a:lnTo>
                    <a:pt x="24869" y="43340"/>
                  </a:lnTo>
                  <a:lnTo>
                    <a:pt x="26197" y="43219"/>
                  </a:lnTo>
                  <a:lnTo>
                    <a:pt x="27404" y="42978"/>
                  </a:lnTo>
                  <a:lnTo>
                    <a:pt x="28612" y="42676"/>
                  </a:lnTo>
                  <a:lnTo>
                    <a:pt x="29819" y="42374"/>
                  </a:lnTo>
                  <a:lnTo>
                    <a:pt x="30966" y="42012"/>
                  </a:lnTo>
                  <a:lnTo>
                    <a:pt x="32052" y="41529"/>
                  </a:lnTo>
                  <a:lnTo>
                    <a:pt x="33078" y="41046"/>
                  </a:lnTo>
                  <a:lnTo>
                    <a:pt x="34104" y="40503"/>
                  </a:lnTo>
                  <a:lnTo>
                    <a:pt x="35070" y="39959"/>
                  </a:lnTo>
                  <a:lnTo>
                    <a:pt x="35976" y="39356"/>
                  </a:lnTo>
                  <a:lnTo>
                    <a:pt x="36881" y="38692"/>
                  </a:lnTo>
                  <a:lnTo>
                    <a:pt x="37726" y="37968"/>
                  </a:lnTo>
                  <a:lnTo>
                    <a:pt x="38511" y="37243"/>
                  </a:lnTo>
                  <a:lnTo>
                    <a:pt x="39296" y="36459"/>
                  </a:lnTo>
                  <a:lnTo>
                    <a:pt x="39959" y="35674"/>
                  </a:lnTo>
                  <a:lnTo>
                    <a:pt x="40623" y="34829"/>
                  </a:lnTo>
                  <a:lnTo>
                    <a:pt x="41287" y="33984"/>
                  </a:lnTo>
                  <a:lnTo>
                    <a:pt x="41831" y="33139"/>
                  </a:lnTo>
                  <a:lnTo>
                    <a:pt x="42374" y="32233"/>
                  </a:lnTo>
                  <a:lnTo>
                    <a:pt x="42857" y="31267"/>
                  </a:lnTo>
                  <a:lnTo>
                    <a:pt x="43340" y="30362"/>
                  </a:lnTo>
                  <a:lnTo>
                    <a:pt x="43762" y="29396"/>
                  </a:lnTo>
                  <a:lnTo>
                    <a:pt x="44064" y="28430"/>
                  </a:lnTo>
                  <a:lnTo>
                    <a:pt x="44366" y="27465"/>
                  </a:lnTo>
                  <a:lnTo>
                    <a:pt x="44668" y="26439"/>
                  </a:lnTo>
                  <a:lnTo>
                    <a:pt x="44849" y="25473"/>
                  </a:lnTo>
                  <a:lnTo>
                    <a:pt x="45030" y="24447"/>
                  </a:lnTo>
                  <a:lnTo>
                    <a:pt x="45151" y="23420"/>
                  </a:lnTo>
                  <a:lnTo>
                    <a:pt x="45211" y="22455"/>
                  </a:lnTo>
                  <a:lnTo>
                    <a:pt x="45271" y="21429"/>
                  </a:lnTo>
                  <a:lnTo>
                    <a:pt x="45211" y="20402"/>
                  </a:lnTo>
                  <a:lnTo>
                    <a:pt x="45151" y="19376"/>
                  </a:lnTo>
                  <a:lnTo>
                    <a:pt x="45030" y="18350"/>
                  </a:lnTo>
                  <a:lnTo>
                    <a:pt x="44849" y="17324"/>
                  </a:lnTo>
                  <a:lnTo>
                    <a:pt x="44668" y="16358"/>
                  </a:lnTo>
                  <a:lnTo>
                    <a:pt x="44366" y="15332"/>
                  </a:lnTo>
                  <a:lnTo>
                    <a:pt x="44064" y="14366"/>
                  </a:lnTo>
                  <a:lnTo>
                    <a:pt x="43762" y="13461"/>
                  </a:lnTo>
                  <a:lnTo>
                    <a:pt x="43340" y="12495"/>
                  </a:lnTo>
                  <a:lnTo>
                    <a:pt x="42917" y="11590"/>
                  </a:lnTo>
                  <a:lnTo>
                    <a:pt x="42434" y="10684"/>
                  </a:lnTo>
                  <a:lnTo>
                    <a:pt x="41891" y="9779"/>
                  </a:lnTo>
                  <a:lnTo>
                    <a:pt x="41348" y="8934"/>
                  </a:lnTo>
                  <a:lnTo>
                    <a:pt x="40744" y="8149"/>
                  </a:lnTo>
                  <a:lnTo>
                    <a:pt x="40080" y="7364"/>
                  </a:lnTo>
                  <a:lnTo>
                    <a:pt x="39416" y="6580"/>
                  </a:lnTo>
                  <a:lnTo>
                    <a:pt x="38692" y="5855"/>
                  </a:lnTo>
                  <a:lnTo>
                    <a:pt x="37907" y="5131"/>
                  </a:lnTo>
                  <a:lnTo>
                    <a:pt x="37122" y="4467"/>
                  </a:lnTo>
                  <a:lnTo>
                    <a:pt x="36277" y="3863"/>
                  </a:lnTo>
                  <a:lnTo>
                    <a:pt x="35432" y="3260"/>
                  </a:lnTo>
                  <a:lnTo>
                    <a:pt x="34527" y="2717"/>
                  </a:lnTo>
                  <a:lnTo>
                    <a:pt x="33561" y="2234"/>
                  </a:lnTo>
                  <a:lnTo>
                    <a:pt x="32595" y="1811"/>
                  </a:lnTo>
                  <a:lnTo>
                    <a:pt x="31569" y="1389"/>
                  </a:lnTo>
                  <a:lnTo>
                    <a:pt x="30483" y="1026"/>
                  </a:lnTo>
                  <a:lnTo>
                    <a:pt x="29457" y="725"/>
                  </a:lnTo>
                  <a:lnTo>
                    <a:pt x="28310" y="483"/>
                  </a:lnTo>
                  <a:lnTo>
                    <a:pt x="27163" y="242"/>
                  </a:lnTo>
                  <a:lnTo>
                    <a:pt x="26016" y="121"/>
                  </a:lnTo>
                  <a:lnTo>
                    <a:pt x="2480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89" name="Shape 89"/>
            <p:cNvSpPr/>
            <p:nvPr/>
          </p:nvSpPr>
          <p:spPr>
            <a:xfrm>
              <a:off x="2227025" y="2322525"/>
              <a:ext cx="686625" cy="949225"/>
            </a:xfrm>
            <a:custGeom>
              <a:avLst/>
              <a:gdLst/>
              <a:ahLst/>
              <a:cxnLst/>
              <a:rect l="0" t="0" r="0" b="0"/>
              <a:pathLst>
                <a:path w="27465" h="37969" fill="none" extrusionOk="0">
                  <a:moveTo>
                    <a:pt x="24748" y="33381"/>
                  </a:moveTo>
                  <a:lnTo>
                    <a:pt x="24748" y="33381"/>
                  </a:lnTo>
                  <a:lnTo>
                    <a:pt x="25110" y="32777"/>
                  </a:lnTo>
                  <a:lnTo>
                    <a:pt x="25473" y="32234"/>
                  </a:lnTo>
                  <a:lnTo>
                    <a:pt x="25774" y="31630"/>
                  </a:lnTo>
                  <a:lnTo>
                    <a:pt x="26076" y="31027"/>
                  </a:lnTo>
                  <a:lnTo>
                    <a:pt x="26559" y="29819"/>
                  </a:lnTo>
                  <a:lnTo>
                    <a:pt x="26921" y="28552"/>
                  </a:lnTo>
                  <a:lnTo>
                    <a:pt x="27163" y="27284"/>
                  </a:lnTo>
                  <a:lnTo>
                    <a:pt x="27344" y="25956"/>
                  </a:lnTo>
                  <a:lnTo>
                    <a:pt x="27404" y="24628"/>
                  </a:lnTo>
                  <a:lnTo>
                    <a:pt x="27464" y="23300"/>
                  </a:lnTo>
                  <a:lnTo>
                    <a:pt x="27464" y="23300"/>
                  </a:lnTo>
                  <a:lnTo>
                    <a:pt x="27404" y="21671"/>
                  </a:lnTo>
                  <a:lnTo>
                    <a:pt x="27283" y="19981"/>
                  </a:lnTo>
                  <a:lnTo>
                    <a:pt x="27042" y="18170"/>
                  </a:lnTo>
                  <a:lnTo>
                    <a:pt x="26680" y="16298"/>
                  </a:lnTo>
                  <a:lnTo>
                    <a:pt x="26197" y="14367"/>
                  </a:lnTo>
                  <a:lnTo>
                    <a:pt x="25654" y="12375"/>
                  </a:lnTo>
                  <a:lnTo>
                    <a:pt x="24929" y="10504"/>
                  </a:lnTo>
                  <a:lnTo>
                    <a:pt x="24567" y="9538"/>
                  </a:lnTo>
                  <a:lnTo>
                    <a:pt x="24145" y="8633"/>
                  </a:lnTo>
                  <a:lnTo>
                    <a:pt x="23662" y="7788"/>
                  </a:lnTo>
                  <a:lnTo>
                    <a:pt x="23179" y="6882"/>
                  </a:lnTo>
                  <a:lnTo>
                    <a:pt x="22636" y="6097"/>
                  </a:lnTo>
                  <a:lnTo>
                    <a:pt x="22092" y="5252"/>
                  </a:lnTo>
                  <a:lnTo>
                    <a:pt x="21489" y="4528"/>
                  </a:lnTo>
                  <a:lnTo>
                    <a:pt x="20885" y="3804"/>
                  </a:lnTo>
                  <a:lnTo>
                    <a:pt x="20161" y="3140"/>
                  </a:lnTo>
                  <a:lnTo>
                    <a:pt x="19497" y="2536"/>
                  </a:lnTo>
                  <a:lnTo>
                    <a:pt x="18712" y="1993"/>
                  </a:lnTo>
                  <a:lnTo>
                    <a:pt x="17927" y="1510"/>
                  </a:lnTo>
                  <a:lnTo>
                    <a:pt x="17143" y="1027"/>
                  </a:lnTo>
                  <a:lnTo>
                    <a:pt x="16237" y="665"/>
                  </a:lnTo>
                  <a:lnTo>
                    <a:pt x="15332" y="423"/>
                  </a:lnTo>
                  <a:lnTo>
                    <a:pt x="14426" y="182"/>
                  </a:lnTo>
                  <a:lnTo>
                    <a:pt x="13400" y="61"/>
                  </a:lnTo>
                  <a:lnTo>
                    <a:pt x="12374" y="1"/>
                  </a:lnTo>
                  <a:lnTo>
                    <a:pt x="12374" y="1"/>
                  </a:lnTo>
                  <a:lnTo>
                    <a:pt x="11227" y="61"/>
                  </a:lnTo>
                  <a:lnTo>
                    <a:pt x="10141" y="242"/>
                  </a:lnTo>
                  <a:lnTo>
                    <a:pt x="9054" y="484"/>
                  </a:lnTo>
                  <a:lnTo>
                    <a:pt x="7968" y="846"/>
                  </a:lnTo>
                  <a:lnTo>
                    <a:pt x="6942" y="1269"/>
                  </a:lnTo>
                  <a:lnTo>
                    <a:pt x="5976" y="1812"/>
                  </a:lnTo>
                  <a:lnTo>
                    <a:pt x="5070" y="2415"/>
                  </a:lnTo>
                  <a:lnTo>
                    <a:pt x="4225" y="3140"/>
                  </a:lnTo>
                  <a:lnTo>
                    <a:pt x="4225" y="3140"/>
                  </a:lnTo>
                  <a:lnTo>
                    <a:pt x="3561" y="3743"/>
                  </a:lnTo>
                  <a:lnTo>
                    <a:pt x="3018" y="4347"/>
                  </a:lnTo>
                  <a:lnTo>
                    <a:pt x="2475" y="5011"/>
                  </a:lnTo>
                  <a:lnTo>
                    <a:pt x="2052" y="5615"/>
                  </a:lnTo>
                  <a:lnTo>
                    <a:pt x="1630" y="6279"/>
                  </a:lnTo>
                  <a:lnTo>
                    <a:pt x="1328" y="7003"/>
                  </a:lnTo>
                  <a:lnTo>
                    <a:pt x="1026" y="7667"/>
                  </a:lnTo>
                  <a:lnTo>
                    <a:pt x="785" y="8391"/>
                  </a:lnTo>
                  <a:lnTo>
                    <a:pt x="604" y="9115"/>
                  </a:lnTo>
                  <a:lnTo>
                    <a:pt x="423" y="9840"/>
                  </a:lnTo>
                  <a:lnTo>
                    <a:pt x="181" y="11289"/>
                  </a:lnTo>
                  <a:lnTo>
                    <a:pt x="60" y="12737"/>
                  </a:lnTo>
                  <a:lnTo>
                    <a:pt x="0" y="14186"/>
                  </a:lnTo>
                  <a:lnTo>
                    <a:pt x="0" y="14186"/>
                  </a:lnTo>
                  <a:lnTo>
                    <a:pt x="60" y="15936"/>
                  </a:lnTo>
                  <a:lnTo>
                    <a:pt x="242" y="17808"/>
                  </a:lnTo>
                  <a:lnTo>
                    <a:pt x="483" y="19739"/>
                  </a:lnTo>
                  <a:lnTo>
                    <a:pt x="906" y="21731"/>
                  </a:lnTo>
                  <a:lnTo>
                    <a:pt x="1388" y="23723"/>
                  </a:lnTo>
                  <a:lnTo>
                    <a:pt x="1992" y="25654"/>
                  </a:lnTo>
                  <a:lnTo>
                    <a:pt x="2777" y="27586"/>
                  </a:lnTo>
                  <a:lnTo>
                    <a:pt x="3199" y="28552"/>
                  </a:lnTo>
                  <a:lnTo>
                    <a:pt x="3622" y="29457"/>
                  </a:lnTo>
                  <a:lnTo>
                    <a:pt x="4105" y="30363"/>
                  </a:lnTo>
                  <a:lnTo>
                    <a:pt x="4588" y="31208"/>
                  </a:lnTo>
                  <a:lnTo>
                    <a:pt x="5191" y="32053"/>
                  </a:lnTo>
                  <a:lnTo>
                    <a:pt x="5734" y="32837"/>
                  </a:lnTo>
                  <a:lnTo>
                    <a:pt x="6338" y="33562"/>
                  </a:lnTo>
                  <a:lnTo>
                    <a:pt x="7002" y="34286"/>
                  </a:lnTo>
                  <a:lnTo>
                    <a:pt x="7666" y="34950"/>
                  </a:lnTo>
                  <a:lnTo>
                    <a:pt x="8390" y="35554"/>
                  </a:lnTo>
                  <a:lnTo>
                    <a:pt x="9175" y="36097"/>
                  </a:lnTo>
                  <a:lnTo>
                    <a:pt x="9960" y="36580"/>
                  </a:lnTo>
                  <a:lnTo>
                    <a:pt x="10805" y="37002"/>
                  </a:lnTo>
                  <a:lnTo>
                    <a:pt x="11650" y="37365"/>
                  </a:lnTo>
                  <a:lnTo>
                    <a:pt x="12555" y="37606"/>
                  </a:lnTo>
                  <a:lnTo>
                    <a:pt x="13461" y="37847"/>
                  </a:lnTo>
                  <a:lnTo>
                    <a:pt x="14426" y="37968"/>
                  </a:lnTo>
                  <a:lnTo>
                    <a:pt x="15453" y="37968"/>
                  </a:lnTo>
                  <a:lnTo>
                    <a:pt x="15453" y="37968"/>
                  </a:lnTo>
                  <a:lnTo>
                    <a:pt x="16117" y="37968"/>
                  </a:lnTo>
                  <a:lnTo>
                    <a:pt x="16781" y="37908"/>
                  </a:lnTo>
                  <a:lnTo>
                    <a:pt x="17444" y="37787"/>
                  </a:lnTo>
                  <a:lnTo>
                    <a:pt x="18108" y="37666"/>
                  </a:lnTo>
                  <a:lnTo>
                    <a:pt x="18772" y="37485"/>
                  </a:lnTo>
                  <a:lnTo>
                    <a:pt x="19376" y="37304"/>
                  </a:lnTo>
                  <a:lnTo>
                    <a:pt x="20040" y="37063"/>
                  </a:lnTo>
                  <a:lnTo>
                    <a:pt x="20644" y="36761"/>
                  </a:lnTo>
                  <a:lnTo>
                    <a:pt x="21247" y="36459"/>
                  </a:lnTo>
                  <a:lnTo>
                    <a:pt x="21790" y="36097"/>
                  </a:lnTo>
                  <a:lnTo>
                    <a:pt x="22394" y="35735"/>
                  </a:lnTo>
                  <a:lnTo>
                    <a:pt x="22877" y="35312"/>
                  </a:lnTo>
                  <a:lnTo>
                    <a:pt x="23420" y="34890"/>
                  </a:lnTo>
                  <a:lnTo>
                    <a:pt x="23903" y="34407"/>
                  </a:lnTo>
                  <a:lnTo>
                    <a:pt x="24326" y="33864"/>
                  </a:lnTo>
                  <a:lnTo>
                    <a:pt x="24748" y="3338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90" name="Shape 90"/>
            <p:cNvSpPr/>
            <p:nvPr/>
          </p:nvSpPr>
          <p:spPr>
            <a:xfrm>
              <a:off x="2006699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fill="none" extrusionOk="0">
                  <a:moveTo>
                    <a:pt x="22213" y="43521"/>
                  </a:moveTo>
                  <a:lnTo>
                    <a:pt x="22213" y="43521"/>
                  </a:lnTo>
                  <a:lnTo>
                    <a:pt x="20825" y="43460"/>
                  </a:lnTo>
                  <a:lnTo>
                    <a:pt x="19557" y="43340"/>
                  </a:lnTo>
                  <a:lnTo>
                    <a:pt x="18290" y="43219"/>
                  </a:lnTo>
                  <a:lnTo>
                    <a:pt x="17083" y="42978"/>
                  </a:lnTo>
                  <a:lnTo>
                    <a:pt x="15936" y="42736"/>
                  </a:lnTo>
                  <a:lnTo>
                    <a:pt x="14789" y="42374"/>
                  </a:lnTo>
                  <a:lnTo>
                    <a:pt x="13702" y="42012"/>
                  </a:lnTo>
                  <a:lnTo>
                    <a:pt x="12616" y="41589"/>
                  </a:lnTo>
                  <a:lnTo>
                    <a:pt x="11590" y="41106"/>
                  </a:lnTo>
                  <a:lnTo>
                    <a:pt x="10624" y="40563"/>
                  </a:lnTo>
                  <a:lnTo>
                    <a:pt x="9719" y="40020"/>
                  </a:lnTo>
                  <a:lnTo>
                    <a:pt x="8813" y="39416"/>
                  </a:lnTo>
                  <a:lnTo>
                    <a:pt x="7968" y="38752"/>
                  </a:lnTo>
                  <a:lnTo>
                    <a:pt x="7183" y="38088"/>
                  </a:lnTo>
                  <a:lnTo>
                    <a:pt x="6399" y="37364"/>
                  </a:lnTo>
                  <a:lnTo>
                    <a:pt x="5674" y="36579"/>
                  </a:lnTo>
                  <a:lnTo>
                    <a:pt x="5010" y="35795"/>
                  </a:lnTo>
                  <a:lnTo>
                    <a:pt x="4346" y="35010"/>
                  </a:lnTo>
                  <a:lnTo>
                    <a:pt x="3803" y="34165"/>
                  </a:lnTo>
                  <a:lnTo>
                    <a:pt x="3199" y="33320"/>
                  </a:lnTo>
                  <a:lnTo>
                    <a:pt x="2717" y="32414"/>
                  </a:lnTo>
                  <a:lnTo>
                    <a:pt x="2234" y="31509"/>
                  </a:lnTo>
                  <a:lnTo>
                    <a:pt x="1811" y="30603"/>
                  </a:lnTo>
                  <a:lnTo>
                    <a:pt x="1449" y="29698"/>
                  </a:lnTo>
                  <a:lnTo>
                    <a:pt x="1147" y="28732"/>
                  </a:lnTo>
                  <a:lnTo>
                    <a:pt x="845" y="27827"/>
                  </a:lnTo>
                  <a:lnTo>
                    <a:pt x="604" y="26861"/>
                  </a:lnTo>
                  <a:lnTo>
                    <a:pt x="363" y="25895"/>
                  </a:lnTo>
                  <a:lnTo>
                    <a:pt x="242" y="24930"/>
                  </a:lnTo>
                  <a:lnTo>
                    <a:pt x="121" y="23964"/>
                  </a:lnTo>
                  <a:lnTo>
                    <a:pt x="61" y="22998"/>
                  </a:lnTo>
                  <a:lnTo>
                    <a:pt x="0" y="22032"/>
                  </a:lnTo>
                  <a:lnTo>
                    <a:pt x="0" y="22032"/>
                  </a:lnTo>
                  <a:lnTo>
                    <a:pt x="61" y="20946"/>
                  </a:lnTo>
                  <a:lnTo>
                    <a:pt x="121" y="19859"/>
                  </a:lnTo>
                  <a:lnTo>
                    <a:pt x="302" y="18773"/>
                  </a:lnTo>
                  <a:lnTo>
                    <a:pt x="483" y="17686"/>
                  </a:lnTo>
                  <a:lnTo>
                    <a:pt x="725" y="16660"/>
                  </a:lnTo>
                  <a:lnTo>
                    <a:pt x="1026" y="15574"/>
                  </a:lnTo>
                  <a:lnTo>
                    <a:pt x="1328" y="14608"/>
                  </a:lnTo>
                  <a:lnTo>
                    <a:pt x="1751" y="13582"/>
                  </a:lnTo>
                  <a:lnTo>
                    <a:pt x="2173" y="12616"/>
                  </a:lnTo>
                  <a:lnTo>
                    <a:pt x="2717" y="11650"/>
                  </a:lnTo>
                  <a:lnTo>
                    <a:pt x="3260" y="10745"/>
                  </a:lnTo>
                  <a:lnTo>
                    <a:pt x="3803" y="9839"/>
                  </a:lnTo>
                  <a:lnTo>
                    <a:pt x="4467" y="8994"/>
                  </a:lnTo>
                  <a:lnTo>
                    <a:pt x="5131" y="8149"/>
                  </a:lnTo>
                  <a:lnTo>
                    <a:pt x="5855" y="7304"/>
                  </a:lnTo>
                  <a:lnTo>
                    <a:pt x="6580" y="6580"/>
                  </a:lnTo>
                  <a:lnTo>
                    <a:pt x="7425" y="5795"/>
                  </a:lnTo>
                  <a:lnTo>
                    <a:pt x="8270" y="5131"/>
                  </a:lnTo>
                  <a:lnTo>
                    <a:pt x="9115" y="4467"/>
                  </a:lnTo>
                  <a:lnTo>
                    <a:pt x="10020" y="3803"/>
                  </a:lnTo>
                  <a:lnTo>
                    <a:pt x="10986" y="3260"/>
                  </a:lnTo>
                  <a:lnTo>
                    <a:pt x="11952" y="2717"/>
                  </a:lnTo>
                  <a:lnTo>
                    <a:pt x="12978" y="2234"/>
                  </a:lnTo>
                  <a:lnTo>
                    <a:pt x="14065" y="1751"/>
                  </a:lnTo>
                  <a:lnTo>
                    <a:pt x="15151" y="1328"/>
                  </a:lnTo>
                  <a:lnTo>
                    <a:pt x="16238" y="1026"/>
                  </a:lnTo>
                  <a:lnTo>
                    <a:pt x="17384" y="725"/>
                  </a:lnTo>
                  <a:lnTo>
                    <a:pt x="18592" y="423"/>
                  </a:lnTo>
                  <a:lnTo>
                    <a:pt x="19799" y="242"/>
                  </a:lnTo>
                  <a:lnTo>
                    <a:pt x="21006" y="121"/>
                  </a:lnTo>
                  <a:lnTo>
                    <a:pt x="22274" y="0"/>
                  </a:lnTo>
                  <a:lnTo>
                    <a:pt x="23541" y="0"/>
                  </a:lnTo>
                  <a:lnTo>
                    <a:pt x="23541" y="0"/>
                  </a:lnTo>
                  <a:lnTo>
                    <a:pt x="24809" y="0"/>
                  </a:lnTo>
                  <a:lnTo>
                    <a:pt x="26016" y="121"/>
                  </a:lnTo>
                  <a:lnTo>
                    <a:pt x="27163" y="242"/>
                  </a:lnTo>
                  <a:lnTo>
                    <a:pt x="28310" y="483"/>
                  </a:lnTo>
                  <a:lnTo>
                    <a:pt x="29457" y="725"/>
                  </a:lnTo>
                  <a:lnTo>
                    <a:pt x="30483" y="1026"/>
                  </a:lnTo>
                  <a:lnTo>
                    <a:pt x="31569" y="1389"/>
                  </a:lnTo>
                  <a:lnTo>
                    <a:pt x="32595" y="1811"/>
                  </a:lnTo>
                  <a:lnTo>
                    <a:pt x="33561" y="2234"/>
                  </a:lnTo>
                  <a:lnTo>
                    <a:pt x="34527" y="2717"/>
                  </a:lnTo>
                  <a:lnTo>
                    <a:pt x="35432" y="3260"/>
                  </a:lnTo>
                  <a:lnTo>
                    <a:pt x="36277" y="3863"/>
                  </a:lnTo>
                  <a:lnTo>
                    <a:pt x="37122" y="4467"/>
                  </a:lnTo>
                  <a:lnTo>
                    <a:pt x="37907" y="5131"/>
                  </a:lnTo>
                  <a:lnTo>
                    <a:pt x="38692" y="5855"/>
                  </a:lnTo>
                  <a:lnTo>
                    <a:pt x="39416" y="6580"/>
                  </a:lnTo>
                  <a:lnTo>
                    <a:pt x="40080" y="7364"/>
                  </a:lnTo>
                  <a:lnTo>
                    <a:pt x="40744" y="8149"/>
                  </a:lnTo>
                  <a:lnTo>
                    <a:pt x="41348" y="8934"/>
                  </a:lnTo>
                  <a:lnTo>
                    <a:pt x="41891" y="9779"/>
                  </a:lnTo>
                  <a:lnTo>
                    <a:pt x="42434" y="10684"/>
                  </a:lnTo>
                  <a:lnTo>
                    <a:pt x="42917" y="11590"/>
                  </a:lnTo>
                  <a:lnTo>
                    <a:pt x="43340" y="12495"/>
                  </a:lnTo>
                  <a:lnTo>
                    <a:pt x="43762" y="13461"/>
                  </a:lnTo>
                  <a:lnTo>
                    <a:pt x="44064" y="14366"/>
                  </a:lnTo>
                  <a:lnTo>
                    <a:pt x="44366" y="15332"/>
                  </a:lnTo>
                  <a:lnTo>
                    <a:pt x="44668" y="16358"/>
                  </a:lnTo>
                  <a:lnTo>
                    <a:pt x="44849" y="17324"/>
                  </a:lnTo>
                  <a:lnTo>
                    <a:pt x="45030" y="18350"/>
                  </a:lnTo>
                  <a:lnTo>
                    <a:pt x="45151" y="19376"/>
                  </a:lnTo>
                  <a:lnTo>
                    <a:pt x="45211" y="20402"/>
                  </a:lnTo>
                  <a:lnTo>
                    <a:pt x="45271" y="21429"/>
                  </a:lnTo>
                  <a:lnTo>
                    <a:pt x="45271" y="21429"/>
                  </a:lnTo>
                  <a:lnTo>
                    <a:pt x="45211" y="22455"/>
                  </a:lnTo>
                  <a:lnTo>
                    <a:pt x="45151" y="23420"/>
                  </a:lnTo>
                  <a:lnTo>
                    <a:pt x="45030" y="24447"/>
                  </a:lnTo>
                  <a:lnTo>
                    <a:pt x="44849" y="25473"/>
                  </a:lnTo>
                  <a:lnTo>
                    <a:pt x="44668" y="26439"/>
                  </a:lnTo>
                  <a:lnTo>
                    <a:pt x="44366" y="27465"/>
                  </a:lnTo>
                  <a:lnTo>
                    <a:pt x="44064" y="28430"/>
                  </a:lnTo>
                  <a:lnTo>
                    <a:pt x="43762" y="29396"/>
                  </a:lnTo>
                  <a:lnTo>
                    <a:pt x="43340" y="30362"/>
                  </a:lnTo>
                  <a:lnTo>
                    <a:pt x="42857" y="31267"/>
                  </a:lnTo>
                  <a:lnTo>
                    <a:pt x="42374" y="32233"/>
                  </a:lnTo>
                  <a:lnTo>
                    <a:pt x="41831" y="33139"/>
                  </a:lnTo>
                  <a:lnTo>
                    <a:pt x="41287" y="33984"/>
                  </a:lnTo>
                  <a:lnTo>
                    <a:pt x="40623" y="34829"/>
                  </a:lnTo>
                  <a:lnTo>
                    <a:pt x="39959" y="35674"/>
                  </a:lnTo>
                  <a:lnTo>
                    <a:pt x="39296" y="36459"/>
                  </a:lnTo>
                  <a:lnTo>
                    <a:pt x="38511" y="37243"/>
                  </a:lnTo>
                  <a:lnTo>
                    <a:pt x="37726" y="37968"/>
                  </a:lnTo>
                  <a:lnTo>
                    <a:pt x="36881" y="38692"/>
                  </a:lnTo>
                  <a:lnTo>
                    <a:pt x="35976" y="39356"/>
                  </a:lnTo>
                  <a:lnTo>
                    <a:pt x="35070" y="39959"/>
                  </a:lnTo>
                  <a:lnTo>
                    <a:pt x="34104" y="40503"/>
                  </a:lnTo>
                  <a:lnTo>
                    <a:pt x="33078" y="41046"/>
                  </a:lnTo>
                  <a:lnTo>
                    <a:pt x="32052" y="41529"/>
                  </a:lnTo>
                  <a:lnTo>
                    <a:pt x="30966" y="42012"/>
                  </a:lnTo>
                  <a:lnTo>
                    <a:pt x="29819" y="42374"/>
                  </a:lnTo>
                  <a:lnTo>
                    <a:pt x="28612" y="42676"/>
                  </a:lnTo>
                  <a:lnTo>
                    <a:pt x="27404" y="42978"/>
                  </a:lnTo>
                  <a:lnTo>
                    <a:pt x="26197" y="43219"/>
                  </a:lnTo>
                  <a:lnTo>
                    <a:pt x="24869" y="43340"/>
                  </a:lnTo>
                  <a:lnTo>
                    <a:pt x="23541" y="43460"/>
                  </a:lnTo>
                  <a:lnTo>
                    <a:pt x="22213" y="4352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91" name="Shape 91"/>
            <p:cNvSpPr/>
            <p:nvPr/>
          </p:nvSpPr>
          <p:spPr>
            <a:xfrm>
              <a:off x="247172" y="1738550"/>
              <a:ext cx="1659950" cy="1681075"/>
            </a:xfrm>
            <a:custGeom>
              <a:avLst/>
              <a:gdLst/>
              <a:ahLst/>
              <a:cxnLst/>
              <a:rect l="0" t="0" r="0" b="0"/>
              <a:pathLst>
                <a:path w="66398" h="67243" extrusionOk="0">
                  <a:moveTo>
                    <a:pt x="36881" y="0"/>
                  </a:moveTo>
                  <a:lnTo>
                    <a:pt x="34708" y="61"/>
                  </a:lnTo>
                  <a:lnTo>
                    <a:pt x="32656" y="181"/>
                  </a:lnTo>
                  <a:lnTo>
                    <a:pt x="30603" y="423"/>
                  </a:lnTo>
                  <a:lnTo>
                    <a:pt x="28611" y="725"/>
                  </a:lnTo>
                  <a:lnTo>
                    <a:pt x="26680" y="1147"/>
                  </a:lnTo>
                  <a:lnTo>
                    <a:pt x="24809" y="1630"/>
                  </a:lnTo>
                  <a:lnTo>
                    <a:pt x="23058" y="2234"/>
                  </a:lnTo>
                  <a:lnTo>
                    <a:pt x="21308" y="2837"/>
                  </a:lnTo>
                  <a:lnTo>
                    <a:pt x="19618" y="3561"/>
                  </a:lnTo>
                  <a:lnTo>
                    <a:pt x="17988" y="4346"/>
                  </a:lnTo>
                  <a:lnTo>
                    <a:pt x="16479" y="5191"/>
                  </a:lnTo>
                  <a:lnTo>
                    <a:pt x="14970" y="6157"/>
                  </a:lnTo>
                  <a:lnTo>
                    <a:pt x="13581" y="7123"/>
                  </a:lnTo>
                  <a:lnTo>
                    <a:pt x="12193" y="8149"/>
                  </a:lnTo>
                  <a:lnTo>
                    <a:pt x="10926" y="9296"/>
                  </a:lnTo>
                  <a:lnTo>
                    <a:pt x="9718" y="10443"/>
                  </a:lnTo>
                  <a:lnTo>
                    <a:pt x="8571" y="11650"/>
                  </a:lnTo>
                  <a:lnTo>
                    <a:pt x="7485" y="12917"/>
                  </a:lnTo>
                  <a:lnTo>
                    <a:pt x="6459" y="14245"/>
                  </a:lnTo>
                  <a:lnTo>
                    <a:pt x="5493" y="15573"/>
                  </a:lnTo>
                  <a:lnTo>
                    <a:pt x="4648" y="16962"/>
                  </a:lnTo>
                  <a:lnTo>
                    <a:pt x="3863" y="18410"/>
                  </a:lnTo>
                  <a:lnTo>
                    <a:pt x="3139" y="19859"/>
                  </a:lnTo>
                  <a:lnTo>
                    <a:pt x="2475" y="21368"/>
                  </a:lnTo>
                  <a:lnTo>
                    <a:pt x="1871" y="22877"/>
                  </a:lnTo>
                  <a:lnTo>
                    <a:pt x="1388" y="24446"/>
                  </a:lnTo>
                  <a:lnTo>
                    <a:pt x="966" y="26016"/>
                  </a:lnTo>
                  <a:lnTo>
                    <a:pt x="604" y="27585"/>
                  </a:lnTo>
                  <a:lnTo>
                    <a:pt x="362" y="29215"/>
                  </a:lnTo>
                  <a:lnTo>
                    <a:pt x="121" y="30845"/>
                  </a:lnTo>
                  <a:lnTo>
                    <a:pt x="0" y="32474"/>
                  </a:lnTo>
                  <a:lnTo>
                    <a:pt x="0" y="34165"/>
                  </a:lnTo>
                  <a:lnTo>
                    <a:pt x="0" y="35553"/>
                  </a:lnTo>
                  <a:lnTo>
                    <a:pt x="121" y="36941"/>
                  </a:lnTo>
                  <a:lnTo>
                    <a:pt x="242" y="38330"/>
                  </a:lnTo>
                  <a:lnTo>
                    <a:pt x="423" y="39718"/>
                  </a:lnTo>
                  <a:lnTo>
                    <a:pt x="725" y="41167"/>
                  </a:lnTo>
                  <a:lnTo>
                    <a:pt x="1026" y="42615"/>
                  </a:lnTo>
                  <a:lnTo>
                    <a:pt x="1449" y="44003"/>
                  </a:lnTo>
                  <a:lnTo>
                    <a:pt x="1871" y="45452"/>
                  </a:lnTo>
                  <a:lnTo>
                    <a:pt x="2415" y="46840"/>
                  </a:lnTo>
                  <a:lnTo>
                    <a:pt x="2958" y="48229"/>
                  </a:lnTo>
                  <a:lnTo>
                    <a:pt x="3622" y="49617"/>
                  </a:lnTo>
                  <a:lnTo>
                    <a:pt x="4346" y="51005"/>
                  </a:lnTo>
                  <a:lnTo>
                    <a:pt x="5131" y="52333"/>
                  </a:lnTo>
                  <a:lnTo>
                    <a:pt x="5976" y="53661"/>
                  </a:lnTo>
                  <a:lnTo>
                    <a:pt x="6942" y="54929"/>
                  </a:lnTo>
                  <a:lnTo>
                    <a:pt x="7907" y="56136"/>
                  </a:lnTo>
                  <a:lnTo>
                    <a:pt x="8994" y="57343"/>
                  </a:lnTo>
                  <a:lnTo>
                    <a:pt x="10141" y="58430"/>
                  </a:lnTo>
                  <a:lnTo>
                    <a:pt x="11408" y="59577"/>
                  </a:lnTo>
                  <a:lnTo>
                    <a:pt x="12676" y="60603"/>
                  </a:lnTo>
                  <a:lnTo>
                    <a:pt x="14064" y="61569"/>
                  </a:lnTo>
                  <a:lnTo>
                    <a:pt x="15513" y="62474"/>
                  </a:lnTo>
                  <a:lnTo>
                    <a:pt x="17082" y="63319"/>
                  </a:lnTo>
                  <a:lnTo>
                    <a:pt x="18712" y="64104"/>
                  </a:lnTo>
                  <a:lnTo>
                    <a:pt x="20402" y="64768"/>
                  </a:lnTo>
                  <a:lnTo>
                    <a:pt x="22213" y="65432"/>
                  </a:lnTo>
                  <a:lnTo>
                    <a:pt x="24084" y="65915"/>
                  </a:lnTo>
                  <a:lnTo>
                    <a:pt x="26076" y="66397"/>
                  </a:lnTo>
                  <a:lnTo>
                    <a:pt x="28068" y="66760"/>
                  </a:lnTo>
                  <a:lnTo>
                    <a:pt x="30241" y="67001"/>
                  </a:lnTo>
                  <a:lnTo>
                    <a:pt x="32475" y="67182"/>
                  </a:lnTo>
                  <a:lnTo>
                    <a:pt x="34768" y="67243"/>
                  </a:lnTo>
                  <a:lnTo>
                    <a:pt x="36639" y="67182"/>
                  </a:lnTo>
                  <a:lnTo>
                    <a:pt x="38511" y="67061"/>
                  </a:lnTo>
                  <a:lnTo>
                    <a:pt x="40382" y="66941"/>
                  </a:lnTo>
                  <a:lnTo>
                    <a:pt x="42193" y="66760"/>
                  </a:lnTo>
                  <a:lnTo>
                    <a:pt x="45935" y="66277"/>
                  </a:lnTo>
                  <a:lnTo>
                    <a:pt x="49859" y="65673"/>
                  </a:lnTo>
                  <a:lnTo>
                    <a:pt x="62897" y="62655"/>
                  </a:lnTo>
                  <a:lnTo>
                    <a:pt x="62897" y="51488"/>
                  </a:lnTo>
                  <a:lnTo>
                    <a:pt x="62957" y="49255"/>
                  </a:lnTo>
                  <a:lnTo>
                    <a:pt x="63078" y="47142"/>
                  </a:lnTo>
                  <a:lnTo>
                    <a:pt x="63198" y="46659"/>
                  </a:lnTo>
                  <a:lnTo>
                    <a:pt x="63379" y="46297"/>
                  </a:lnTo>
                  <a:lnTo>
                    <a:pt x="63621" y="45995"/>
                  </a:lnTo>
                  <a:lnTo>
                    <a:pt x="63983" y="45633"/>
                  </a:lnTo>
                  <a:lnTo>
                    <a:pt x="66398" y="43400"/>
                  </a:lnTo>
                  <a:lnTo>
                    <a:pt x="47022" y="43400"/>
                  </a:lnTo>
                  <a:lnTo>
                    <a:pt x="39718" y="47323"/>
                  </a:lnTo>
                  <a:lnTo>
                    <a:pt x="53480" y="46599"/>
                  </a:lnTo>
                  <a:lnTo>
                    <a:pt x="53480" y="61267"/>
                  </a:lnTo>
                  <a:lnTo>
                    <a:pt x="51368" y="62112"/>
                  </a:lnTo>
                  <a:lnTo>
                    <a:pt x="50160" y="62474"/>
                  </a:lnTo>
                  <a:lnTo>
                    <a:pt x="48893" y="62836"/>
                  </a:lnTo>
                  <a:lnTo>
                    <a:pt x="47444" y="63138"/>
                  </a:lnTo>
                  <a:lnTo>
                    <a:pt x="45814" y="63379"/>
                  </a:lnTo>
                  <a:lnTo>
                    <a:pt x="43943" y="63500"/>
                  </a:lnTo>
                  <a:lnTo>
                    <a:pt x="41891" y="63561"/>
                  </a:lnTo>
                  <a:lnTo>
                    <a:pt x="40080" y="63500"/>
                  </a:lnTo>
                  <a:lnTo>
                    <a:pt x="38269" y="63379"/>
                  </a:lnTo>
                  <a:lnTo>
                    <a:pt x="36519" y="63138"/>
                  </a:lnTo>
                  <a:lnTo>
                    <a:pt x="34768" y="62836"/>
                  </a:lnTo>
                  <a:lnTo>
                    <a:pt x="33138" y="62414"/>
                  </a:lnTo>
                  <a:lnTo>
                    <a:pt x="31509" y="61931"/>
                  </a:lnTo>
                  <a:lnTo>
                    <a:pt x="29939" y="61388"/>
                  </a:lnTo>
                  <a:lnTo>
                    <a:pt x="28430" y="60784"/>
                  </a:lnTo>
                  <a:lnTo>
                    <a:pt x="26982" y="60060"/>
                  </a:lnTo>
                  <a:lnTo>
                    <a:pt x="25593" y="59275"/>
                  </a:lnTo>
                  <a:lnTo>
                    <a:pt x="24205" y="58430"/>
                  </a:lnTo>
                  <a:lnTo>
                    <a:pt x="22937" y="57524"/>
                  </a:lnTo>
                  <a:lnTo>
                    <a:pt x="21670" y="56559"/>
                  </a:lnTo>
                  <a:lnTo>
                    <a:pt x="20463" y="55532"/>
                  </a:lnTo>
                  <a:lnTo>
                    <a:pt x="19376" y="54446"/>
                  </a:lnTo>
                  <a:lnTo>
                    <a:pt x="18290" y="53359"/>
                  </a:lnTo>
                  <a:lnTo>
                    <a:pt x="17263" y="52152"/>
                  </a:lnTo>
                  <a:lnTo>
                    <a:pt x="16298" y="50945"/>
                  </a:lnTo>
                  <a:lnTo>
                    <a:pt x="15392" y="49617"/>
                  </a:lnTo>
                  <a:lnTo>
                    <a:pt x="14547" y="48349"/>
                  </a:lnTo>
                  <a:lnTo>
                    <a:pt x="13763" y="46961"/>
                  </a:lnTo>
                  <a:lnTo>
                    <a:pt x="13038" y="45573"/>
                  </a:lnTo>
                  <a:lnTo>
                    <a:pt x="12435" y="44124"/>
                  </a:lnTo>
                  <a:lnTo>
                    <a:pt x="11831" y="42676"/>
                  </a:lnTo>
                  <a:lnTo>
                    <a:pt x="11288" y="41167"/>
                  </a:lnTo>
                  <a:lnTo>
                    <a:pt x="10865" y="39657"/>
                  </a:lnTo>
                  <a:lnTo>
                    <a:pt x="10443" y="38148"/>
                  </a:lnTo>
                  <a:lnTo>
                    <a:pt x="10141" y="36579"/>
                  </a:lnTo>
                  <a:lnTo>
                    <a:pt x="9899" y="35010"/>
                  </a:lnTo>
                  <a:lnTo>
                    <a:pt x="9718" y="33440"/>
                  </a:lnTo>
                  <a:lnTo>
                    <a:pt x="9598" y="31811"/>
                  </a:lnTo>
                  <a:lnTo>
                    <a:pt x="9598" y="30241"/>
                  </a:lnTo>
                  <a:lnTo>
                    <a:pt x="9598" y="28732"/>
                  </a:lnTo>
                  <a:lnTo>
                    <a:pt x="9718" y="27283"/>
                  </a:lnTo>
                  <a:lnTo>
                    <a:pt x="9839" y="25895"/>
                  </a:lnTo>
                  <a:lnTo>
                    <a:pt x="10080" y="24507"/>
                  </a:lnTo>
                  <a:lnTo>
                    <a:pt x="10322" y="23119"/>
                  </a:lnTo>
                  <a:lnTo>
                    <a:pt x="10684" y="21791"/>
                  </a:lnTo>
                  <a:lnTo>
                    <a:pt x="11046" y="20523"/>
                  </a:lnTo>
                  <a:lnTo>
                    <a:pt x="11469" y="19255"/>
                  </a:lnTo>
                  <a:lnTo>
                    <a:pt x="12012" y="18048"/>
                  </a:lnTo>
                  <a:lnTo>
                    <a:pt x="12555" y="16901"/>
                  </a:lnTo>
                  <a:lnTo>
                    <a:pt x="13159" y="15754"/>
                  </a:lnTo>
                  <a:lnTo>
                    <a:pt x="13763" y="14668"/>
                  </a:lnTo>
                  <a:lnTo>
                    <a:pt x="14487" y="13642"/>
                  </a:lnTo>
                  <a:lnTo>
                    <a:pt x="15211" y="12616"/>
                  </a:lnTo>
                  <a:lnTo>
                    <a:pt x="15996" y="11710"/>
                  </a:lnTo>
                  <a:lnTo>
                    <a:pt x="16841" y="10744"/>
                  </a:lnTo>
                  <a:lnTo>
                    <a:pt x="17686" y="9899"/>
                  </a:lnTo>
                  <a:lnTo>
                    <a:pt x="18591" y="9115"/>
                  </a:lnTo>
                  <a:lnTo>
                    <a:pt x="19557" y="8330"/>
                  </a:lnTo>
                  <a:lnTo>
                    <a:pt x="20523" y="7606"/>
                  </a:lnTo>
                  <a:lnTo>
                    <a:pt x="21549" y="6942"/>
                  </a:lnTo>
                  <a:lnTo>
                    <a:pt x="22636" y="6338"/>
                  </a:lnTo>
                  <a:lnTo>
                    <a:pt x="23722" y="5734"/>
                  </a:lnTo>
                  <a:lnTo>
                    <a:pt x="24809" y="5252"/>
                  </a:lnTo>
                  <a:lnTo>
                    <a:pt x="26016" y="4829"/>
                  </a:lnTo>
                  <a:lnTo>
                    <a:pt x="27163" y="4407"/>
                  </a:lnTo>
                  <a:lnTo>
                    <a:pt x="28370" y="4044"/>
                  </a:lnTo>
                  <a:lnTo>
                    <a:pt x="29638" y="3803"/>
                  </a:lnTo>
                  <a:lnTo>
                    <a:pt x="30905" y="3561"/>
                  </a:lnTo>
                  <a:lnTo>
                    <a:pt x="32233" y="3441"/>
                  </a:lnTo>
                  <a:lnTo>
                    <a:pt x="33501" y="3320"/>
                  </a:lnTo>
                  <a:lnTo>
                    <a:pt x="34889" y="3320"/>
                  </a:lnTo>
                  <a:lnTo>
                    <a:pt x="36821" y="3380"/>
                  </a:lnTo>
                  <a:lnTo>
                    <a:pt x="38692" y="3561"/>
                  </a:lnTo>
                  <a:lnTo>
                    <a:pt x="40382" y="3803"/>
                  </a:lnTo>
                  <a:lnTo>
                    <a:pt x="42012" y="4225"/>
                  </a:lnTo>
                  <a:lnTo>
                    <a:pt x="43521" y="4648"/>
                  </a:lnTo>
                  <a:lnTo>
                    <a:pt x="44969" y="5191"/>
                  </a:lnTo>
                  <a:lnTo>
                    <a:pt x="46297" y="5795"/>
                  </a:lnTo>
                  <a:lnTo>
                    <a:pt x="47504" y="6459"/>
                  </a:lnTo>
                  <a:lnTo>
                    <a:pt x="48651" y="7123"/>
                  </a:lnTo>
                  <a:lnTo>
                    <a:pt x="49677" y="7847"/>
                  </a:lnTo>
                  <a:lnTo>
                    <a:pt x="50643" y="8571"/>
                  </a:lnTo>
                  <a:lnTo>
                    <a:pt x="51549" y="9235"/>
                  </a:lnTo>
                  <a:lnTo>
                    <a:pt x="53118" y="10624"/>
                  </a:lnTo>
                  <a:lnTo>
                    <a:pt x="54386" y="11891"/>
                  </a:lnTo>
                  <a:lnTo>
                    <a:pt x="52152" y="15513"/>
                  </a:lnTo>
                  <a:lnTo>
                    <a:pt x="52152" y="15513"/>
                  </a:lnTo>
                  <a:lnTo>
                    <a:pt x="55351" y="14789"/>
                  </a:lnTo>
                  <a:lnTo>
                    <a:pt x="62897" y="7606"/>
                  </a:lnTo>
                  <a:lnTo>
                    <a:pt x="61146" y="6398"/>
                  </a:lnTo>
                  <a:lnTo>
                    <a:pt x="59999" y="5674"/>
                  </a:lnTo>
                  <a:lnTo>
                    <a:pt x="58671" y="4950"/>
                  </a:lnTo>
                  <a:lnTo>
                    <a:pt x="57162" y="4225"/>
                  </a:lnTo>
                  <a:lnTo>
                    <a:pt x="55351" y="3441"/>
                  </a:lnTo>
                  <a:lnTo>
                    <a:pt x="53239" y="2656"/>
                  </a:lnTo>
                  <a:lnTo>
                    <a:pt x="50824" y="1932"/>
                  </a:lnTo>
                  <a:lnTo>
                    <a:pt x="49195" y="1509"/>
                  </a:lnTo>
                  <a:lnTo>
                    <a:pt x="47565" y="1147"/>
                  </a:lnTo>
                  <a:lnTo>
                    <a:pt x="45814" y="785"/>
                  </a:lnTo>
                  <a:lnTo>
                    <a:pt x="44124" y="543"/>
                  </a:lnTo>
                  <a:lnTo>
                    <a:pt x="42313" y="302"/>
                  </a:lnTo>
                  <a:lnTo>
                    <a:pt x="40563" y="121"/>
                  </a:lnTo>
                  <a:lnTo>
                    <a:pt x="38692" y="61"/>
                  </a:lnTo>
                  <a:lnTo>
                    <a:pt x="3688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92" name="Shape 92"/>
            <p:cNvSpPr/>
            <p:nvPr/>
          </p:nvSpPr>
          <p:spPr>
            <a:xfrm>
              <a:off x="247172" y="1738550"/>
              <a:ext cx="1659950" cy="1681075"/>
            </a:xfrm>
            <a:custGeom>
              <a:avLst/>
              <a:gdLst/>
              <a:ahLst/>
              <a:cxnLst/>
              <a:rect l="0" t="0" r="0" b="0"/>
              <a:pathLst>
                <a:path w="66398" h="67243" fill="none" extrusionOk="0">
                  <a:moveTo>
                    <a:pt x="62897" y="62655"/>
                  </a:moveTo>
                  <a:lnTo>
                    <a:pt x="49859" y="65673"/>
                  </a:lnTo>
                  <a:lnTo>
                    <a:pt x="49859" y="65673"/>
                  </a:lnTo>
                  <a:lnTo>
                    <a:pt x="45935" y="66277"/>
                  </a:lnTo>
                  <a:lnTo>
                    <a:pt x="42193" y="66760"/>
                  </a:lnTo>
                  <a:lnTo>
                    <a:pt x="40382" y="66941"/>
                  </a:lnTo>
                  <a:lnTo>
                    <a:pt x="38511" y="67061"/>
                  </a:lnTo>
                  <a:lnTo>
                    <a:pt x="36639" y="67182"/>
                  </a:lnTo>
                  <a:lnTo>
                    <a:pt x="34768" y="67243"/>
                  </a:lnTo>
                  <a:lnTo>
                    <a:pt x="34768" y="67243"/>
                  </a:lnTo>
                  <a:lnTo>
                    <a:pt x="32475" y="67182"/>
                  </a:lnTo>
                  <a:lnTo>
                    <a:pt x="30241" y="67001"/>
                  </a:lnTo>
                  <a:lnTo>
                    <a:pt x="28068" y="66760"/>
                  </a:lnTo>
                  <a:lnTo>
                    <a:pt x="26076" y="66397"/>
                  </a:lnTo>
                  <a:lnTo>
                    <a:pt x="24084" y="65915"/>
                  </a:lnTo>
                  <a:lnTo>
                    <a:pt x="22213" y="65432"/>
                  </a:lnTo>
                  <a:lnTo>
                    <a:pt x="20402" y="64768"/>
                  </a:lnTo>
                  <a:lnTo>
                    <a:pt x="18712" y="64104"/>
                  </a:lnTo>
                  <a:lnTo>
                    <a:pt x="17082" y="63319"/>
                  </a:lnTo>
                  <a:lnTo>
                    <a:pt x="15513" y="62474"/>
                  </a:lnTo>
                  <a:lnTo>
                    <a:pt x="14064" y="61569"/>
                  </a:lnTo>
                  <a:lnTo>
                    <a:pt x="12676" y="60603"/>
                  </a:lnTo>
                  <a:lnTo>
                    <a:pt x="11408" y="59577"/>
                  </a:lnTo>
                  <a:lnTo>
                    <a:pt x="10141" y="58430"/>
                  </a:lnTo>
                  <a:lnTo>
                    <a:pt x="8994" y="57343"/>
                  </a:lnTo>
                  <a:lnTo>
                    <a:pt x="7907" y="56136"/>
                  </a:lnTo>
                  <a:lnTo>
                    <a:pt x="6942" y="54929"/>
                  </a:lnTo>
                  <a:lnTo>
                    <a:pt x="5976" y="53661"/>
                  </a:lnTo>
                  <a:lnTo>
                    <a:pt x="5131" y="52333"/>
                  </a:lnTo>
                  <a:lnTo>
                    <a:pt x="4346" y="51005"/>
                  </a:lnTo>
                  <a:lnTo>
                    <a:pt x="3622" y="49617"/>
                  </a:lnTo>
                  <a:lnTo>
                    <a:pt x="2958" y="48229"/>
                  </a:lnTo>
                  <a:lnTo>
                    <a:pt x="2415" y="46840"/>
                  </a:lnTo>
                  <a:lnTo>
                    <a:pt x="1871" y="45452"/>
                  </a:lnTo>
                  <a:lnTo>
                    <a:pt x="1449" y="44003"/>
                  </a:lnTo>
                  <a:lnTo>
                    <a:pt x="1026" y="42615"/>
                  </a:lnTo>
                  <a:lnTo>
                    <a:pt x="725" y="41167"/>
                  </a:lnTo>
                  <a:lnTo>
                    <a:pt x="423" y="39718"/>
                  </a:lnTo>
                  <a:lnTo>
                    <a:pt x="242" y="38330"/>
                  </a:lnTo>
                  <a:lnTo>
                    <a:pt x="121" y="36941"/>
                  </a:lnTo>
                  <a:lnTo>
                    <a:pt x="0" y="35553"/>
                  </a:lnTo>
                  <a:lnTo>
                    <a:pt x="0" y="34165"/>
                  </a:lnTo>
                  <a:lnTo>
                    <a:pt x="0" y="34165"/>
                  </a:lnTo>
                  <a:lnTo>
                    <a:pt x="0" y="32474"/>
                  </a:lnTo>
                  <a:lnTo>
                    <a:pt x="121" y="30845"/>
                  </a:lnTo>
                  <a:lnTo>
                    <a:pt x="362" y="29215"/>
                  </a:lnTo>
                  <a:lnTo>
                    <a:pt x="604" y="27585"/>
                  </a:lnTo>
                  <a:lnTo>
                    <a:pt x="966" y="26016"/>
                  </a:lnTo>
                  <a:lnTo>
                    <a:pt x="1388" y="24446"/>
                  </a:lnTo>
                  <a:lnTo>
                    <a:pt x="1871" y="22877"/>
                  </a:lnTo>
                  <a:lnTo>
                    <a:pt x="2475" y="21368"/>
                  </a:lnTo>
                  <a:lnTo>
                    <a:pt x="3139" y="19859"/>
                  </a:lnTo>
                  <a:lnTo>
                    <a:pt x="3863" y="18410"/>
                  </a:lnTo>
                  <a:lnTo>
                    <a:pt x="4648" y="16962"/>
                  </a:lnTo>
                  <a:lnTo>
                    <a:pt x="5493" y="15573"/>
                  </a:lnTo>
                  <a:lnTo>
                    <a:pt x="6459" y="14245"/>
                  </a:lnTo>
                  <a:lnTo>
                    <a:pt x="7485" y="12917"/>
                  </a:lnTo>
                  <a:lnTo>
                    <a:pt x="8571" y="11650"/>
                  </a:lnTo>
                  <a:lnTo>
                    <a:pt x="9718" y="10443"/>
                  </a:lnTo>
                  <a:lnTo>
                    <a:pt x="10926" y="9296"/>
                  </a:lnTo>
                  <a:lnTo>
                    <a:pt x="12193" y="8149"/>
                  </a:lnTo>
                  <a:lnTo>
                    <a:pt x="13581" y="7123"/>
                  </a:lnTo>
                  <a:lnTo>
                    <a:pt x="14970" y="6157"/>
                  </a:lnTo>
                  <a:lnTo>
                    <a:pt x="16479" y="5191"/>
                  </a:lnTo>
                  <a:lnTo>
                    <a:pt x="17988" y="4346"/>
                  </a:lnTo>
                  <a:lnTo>
                    <a:pt x="19618" y="3561"/>
                  </a:lnTo>
                  <a:lnTo>
                    <a:pt x="21308" y="2837"/>
                  </a:lnTo>
                  <a:lnTo>
                    <a:pt x="23058" y="2234"/>
                  </a:lnTo>
                  <a:lnTo>
                    <a:pt x="24809" y="1630"/>
                  </a:lnTo>
                  <a:lnTo>
                    <a:pt x="26680" y="1147"/>
                  </a:lnTo>
                  <a:lnTo>
                    <a:pt x="28611" y="725"/>
                  </a:lnTo>
                  <a:lnTo>
                    <a:pt x="30603" y="423"/>
                  </a:lnTo>
                  <a:lnTo>
                    <a:pt x="32656" y="181"/>
                  </a:lnTo>
                  <a:lnTo>
                    <a:pt x="34708" y="61"/>
                  </a:lnTo>
                  <a:lnTo>
                    <a:pt x="36881" y="0"/>
                  </a:lnTo>
                  <a:lnTo>
                    <a:pt x="36881" y="0"/>
                  </a:lnTo>
                  <a:lnTo>
                    <a:pt x="38692" y="61"/>
                  </a:lnTo>
                  <a:lnTo>
                    <a:pt x="40563" y="121"/>
                  </a:lnTo>
                  <a:lnTo>
                    <a:pt x="42313" y="302"/>
                  </a:lnTo>
                  <a:lnTo>
                    <a:pt x="44124" y="543"/>
                  </a:lnTo>
                  <a:lnTo>
                    <a:pt x="45814" y="785"/>
                  </a:lnTo>
                  <a:lnTo>
                    <a:pt x="47565" y="1147"/>
                  </a:lnTo>
                  <a:lnTo>
                    <a:pt x="49195" y="1509"/>
                  </a:lnTo>
                  <a:lnTo>
                    <a:pt x="50824" y="1932"/>
                  </a:lnTo>
                  <a:lnTo>
                    <a:pt x="50824" y="1932"/>
                  </a:lnTo>
                  <a:lnTo>
                    <a:pt x="53239" y="2656"/>
                  </a:lnTo>
                  <a:lnTo>
                    <a:pt x="55351" y="3441"/>
                  </a:lnTo>
                  <a:lnTo>
                    <a:pt x="57162" y="4225"/>
                  </a:lnTo>
                  <a:lnTo>
                    <a:pt x="58671" y="4950"/>
                  </a:lnTo>
                  <a:lnTo>
                    <a:pt x="59999" y="5674"/>
                  </a:lnTo>
                  <a:lnTo>
                    <a:pt x="61146" y="6398"/>
                  </a:lnTo>
                  <a:lnTo>
                    <a:pt x="62897" y="7606"/>
                  </a:lnTo>
                  <a:lnTo>
                    <a:pt x="55351" y="14789"/>
                  </a:lnTo>
                  <a:lnTo>
                    <a:pt x="52152" y="15513"/>
                  </a:lnTo>
                  <a:lnTo>
                    <a:pt x="54386" y="11891"/>
                  </a:lnTo>
                  <a:lnTo>
                    <a:pt x="54386" y="11891"/>
                  </a:lnTo>
                  <a:lnTo>
                    <a:pt x="53118" y="10624"/>
                  </a:lnTo>
                  <a:lnTo>
                    <a:pt x="51549" y="9235"/>
                  </a:lnTo>
                  <a:lnTo>
                    <a:pt x="50643" y="8571"/>
                  </a:lnTo>
                  <a:lnTo>
                    <a:pt x="49677" y="7847"/>
                  </a:lnTo>
                  <a:lnTo>
                    <a:pt x="48651" y="7123"/>
                  </a:lnTo>
                  <a:lnTo>
                    <a:pt x="47504" y="6459"/>
                  </a:lnTo>
                  <a:lnTo>
                    <a:pt x="46297" y="5795"/>
                  </a:lnTo>
                  <a:lnTo>
                    <a:pt x="44969" y="5191"/>
                  </a:lnTo>
                  <a:lnTo>
                    <a:pt x="43521" y="4648"/>
                  </a:lnTo>
                  <a:lnTo>
                    <a:pt x="42012" y="4225"/>
                  </a:lnTo>
                  <a:lnTo>
                    <a:pt x="40382" y="3803"/>
                  </a:lnTo>
                  <a:lnTo>
                    <a:pt x="38692" y="3561"/>
                  </a:lnTo>
                  <a:lnTo>
                    <a:pt x="36821" y="3380"/>
                  </a:lnTo>
                  <a:lnTo>
                    <a:pt x="34889" y="3320"/>
                  </a:lnTo>
                  <a:lnTo>
                    <a:pt x="34889" y="3320"/>
                  </a:lnTo>
                  <a:lnTo>
                    <a:pt x="33501" y="3320"/>
                  </a:lnTo>
                  <a:lnTo>
                    <a:pt x="32233" y="3441"/>
                  </a:lnTo>
                  <a:lnTo>
                    <a:pt x="30905" y="3561"/>
                  </a:lnTo>
                  <a:lnTo>
                    <a:pt x="29638" y="3803"/>
                  </a:lnTo>
                  <a:lnTo>
                    <a:pt x="28370" y="4044"/>
                  </a:lnTo>
                  <a:lnTo>
                    <a:pt x="27163" y="4407"/>
                  </a:lnTo>
                  <a:lnTo>
                    <a:pt x="26016" y="4829"/>
                  </a:lnTo>
                  <a:lnTo>
                    <a:pt x="24809" y="5252"/>
                  </a:lnTo>
                  <a:lnTo>
                    <a:pt x="23722" y="5734"/>
                  </a:lnTo>
                  <a:lnTo>
                    <a:pt x="22636" y="6338"/>
                  </a:lnTo>
                  <a:lnTo>
                    <a:pt x="21549" y="6942"/>
                  </a:lnTo>
                  <a:lnTo>
                    <a:pt x="20523" y="7606"/>
                  </a:lnTo>
                  <a:lnTo>
                    <a:pt x="19557" y="8330"/>
                  </a:lnTo>
                  <a:lnTo>
                    <a:pt x="18591" y="9115"/>
                  </a:lnTo>
                  <a:lnTo>
                    <a:pt x="17686" y="9899"/>
                  </a:lnTo>
                  <a:lnTo>
                    <a:pt x="16841" y="10744"/>
                  </a:lnTo>
                  <a:lnTo>
                    <a:pt x="15996" y="11710"/>
                  </a:lnTo>
                  <a:lnTo>
                    <a:pt x="15211" y="12616"/>
                  </a:lnTo>
                  <a:lnTo>
                    <a:pt x="14487" y="13642"/>
                  </a:lnTo>
                  <a:lnTo>
                    <a:pt x="13763" y="14668"/>
                  </a:lnTo>
                  <a:lnTo>
                    <a:pt x="13159" y="15754"/>
                  </a:lnTo>
                  <a:lnTo>
                    <a:pt x="12555" y="16901"/>
                  </a:lnTo>
                  <a:lnTo>
                    <a:pt x="12012" y="18048"/>
                  </a:lnTo>
                  <a:lnTo>
                    <a:pt x="11469" y="19255"/>
                  </a:lnTo>
                  <a:lnTo>
                    <a:pt x="11046" y="20523"/>
                  </a:lnTo>
                  <a:lnTo>
                    <a:pt x="10684" y="21791"/>
                  </a:lnTo>
                  <a:lnTo>
                    <a:pt x="10322" y="23119"/>
                  </a:lnTo>
                  <a:lnTo>
                    <a:pt x="10080" y="24507"/>
                  </a:lnTo>
                  <a:lnTo>
                    <a:pt x="9839" y="25895"/>
                  </a:lnTo>
                  <a:lnTo>
                    <a:pt x="9718" y="27283"/>
                  </a:lnTo>
                  <a:lnTo>
                    <a:pt x="9598" y="28732"/>
                  </a:lnTo>
                  <a:lnTo>
                    <a:pt x="9598" y="30241"/>
                  </a:lnTo>
                  <a:lnTo>
                    <a:pt x="9598" y="30241"/>
                  </a:lnTo>
                  <a:lnTo>
                    <a:pt x="9598" y="31811"/>
                  </a:lnTo>
                  <a:lnTo>
                    <a:pt x="9718" y="33440"/>
                  </a:lnTo>
                  <a:lnTo>
                    <a:pt x="9899" y="35010"/>
                  </a:lnTo>
                  <a:lnTo>
                    <a:pt x="10141" y="36579"/>
                  </a:lnTo>
                  <a:lnTo>
                    <a:pt x="10443" y="38148"/>
                  </a:lnTo>
                  <a:lnTo>
                    <a:pt x="10865" y="39657"/>
                  </a:lnTo>
                  <a:lnTo>
                    <a:pt x="11288" y="41167"/>
                  </a:lnTo>
                  <a:lnTo>
                    <a:pt x="11831" y="42676"/>
                  </a:lnTo>
                  <a:lnTo>
                    <a:pt x="12435" y="44124"/>
                  </a:lnTo>
                  <a:lnTo>
                    <a:pt x="13038" y="45573"/>
                  </a:lnTo>
                  <a:lnTo>
                    <a:pt x="13763" y="46961"/>
                  </a:lnTo>
                  <a:lnTo>
                    <a:pt x="14547" y="48349"/>
                  </a:lnTo>
                  <a:lnTo>
                    <a:pt x="15392" y="49617"/>
                  </a:lnTo>
                  <a:lnTo>
                    <a:pt x="16298" y="50945"/>
                  </a:lnTo>
                  <a:lnTo>
                    <a:pt x="17263" y="52152"/>
                  </a:lnTo>
                  <a:lnTo>
                    <a:pt x="18290" y="53359"/>
                  </a:lnTo>
                  <a:lnTo>
                    <a:pt x="19376" y="54446"/>
                  </a:lnTo>
                  <a:lnTo>
                    <a:pt x="20463" y="55532"/>
                  </a:lnTo>
                  <a:lnTo>
                    <a:pt x="21670" y="56559"/>
                  </a:lnTo>
                  <a:lnTo>
                    <a:pt x="22937" y="57524"/>
                  </a:lnTo>
                  <a:lnTo>
                    <a:pt x="24205" y="58430"/>
                  </a:lnTo>
                  <a:lnTo>
                    <a:pt x="25593" y="59275"/>
                  </a:lnTo>
                  <a:lnTo>
                    <a:pt x="26982" y="60060"/>
                  </a:lnTo>
                  <a:lnTo>
                    <a:pt x="28430" y="60784"/>
                  </a:lnTo>
                  <a:lnTo>
                    <a:pt x="29939" y="61388"/>
                  </a:lnTo>
                  <a:lnTo>
                    <a:pt x="31509" y="61931"/>
                  </a:lnTo>
                  <a:lnTo>
                    <a:pt x="33138" y="62414"/>
                  </a:lnTo>
                  <a:lnTo>
                    <a:pt x="34768" y="62836"/>
                  </a:lnTo>
                  <a:lnTo>
                    <a:pt x="36519" y="63138"/>
                  </a:lnTo>
                  <a:lnTo>
                    <a:pt x="38269" y="63379"/>
                  </a:lnTo>
                  <a:lnTo>
                    <a:pt x="40080" y="63500"/>
                  </a:lnTo>
                  <a:lnTo>
                    <a:pt x="41891" y="63561"/>
                  </a:lnTo>
                  <a:lnTo>
                    <a:pt x="41891" y="63561"/>
                  </a:lnTo>
                  <a:lnTo>
                    <a:pt x="43943" y="63500"/>
                  </a:lnTo>
                  <a:lnTo>
                    <a:pt x="45814" y="63379"/>
                  </a:lnTo>
                  <a:lnTo>
                    <a:pt x="47444" y="63138"/>
                  </a:lnTo>
                  <a:lnTo>
                    <a:pt x="48893" y="62836"/>
                  </a:lnTo>
                  <a:lnTo>
                    <a:pt x="50160" y="62474"/>
                  </a:lnTo>
                  <a:lnTo>
                    <a:pt x="51368" y="62112"/>
                  </a:lnTo>
                  <a:lnTo>
                    <a:pt x="53480" y="61267"/>
                  </a:lnTo>
                  <a:lnTo>
                    <a:pt x="53480" y="46599"/>
                  </a:lnTo>
                  <a:lnTo>
                    <a:pt x="39718" y="47323"/>
                  </a:lnTo>
                  <a:lnTo>
                    <a:pt x="47022" y="43400"/>
                  </a:lnTo>
                  <a:lnTo>
                    <a:pt x="66398" y="43400"/>
                  </a:lnTo>
                  <a:lnTo>
                    <a:pt x="63983" y="45633"/>
                  </a:lnTo>
                  <a:lnTo>
                    <a:pt x="63983" y="45633"/>
                  </a:lnTo>
                  <a:lnTo>
                    <a:pt x="63621" y="45995"/>
                  </a:lnTo>
                  <a:lnTo>
                    <a:pt x="63379" y="46297"/>
                  </a:lnTo>
                  <a:lnTo>
                    <a:pt x="63198" y="46659"/>
                  </a:lnTo>
                  <a:lnTo>
                    <a:pt x="63078" y="47142"/>
                  </a:lnTo>
                  <a:lnTo>
                    <a:pt x="63078" y="47142"/>
                  </a:lnTo>
                  <a:lnTo>
                    <a:pt x="62957" y="49255"/>
                  </a:lnTo>
                  <a:lnTo>
                    <a:pt x="62897" y="51488"/>
                  </a:lnTo>
                  <a:lnTo>
                    <a:pt x="62897" y="62655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93" name="Shape 93"/>
            <p:cNvSpPr/>
            <p:nvPr/>
          </p:nvSpPr>
          <p:spPr>
            <a:xfrm>
              <a:off x="5530275" y="1685724"/>
              <a:ext cx="602125" cy="1614700"/>
            </a:xfrm>
            <a:custGeom>
              <a:avLst/>
              <a:gdLst/>
              <a:ahLst/>
              <a:cxnLst/>
              <a:rect l="0" t="0" r="0" b="0"/>
              <a:pathLst>
                <a:path w="24085" h="64588" extrusionOk="0">
                  <a:moveTo>
                    <a:pt x="6882" y="1"/>
                  </a:moveTo>
                  <a:lnTo>
                    <a:pt x="1" y="3320"/>
                  </a:lnTo>
                  <a:lnTo>
                    <a:pt x="7003" y="3320"/>
                  </a:lnTo>
                  <a:lnTo>
                    <a:pt x="7003" y="56740"/>
                  </a:lnTo>
                  <a:lnTo>
                    <a:pt x="7003" y="59758"/>
                  </a:lnTo>
                  <a:lnTo>
                    <a:pt x="7003" y="60362"/>
                  </a:lnTo>
                  <a:lnTo>
                    <a:pt x="6942" y="60905"/>
                  </a:lnTo>
                  <a:lnTo>
                    <a:pt x="6761" y="61388"/>
                  </a:lnTo>
                  <a:lnTo>
                    <a:pt x="6580" y="61810"/>
                  </a:lnTo>
                  <a:lnTo>
                    <a:pt x="6218" y="62354"/>
                  </a:lnTo>
                  <a:lnTo>
                    <a:pt x="5795" y="62957"/>
                  </a:lnTo>
                  <a:lnTo>
                    <a:pt x="4528" y="64587"/>
                  </a:lnTo>
                  <a:lnTo>
                    <a:pt x="20705" y="64587"/>
                  </a:lnTo>
                  <a:lnTo>
                    <a:pt x="24085" y="62595"/>
                  </a:lnTo>
                  <a:lnTo>
                    <a:pt x="21731" y="62354"/>
                  </a:lnTo>
                  <a:lnTo>
                    <a:pt x="19437" y="62112"/>
                  </a:lnTo>
                  <a:lnTo>
                    <a:pt x="18411" y="61991"/>
                  </a:lnTo>
                  <a:lnTo>
                    <a:pt x="17566" y="61810"/>
                  </a:lnTo>
                  <a:lnTo>
                    <a:pt x="17264" y="61690"/>
                  </a:lnTo>
                  <a:lnTo>
                    <a:pt x="16962" y="61569"/>
                  </a:lnTo>
                  <a:lnTo>
                    <a:pt x="16660" y="61388"/>
                  </a:lnTo>
                  <a:lnTo>
                    <a:pt x="16479" y="61146"/>
                  </a:lnTo>
                  <a:lnTo>
                    <a:pt x="16298" y="60905"/>
                  </a:lnTo>
                  <a:lnTo>
                    <a:pt x="16117" y="60603"/>
                  </a:lnTo>
                  <a:lnTo>
                    <a:pt x="15997" y="60301"/>
                  </a:lnTo>
                  <a:lnTo>
                    <a:pt x="15936" y="59879"/>
                  </a:lnTo>
                  <a:lnTo>
                    <a:pt x="15815" y="58973"/>
                  </a:lnTo>
                  <a:lnTo>
                    <a:pt x="15755" y="57766"/>
                  </a:lnTo>
                  <a:lnTo>
                    <a:pt x="15755" y="56740"/>
                  </a:lnTo>
                  <a:lnTo>
                    <a:pt x="15755" y="5976"/>
                  </a:lnTo>
                  <a:lnTo>
                    <a:pt x="15815" y="5433"/>
                  </a:lnTo>
                  <a:lnTo>
                    <a:pt x="15997" y="4347"/>
                  </a:lnTo>
                  <a:lnTo>
                    <a:pt x="16238" y="3441"/>
                  </a:lnTo>
                  <a:lnTo>
                    <a:pt x="16540" y="2717"/>
                  </a:lnTo>
                  <a:lnTo>
                    <a:pt x="16962" y="2113"/>
                  </a:lnTo>
                  <a:lnTo>
                    <a:pt x="17506" y="1630"/>
                  </a:lnTo>
                  <a:lnTo>
                    <a:pt x="18170" y="1087"/>
                  </a:lnTo>
                  <a:lnTo>
                    <a:pt x="18954" y="604"/>
                  </a:lnTo>
                  <a:lnTo>
                    <a:pt x="1992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94" name="Shape 94"/>
            <p:cNvSpPr/>
            <p:nvPr/>
          </p:nvSpPr>
          <p:spPr>
            <a:xfrm>
              <a:off x="5530275" y="1685724"/>
              <a:ext cx="602125" cy="1614700"/>
            </a:xfrm>
            <a:custGeom>
              <a:avLst/>
              <a:gdLst/>
              <a:ahLst/>
              <a:cxnLst/>
              <a:rect l="0" t="0" r="0" b="0"/>
              <a:pathLst>
                <a:path w="24085" h="64588" fill="none" extrusionOk="0">
                  <a:moveTo>
                    <a:pt x="19437" y="62112"/>
                  </a:moveTo>
                  <a:lnTo>
                    <a:pt x="19437" y="62112"/>
                  </a:lnTo>
                  <a:lnTo>
                    <a:pt x="18411" y="61991"/>
                  </a:lnTo>
                  <a:lnTo>
                    <a:pt x="17566" y="61810"/>
                  </a:lnTo>
                  <a:lnTo>
                    <a:pt x="17264" y="61690"/>
                  </a:lnTo>
                  <a:lnTo>
                    <a:pt x="16962" y="61569"/>
                  </a:lnTo>
                  <a:lnTo>
                    <a:pt x="16660" y="61388"/>
                  </a:lnTo>
                  <a:lnTo>
                    <a:pt x="16479" y="61146"/>
                  </a:lnTo>
                  <a:lnTo>
                    <a:pt x="16298" y="60905"/>
                  </a:lnTo>
                  <a:lnTo>
                    <a:pt x="16117" y="60603"/>
                  </a:lnTo>
                  <a:lnTo>
                    <a:pt x="15997" y="60301"/>
                  </a:lnTo>
                  <a:lnTo>
                    <a:pt x="15936" y="59879"/>
                  </a:lnTo>
                  <a:lnTo>
                    <a:pt x="15815" y="58973"/>
                  </a:lnTo>
                  <a:lnTo>
                    <a:pt x="15755" y="57766"/>
                  </a:lnTo>
                  <a:lnTo>
                    <a:pt x="15755" y="56740"/>
                  </a:lnTo>
                  <a:lnTo>
                    <a:pt x="15755" y="5976"/>
                  </a:lnTo>
                  <a:lnTo>
                    <a:pt x="15755" y="5976"/>
                  </a:lnTo>
                  <a:lnTo>
                    <a:pt x="15815" y="5433"/>
                  </a:lnTo>
                  <a:lnTo>
                    <a:pt x="15815" y="5433"/>
                  </a:lnTo>
                  <a:lnTo>
                    <a:pt x="15997" y="4347"/>
                  </a:lnTo>
                  <a:lnTo>
                    <a:pt x="16238" y="3441"/>
                  </a:lnTo>
                  <a:lnTo>
                    <a:pt x="16540" y="2717"/>
                  </a:lnTo>
                  <a:lnTo>
                    <a:pt x="16962" y="2113"/>
                  </a:lnTo>
                  <a:lnTo>
                    <a:pt x="17506" y="1630"/>
                  </a:lnTo>
                  <a:lnTo>
                    <a:pt x="18170" y="1087"/>
                  </a:lnTo>
                  <a:lnTo>
                    <a:pt x="18954" y="604"/>
                  </a:lnTo>
                  <a:lnTo>
                    <a:pt x="19920" y="1"/>
                  </a:lnTo>
                  <a:lnTo>
                    <a:pt x="6882" y="1"/>
                  </a:lnTo>
                  <a:lnTo>
                    <a:pt x="1" y="3320"/>
                  </a:lnTo>
                  <a:lnTo>
                    <a:pt x="7003" y="3320"/>
                  </a:lnTo>
                  <a:lnTo>
                    <a:pt x="7003" y="3320"/>
                  </a:lnTo>
                  <a:lnTo>
                    <a:pt x="7003" y="3320"/>
                  </a:lnTo>
                  <a:lnTo>
                    <a:pt x="7003" y="56740"/>
                  </a:lnTo>
                  <a:lnTo>
                    <a:pt x="7003" y="59758"/>
                  </a:lnTo>
                  <a:lnTo>
                    <a:pt x="7003" y="59758"/>
                  </a:lnTo>
                  <a:lnTo>
                    <a:pt x="7003" y="60362"/>
                  </a:lnTo>
                  <a:lnTo>
                    <a:pt x="6942" y="60905"/>
                  </a:lnTo>
                  <a:lnTo>
                    <a:pt x="6761" y="61388"/>
                  </a:lnTo>
                  <a:lnTo>
                    <a:pt x="6580" y="61810"/>
                  </a:lnTo>
                  <a:lnTo>
                    <a:pt x="6218" y="62354"/>
                  </a:lnTo>
                  <a:lnTo>
                    <a:pt x="5795" y="62957"/>
                  </a:lnTo>
                  <a:lnTo>
                    <a:pt x="4528" y="64587"/>
                  </a:lnTo>
                  <a:lnTo>
                    <a:pt x="20705" y="64587"/>
                  </a:lnTo>
                  <a:lnTo>
                    <a:pt x="24085" y="62595"/>
                  </a:lnTo>
                  <a:lnTo>
                    <a:pt x="24085" y="62595"/>
                  </a:lnTo>
                  <a:lnTo>
                    <a:pt x="21731" y="62354"/>
                  </a:lnTo>
                  <a:lnTo>
                    <a:pt x="19437" y="62112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95" name="Shape 95"/>
            <p:cNvSpPr/>
            <p:nvPr/>
          </p:nvSpPr>
          <p:spPr>
            <a:xfrm>
              <a:off x="6148976" y="2253125"/>
              <a:ext cx="947700" cy="1091050"/>
            </a:xfrm>
            <a:custGeom>
              <a:avLst/>
              <a:gdLst/>
              <a:ahLst/>
              <a:cxnLst/>
              <a:rect l="0" t="0" r="0" b="0"/>
              <a:pathLst>
                <a:path w="37908" h="43642" extrusionOk="0">
                  <a:moveTo>
                    <a:pt x="18230" y="3018"/>
                  </a:moveTo>
                  <a:lnTo>
                    <a:pt x="19135" y="3079"/>
                  </a:lnTo>
                  <a:lnTo>
                    <a:pt x="19980" y="3199"/>
                  </a:lnTo>
                  <a:lnTo>
                    <a:pt x="20886" y="3441"/>
                  </a:lnTo>
                  <a:lnTo>
                    <a:pt x="21671" y="3682"/>
                  </a:lnTo>
                  <a:lnTo>
                    <a:pt x="22455" y="4105"/>
                  </a:lnTo>
                  <a:lnTo>
                    <a:pt x="23180" y="4527"/>
                  </a:lnTo>
                  <a:lnTo>
                    <a:pt x="23904" y="5010"/>
                  </a:lnTo>
                  <a:lnTo>
                    <a:pt x="24568" y="5554"/>
                  </a:lnTo>
                  <a:lnTo>
                    <a:pt x="25111" y="6097"/>
                  </a:lnTo>
                  <a:lnTo>
                    <a:pt x="25654" y="6761"/>
                  </a:lnTo>
                  <a:lnTo>
                    <a:pt x="26077" y="7364"/>
                  </a:lnTo>
                  <a:lnTo>
                    <a:pt x="26499" y="8028"/>
                  </a:lnTo>
                  <a:lnTo>
                    <a:pt x="26801" y="8753"/>
                  </a:lnTo>
                  <a:lnTo>
                    <a:pt x="26982" y="9417"/>
                  </a:lnTo>
                  <a:lnTo>
                    <a:pt x="27163" y="10141"/>
                  </a:lnTo>
                  <a:lnTo>
                    <a:pt x="27224" y="10805"/>
                  </a:lnTo>
                  <a:lnTo>
                    <a:pt x="27163" y="11228"/>
                  </a:lnTo>
                  <a:lnTo>
                    <a:pt x="27043" y="11650"/>
                  </a:lnTo>
                  <a:lnTo>
                    <a:pt x="26801" y="11952"/>
                  </a:lnTo>
                  <a:lnTo>
                    <a:pt x="26499" y="12254"/>
                  </a:lnTo>
                  <a:lnTo>
                    <a:pt x="26137" y="12555"/>
                  </a:lnTo>
                  <a:lnTo>
                    <a:pt x="25715" y="12797"/>
                  </a:lnTo>
                  <a:lnTo>
                    <a:pt x="24568" y="13280"/>
                  </a:lnTo>
                  <a:lnTo>
                    <a:pt x="8089" y="20402"/>
                  </a:lnTo>
                  <a:lnTo>
                    <a:pt x="7908" y="17988"/>
                  </a:lnTo>
                  <a:lnTo>
                    <a:pt x="7787" y="16781"/>
                  </a:lnTo>
                  <a:lnTo>
                    <a:pt x="7787" y="15634"/>
                  </a:lnTo>
                  <a:lnTo>
                    <a:pt x="7787" y="14728"/>
                  </a:lnTo>
                  <a:lnTo>
                    <a:pt x="7848" y="13883"/>
                  </a:lnTo>
                  <a:lnTo>
                    <a:pt x="7969" y="13038"/>
                  </a:lnTo>
                  <a:lnTo>
                    <a:pt x="8089" y="12254"/>
                  </a:lnTo>
                  <a:lnTo>
                    <a:pt x="8270" y="11529"/>
                  </a:lnTo>
                  <a:lnTo>
                    <a:pt x="8451" y="10805"/>
                  </a:lnTo>
                  <a:lnTo>
                    <a:pt x="8633" y="10141"/>
                  </a:lnTo>
                  <a:lnTo>
                    <a:pt x="8934" y="9537"/>
                  </a:lnTo>
                  <a:lnTo>
                    <a:pt x="9176" y="8934"/>
                  </a:lnTo>
                  <a:lnTo>
                    <a:pt x="9478" y="8330"/>
                  </a:lnTo>
                  <a:lnTo>
                    <a:pt x="10142" y="7304"/>
                  </a:lnTo>
                  <a:lnTo>
                    <a:pt x="10866" y="6399"/>
                  </a:lnTo>
                  <a:lnTo>
                    <a:pt x="11651" y="5614"/>
                  </a:lnTo>
                  <a:lnTo>
                    <a:pt x="12435" y="4950"/>
                  </a:lnTo>
                  <a:lnTo>
                    <a:pt x="13341" y="4407"/>
                  </a:lnTo>
                  <a:lnTo>
                    <a:pt x="14186" y="3984"/>
                  </a:lnTo>
                  <a:lnTo>
                    <a:pt x="15031" y="3622"/>
                  </a:lnTo>
                  <a:lnTo>
                    <a:pt x="15876" y="3320"/>
                  </a:lnTo>
                  <a:lnTo>
                    <a:pt x="16721" y="3139"/>
                  </a:lnTo>
                  <a:lnTo>
                    <a:pt x="17506" y="3018"/>
                  </a:lnTo>
                  <a:close/>
                  <a:moveTo>
                    <a:pt x="20765" y="0"/>
                  </a:moveTo>
                  <a:lnTo>
                    <a:pt x="19860" y="61"/>
                  </a:lnTo>
                  <a:lnTo>
                    <a:pt x="18954" y="121"/>
                  </a:lnTo>
                  <a:lnTo>
                    <a:pt x="18109" y="181"/>
                  </a:lnTo>
                  <a:lnTo>
                    <a:pt x="17204" y="363"/>
                  </a:lnTo>
                  <a:lnTo>
                    <a:pt x="16298" y="544"/>
                  </a:lnTo>
                  <a:lnTo>
                    <a:pt x="15393" y="725"/>
                  </a:lnTo>
                  <a:lnTo>
                    <a:pt x="14488" y="1026"/>
                  </a:lnTo>
                  <a:lnTo>
                    <a:pt x="13582" y="1328"/>
                  </a:lnTo>
                  <a:lnTo>
                    <a:pt x="12677" y="1630"/>
                  </a:lnTo>
                  <a:lnTo>
                    <a:pt x="11771" y="2053"/>
                  </a:lnTo>
                  <a:lnTo>
                    <a:pt x="10926" y="2475"/>
                  </a:lnTo>
                  <a:lnTo>
                    <a:pt x="10081" y="2958"/>
                  </a:lnTo>
                  <a:lnTo>
                    <a:pt x="9236" y="3441"/>
                  </a:lnTo>
                  <a:lnTo>
                    <a:pt x="8451" y="3984"/>
                  </a:lnTo>
                  <a:lnTo>
                    <a:pt x="7667" y="4588"/>
                  </a:lnTo>
                  <a:lnTo>
                    <a:pt x="6882" y="5191"/>
                  </a:lnTo>
                  <a:lnTo>
                    <a:pt x="6158" y="5916"/>
                  </a:lnTo>
                  <a:lnTo>
                    <a:pt x="5433" y="6580"/>
                  </a:lnTo>
                  <a:lnTo>
                    <a:pt x="4769" y="7364"/>
                  </a:lnTo>
                  <a:lnTo>
                    <a:pt x="4105" y="8149"/>
                  </a:lnTo>
                  <a:lnTo>
                    <a:pt x="3502" y="8994"/>
                  </a:lnTo>
                  <a:lnTo>
                    <a:pt x="2898" y="9900"/>
                  </a:lnTo>
                  <a:lnTo>
                    <a:pt x="2415" y="10805"/>
                  </a:lnTo>
                  <a:lnTo>
                    <a:pt x="1932" y="11771"/>
                  </a:lnTo>
                  <a:lnTo>
                    <a:pt x="1510" y="12737"/>
                  </a:lnTo>
                  <a:lnTo>
                    <a:pt x="1087" y="13823"/>
                  </a:lnTo>
                  <a:lnTo>
                    <a:pt x="786" y="14910"/>
                  </a:lnTo>
                  <a:lnTo>
                    <a:pt x="484" y="15996"/>
                  </a:lnTo>
                  <a:lnTo>
                    <a:pt x="303" y="17203"/>
                  </a:lnTo>
                  <a:lnTo>
                    <a:pt x="122" y="18411"/>
                  </a:lnTo>
                  <a:lnTo>
                    <a:pt x="1" y="19678"/>
                  </a:lnTo>
                  <a:lnTo>
                    <a:pt x="1" y="20946"/>
                  </a:lnTo>
                  <a:lnTo>
                    <a:pt x="1" y="22274"/>
                  </a:lnTo>
                  <a:lnTo>
                    <a:pt x="122" y="23541"/>
                  </a:lnTo>
                  <a:lnTo>
                    <a:pt x="303" y="24869"/>
                  </a:lnTo>
                  <a:lnTo>
                    <a:pt x="544" y="26197"/>
                  </a:lnTo>
                  <a:lnTo>
                    <a:pt x="846" y="27525"/>
                  </a:lnTo>
                  <a:lnTo>
                    <a:pt x="1208" y="28793"/>
                  </a:lnTo>
                  <a:lnTo>
                    <a:pt x="1691" y="30121"/>
                  </a:lnTo>
                  <a:lnTo>
                    <a:pt x="2174" y="31388"/>
                  </a:lnTo>
                  <a:lnTo>
                    <a:pt x="2778" y="32656"/>
                  </a:lnTo>
                  <a:lnTo>
                    <a:pt x="3502" y="33863"/>
                  </a:lnTo>
                  <a:lnTo>
                    <a:pt x="4226" y="35010"/>
                  </a:lnTo>
                  <a:lnTo>
                    <a:pt x="5071" y="36157"/>
                  </a:lnTo>
                  <a:lnTo>
                    <a:pt x="5977" y="37243"/>
                  </a:lnTo>
                  <a:lnTo>
                    <a:pt x="7003" y="38269"/>
                  </a:lnTo>
                  <a:lnTo>
                    <a:pt x="8089" y="39235"/>
                  </a:lnTo>
                  <a:lnTo>
                    <a:pt x="9236" y="40080"/>
                  </a:lnTo>
                  <a:lnTo>
                    <a:pt x="10081" y="40684"/>
                  </a:lnTo>
                  <a:lnTo>
                    <a:pt x="10987" y="41227"/>
                  </a:lnTo>
                  <a:lnTo>
                    <a:pt x="11832" y="41650"/>
                  </a:lnTo>
                  <a:lnTo>
                    <a:pt x="12677" y="42072"/>
                  </a:lnTo>
                  <a:lnTo>
                    <a:pt x="13522" y="42374"/>
                  </a:lnTo>
                  <a:lnTo>
                    <a:pt x="14307" y="42676"/>
                  </a:lnTo>
                  <a:lnTo>
                    <a:pt x="15152" y="42917"/>
                  </a:lnTo>
                  <a:lnTo>
                    <a:pt x="15936" y="43098"/>
                  </a:lnTo>
                  <a:lnTo>
                    <a:pt x="17445" y="43400"/>
                  </a:lnTo>
                  <a:lnTo>
                    <a:pt x="18834" y="43581"/>
                  </a:lnTo>
                  <a:lnTo>
                    <a:pt x="20162" y="43641"/>
                  </a:lnTo>
                  <a:lnTo>
                    <a:pt x="22335" y="43641"/>
                  </a:lnTo>
                  <a:lnTo>
                    <a:pt x="23421" y="43581"/>
                  </a:lnTo>
                  <a:lnTo>
                    <a:pt x="24508" y="43460"/>
                  </a:lnTo>
                  <a:lnTo>
                    <a:pt x="25594" y="43279"/>
                  </a:lnTo>
                  <a:lnTo>
                    <a:pt x="26741" y="43038"/>
                  </a:lnTo>
                  <a:lnTo>
                    <a:pt x="27827" y="42736"/>
                  </a:lnTo>
                  <a:lnTo>
                    <a:pt x="28974" y="42374"/>
                  </a:lnTo>
                  <a:lnTo>
                    <a:pt x="30121" y="41891"/>
                  </a:lnTo>
                  <a:lnTo>
                    <a:pt x="30845" y="41529"/>
                  </a:lnTo>
                  <a:lnTo>
                    <a:pt x="31570" y="41106"/>
                  </a:lnTo>
                  <a:lnTo>
                    <a:pt x="33079" y="40261"/>
                  </a:lnTo>
                  <a:lnTo>
                    <a:pt x="37908" y="35734"/>
                  </a:lnTo>
                  <a:lnTo>
                    <a:pt x="35493" y="36881"/>
                  </a:lnTo>
                  <a:lnTo>
                    <a:pt x="34286" y="37424"/>
                  </a:lnTo>
                  <a:lnTo>
                    <a:pt x="32958" y="37907"/>
                  </a:lnTo>
                  <a:lnTo>
                    <a:pt x="31570" y="38330"/>
                  </a:lnTo>
                  <a:lnTo>
                    <a:pt x="30061" y="38632"/>
                  </a:lnTo>
                  <a:lnTo>
                    <a:pt x="28491" y="38813"/>
                  </a:lnTo>
                  <a:lnTo>
                    <a:pt x="27707" y="38873"/>
                  </a:lnTo>
                  <a:lnTo>
                    <a:pt x="26801" y="38933"/>
                  </a:lnTo>
                  <a:lnTo>
                    <a:pt x="26017" y="38873"/>
                  </a:lnTo>
                  <a:lnTo>
                    <a:pt x="25232" y="38813"/>
                  </a:lnTo>
                  <a:lnTo>
                    <a:pt x="24447" y="38752"/>
                  </a:lnTo>
                  <a:lnTo>
                    <a:pt x="23662" y="38632"/>
                  </a:lnTo>
                  <a:lnTo>
                    <a:pt x="22878" y="38450"/>
                  </a:lnTo>
                  <a:lnTo>
                    <a:pt x="22093" y="38209"/>
                  </a:lnTo>
                  <a:lnTo>
                    <a:pt x="21369" y="37968"/>
                  </a:lnTo>
                  <a:lnTo>
                    <a:pt x="20584" y="37666"/>
                  </a:lnTo>
                  <a:lnTo>
                    <a:pt x="19860" y="37364"/>
                  </a:lnTo>
                  <a:lnTo>
                    <a:pt x="19135" y="37002"/>
                  </a:lnTo>
                  <a:lnTo>
                    <a:pt x="18411" y="36640"/>
                  </a:lnTo>
                  <a:lnTo>
                    <a:pt x="17747" y="36157"/>
                  </a:lnTo>
                  <a:lnTo>
                    <a:pt x="17023" y="35734"/>
                  </a:lnTo>
                  <a:lnTo>
                    <a:pt x="16359" y="35251"/>
                  </a:lnTo>
                  <a:lnTo>
                    <a:pt x="15755" y="34708"/>
                  </a:lnTo>
                  <a:lnTo>
                    <a:pt x="15091" y="34104"/>
                  </a:lnTo>
                  <a:lnTo>
                    <a:pt x="14488" y="33501"/>
                  </a:lnTo>
                  <a:lnTo>
                    <a:pt x="13884" y="32897"/>
                  </a:lnTo>
                  <a:lnTo>
                    <a:pt x="13341" y="32233"/>
                  </a:lnTo>
                  <a:lnTo>
                    <a:pt x="12797" y="31509"/>
                  </a:lnTo>
                  <a:lnTo>
                    <a:pt x="12254" y="30785"/>
                  </a:lnTo>
                  <a:lnTo>
                    <a:pt x="11771" y="30000"/>
                  </a:lnTo>
                  <a:lnTo>
                    <a:pt x="11288" y="29215"/>
                  </a:lnTo>
                  <a:lnTo>
                    <a:pt x="10806" y="28370"/>
                  </a:lnTo>
                  <a:lnTo>
                    <a:pt x="10383" y="27525"/>
                  </a:lnTo>
                  <a:lnTo>
                    <a:pt x="9960" y="26620"/>
                  </a:lnTo>
                  <a:lnTo>
                    <a:pt x="9598" y="25714"/>
                  </a:lnTo>
                  <a:lnTo>
                    <a:pt x="9236" y="24748"/>
                  </a:lnTo>
                  <a:lnTo>
                    <a:pt x="8934" y="23783"/>
                  </a:lnTo>
                  <a:lnTo>
                    <a:pt x="8633" y="22817"/>
                  </a:lnTo>
                  <a:lnTo>
                    <a:pt x="8391" y="21730"/>
                  </a:lnTo>
                  <a:lnTo>
                    <a:pt x="8150" y="20704"/>
                  </a:lnTo>
                  <a:lnTo>
                    <a:pt x="15152" y="20161"/>
                  </a:lnTo>
                  <a:lnTo>
                    <a:pt x="36459" y="11529"/>
                  </a:lnTo>
                  <a:lnTo>
                    <a:pt x="36157" y="10684"/>
                  </a:lnTo>
                  <a:lnTo>
                    <a:pt x="35795" y="9658"/>
                  </a:lnTo>
                  <a:lnTo>
                    <a:pt x="35373" y="8572"/>
                  </a:lnTo>
                  <a:lnTo>
                    <a:pt x="34709" y="7364"/>
                  </a:lnTo>
                  <a:lnTo>
                    <a:pt x="34346" y="6761"/>
                  </a:lnTo>
                  <a:lnTo>
                    <a:pt x="33924" y="6157"/>
                  </a:lnTo>
                  <a:lnTo>
                    <a:pt x="33441" y="5554"/>
                  </a:lnTo>
                  <a:lnTo>
                    <a:pt x="32898" y="4950"/>
                  </a:lnTo>
                  <a:lnTo>
                    <a:pt x="32294" y="4286"/>
                  </a:lnTo>
                  <a:lnTo>
                    <a:pt x="31630" y="3682"/>
                  </a:lnTo>
                  <a:lnTo>
                    <a:pt x="30906" y="3139"/>
                  </a:lnTo>
                  <a:lnTo>
                    <a:pt x="30121" y="2536"/>
                  </a:lnTo>
                  <a:lnTo>
                    <a:pt x="29035" y="1932"/>
                  </a:lnTo>
                  <a:lnTo>
                    <a:pt x="27948" y="1449"/>
                  </a:lnTo>
                  <a:lnTo>
                    <a:pt x="26801" y="966"/>
                  </a:lnTo>
                  <a:lnTo>
                    <a:pt x="25654" y="664"/>
                  </a:lnTo>
                  <a:lnTo>
                    <a:pt x="24447" y="363"/>
                  </a:lnTo>
                  <a:lnTo>
                    <a:pt x="23240" y="181"/>
                  </a:lnTo>
                  <a:lnTo>
                    <a:pt x="21972" y="61"/>
                  </a:lnTo>
                  <a:lnTo>
                    <a:pt x="2076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96" name="Shape 96"/>
            <p:cNvSpPr/>
            <p:nvPr/>
          </p:nvSpPr>
          <p:spPr>
            <a:xfrm>
              <a:off x="6343648" y="2328573"/>
              <a:ext cx="485925" cy="434625"/>
            </a:xfrm>
            <a:custGeom>
              <a:avLst/>
              <a:gdLst/>
              <a:ahLst/>
              <a:cxnLst/>
              <a:rect l="0" t="0" r="0" b="0"/>
              <a:pathLst>
                <a:path w="19437" h="17385" fill="none" extrusionOk="0">
                  <a:moveTo>
                    <a:pt x="16781" y="10262"/>
                  </a:moveTo>
                  <a:lnTo>
                    <a:pt x="16781" y="10262"/>
                  </a:lnTo>
                  <a:lnTo>
                    <a:pt x="17928" y="9779"/>
                  </a:lnTo>
                  <a:lnTo>
                    <a:pt x="18350" y="9537"/>
                  </a:lnTo>
                  <a:lnTo>
                    <a:pt x="18712" y="9236"/>
                  </a:lnTo>
                  <a:lnTo>
                    <a:pt x="19014" y="8934"/>
                  </a:lnTo>
                  <a:lnTo>
                    <a:pt x="19256" y="8632"/>
                  </a:lnTo>
                  <a:lnTo>
                    <a:pt x="19376" y="8210"/>
                  </a:lnTo>
                  <a:lnTo>
                    <a:pt x="19437" y="7787"/>
                  </a:lnTo>
                  <a:lnTo>
                    <a:pt x="19437" y="7787"/>
                  </a:lnTo>
                  <a:lnTo>
                    <a:pt x="19376" y="7123"/>
                  </a:lnTo>
                  <a:lnTo>
                    <a:pt x="19195" y="6399"/>
                  </a:lnTo>
                  <a:lnTo>
                    <a:pt x="19014" y="5735"/>
                  </a:lnTo>
                  <a:lnTo>
                    <a:pt x="18712" y="5010"/>
                  </a:lnTo>
                  <a:lnTo>
                    <a:pt x="18290" y="4346"/>
                  </a:lnTo>
                  <a:lnTo>
                    <a:pt x="17867" y="3743"/>
                  </a:lnTo>
                  <a:lnTo>
                    <a:pt x="17324" y="3079"/>
                  </a:lnTo>
                  <a:lnTo>
                    <a:pt x="16781" y="2536"/>
                  </a:lnTo>
                  <a:lnTo>
                    <a:pt x="16117" y="1992"/>
                  </a:lnTo>
                  <a:lnTo>
                    <a:pt x="15393" y="1509"/>
                  </a:lnTo>
                  <a:lnTo>
                    <a:pt x="14668" y="1087"/>
                  </a:lnTo>
                  <a:lnTo>
                    <a:pt x="13884" y="664"/>
                  </a:lnTo>
                  <a:lnTo>
                    <a:pt x="13099" y="423"/>
                  </a:lnTo>
                  <a:lnTo>
                    <a:pt x="12193" y="181"/>
                  </a:lnTo>
                  <a:lnTo>
                    <a:pt x="11348" y="61"/>
                  </a:lnTo>
                  <a:lnTo>
                    <a:pt x="10443" y="0"/>
                  </a:lnTo>
                  <a:lnTo>
                    <a:pt x="10443" y="0"/>
                  </a:lnTo>
                  <a:lnTo>
                    <a:pt x="9719" y="0"/>
                  </a:lnTo>
                  <a:lnTo>
                    <a:pt x="8934" y="121"/>
                  </a:lnTo>
                  <a:lnTo>
                    <a:pt x="8089" y="302"/>
                  </a:lnTo>
                  <a:lnTo>
                    <a:pt x="7244" y="604"/>
                  </a:lnTo>
                  <a:lnTo>
                    <a:pt x="6399" y="966"/>
                  </a:lnTo>
                  <a:lnTo>
                    <a:pt x="5554" y="1389"/>
                  </a:lnTo>
                  <a:lnTo>
                    <a:pt x="4648" y="1932"/>
                  </a:lnTo>
                  <a:lnTo>
                    <a:pt x="3864" y="2596"/>
                  </a:lnTo>
                  <a:lnTo>
                    <a:pt x="3079" y="3381"/>
                  </a:lnTo>
                  <a:lnTo>
                    <a:pt x="2355" y="4286"/>
                  </a:lnTo>
                  <a:lnTo>
                    <a:pt x="1691" y="5312"/>
                  </a:lnTo>
                  <a:lnTo>
                    <a:pt x="1389" y="5916"/>
                  </a:lnTo>
                  <a:lnTo>
                    <a:pt x="1147" y="6519"/>
                  </a:lnTo>
                  <a:lnTo>
                    <a:pt x="846" y="7123"/>
                  </a:lnTo>
                  <a:lnTo>
                    <a:pt x="664" y="7787"/>
                  </a:lnTo>
                  <a:lnTo>
                    <a:pt x="483" y="8511"/>
                  </a:lnTo>
                  <a:lnTo>
                    <a:pt x="302" y="9236"/>
                  </a:lnTo>
                  <a:lnTo>
                    <a:pt x="182" y="10020"/>
                  </a:lnTo>
                  <a:lnTo>
                    <a:pt x="61" y="10865"/>
                  </a:lnTo>
                  <a:lnTo>
                    <a:pt x="0" y="11710"/>
                  </a:lnTo>
                  <a:lnTo>
                    <a:pt x="0" y="12616"/>
                  </a:lnTo>
                  <a:lnTo>
                    <a:pt x="0" y="12616"/>
                  </a:lnTo>
                  <a:lnTo>
                    <a:pt x="0" y="13763"/>
                  </a:lnTo>
                  <a:lnTo>
                    <a:pt x="121" y="14970"/>
                  </a:lnTo>
                  <a:lnTo>
                    <a:pt x="302" y="17384"/>
                  </a:lnTo>
                  <a:lnTo>
                    <a:pt x="16781" y="10262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97" name="Shape 97"/>
            <p:cNvSpPr/>
            <p:nvPr/>
          </p:nvSpPr>
          <p:spPr>
            <a:xfrm>
              <a:off x="6148976" y="2253125"/>
              <a:ext cx="947700" cy="1091050"/>
            </a:xfrm>
            <a:custGeom>
              <a:avLst/>
              <a:gdLst/>
              <a:ahLst/>
              <a:cxnLst/>
              <a:rect l="0" t="0" r="0" b="0"/>
              <a:pathLst>
                <a:path w="37908" h="43642" fill="none" extrusionOk="0">
                  <a:moveTo>
                    <a:pt x="33079" y="40261"/>
                  </a:moveTo>
                  <a:lnTo>
                    <a:pt x="33079" y="40261"/>
                  </a:lnTo>
                  <a:lnTo>
                    <a:pt x="31570" y="41106"/>
                  </a:lnTo>
                  <a:lnTo>
                    <a:pt x="30845" y="41529"/>
                  </a:lnTo>
                  <a:lnTo>
                    <a:pt x="30121" y="41891"/>
                  </a:lnTo>
                  <a:lnTo>
                    <a:pt x="30121" y="41891"/>
                  </a:lnTo>
                  <a:lnTo>
                    <a:pt x="28974" y="42374"/>
                  </a:lnTo>
                  <a:lnTo>
                    <a:pt x="27827" y="42736"/>
                  </a:lnTo>
                  <a:lnTo>
                    <a:pt x="26741" y="43038"/>
                  </a:lnTo>
                  <a:lnTo>
                    <a:pt x="25594" y="43279"/>
                  </a:lnTo>
                  <a:lnTo>
                    <a:pt x="24508" y="43460"/>
                  </a:lnTo>
                  <a:lnTo>
                    <a:pt x="23421" y="43581"/>
                  </a:lnTo>
                  <a:lnTo>
                    <a:pt x="22335" y="43641"/>
                  </a:lnTo>
                  <a:lnTo>
                    <a:pt x="21308" y="43641"/>
                  </a:lnTo>
                  <a:lnTo>
                    <a:pt x="21308" y="43641"/>
                  </a:lnTo>
                  <a:lnTo>
                    <a:pt x="20162" y="43641"/>
                  </a:lnTo>
                  <a:lnTo>
                    <a:pt x="18834" y="43581"/>
                  </a:lnTo>
                  <a:lnTo>
                    <a:pt x="17445" y="43400"/>
                  </a:lnTo>
                  <a:lnTo>
                    <a:pt x="15936" y="43098"/>
                  </a:lnTo>
                  <a:lnTo>
                    <a:pt x="15152" y="42917"/>
                  </a:lnTo>
                  <a:lnTo>
                    <a:pt x="14307" y="42676"/>
                  </a:lnTo>
                  <a:lnTo>
                    <a:pt x="13522" y="42374"/>
                  </a:lnTo>
                  <a:lnTo>
                    <a:pt x="12677" y="42072"/>
                  </a:lnTo>
                  <a:lnTo>
                    <a:pt x="11832" y="41650"/>
                  </a:lnTo>
                  <a:lnTo>
                    <a:pt x="10987" y="41227"/>
                  </a:lnTo>
                  <a:lnTo>
                    <a:pt x="10081" y="40684"/>
                  </a:lnTo>
                  <a:lnTo>
                    <a:pt x="9236" y="40080"/>
                  </a:lnTo>
                  <a:lnTo>
                    <a:pt x="9236" y="40080"/>
                  </a:lnTo>
                  <a:lnTo>
                    <a:pt x="8089" y="39235"/>
                  </a:lnTo>
                  <a:lnTo>
                    <a:pt x="7003" y="38269"/>
                  </a:lnTo>
                  <a:lnTo>
                    <a:pt x="5977" y="37243"/>
                  </a:lnTo>
                  <a:lnTo>
                    <a:pt x="5071" y="36157"/>
                  </a:lnTo>
                  <a:lnTo>
                    <a:pt x="4226" y="35010"/>
                  </a:lnTo>
                  <a:lnTo>
                    <a:pt x="3502" y="33863"/>
                  </a:lnTo>
                  <a:lnTo>
                    <a:pt x="2778" y="32656"/>
                  </a:lnTo>
                  <a:lnTo>
                    <a:pt x="2174" y="31388"/>
                  </a:lnTo>
                  <a:lnTo>
                    <a:pt x="1691" y="30121"/>
                  </a:lnTo>
                  <a:lnTo>
                    <a:pt x="1208" y="28793"/>
                  </a:lnTo>
                  <a:lnTo>
                    <a:pt x="846" y="27525"/>
                  </a:lnTo>
                  <a:lnTo>
                    <a:pt x="544" y="26197"/>
                  </a:lnTo>
                  <a:lnTo>
                    <a:pt x="303" y="24869"/>
                  </a:lnTo>
                  <a:lnTo>
                    <a:pt x="122" y="23541"/>
                  </a:lnTo>
                  <a:lnTo>
                    <a:pt x="1" y="22274"/>
                  </a:lnTo>
                  <a:lnTo>
                    <a:pt x="1" y="20946"/>
                  </a:lnTo>
                  <a:lnTo>
                    <a:pt x="1" y="20946"/>
                  </a:lnTo>
                  <a:lnTo>
                    <a:pt x="1" y="19678"/>
                  </a:lnTo>
                  <a:lnTo>
                    <a:pt x="122" y="18411"/>
                  </a:lnTo>
                  <a:lnTo>
                    <a:pt x="303" y="17203"/>
                  </a:lnTo>
                  <a:lnTo>
                    <a:pt x="484" y="15996"/>
                  </a:lnTo>
                  <a:lnTo>
                    <a:pt x="786" y="14910"/>
                  </a:lnTo>
                  <a:lnTo>
                    <a:pt x="1087" y="13823"/>
                  </a:lnTo>
                  <a:lnTo>
                    <a:pt x="1510" y="12737"/>
                  </a:lnTo>
                  <a:lnTo>
                    <a:pt x="1932" y="11771"/>
                  </a:lnTo>
                  <a:lnTo>
                    <a:pt x="2415" y="10805"/>
                  </a:lnTo>
                  <a:lnTo>
                    <a:pt x="2898" y="9900"/>
                  </a:lnTo>
                  <a:lnTo>
                    <a:pt x="3502" y="8994"/>
                  </a:lnTo>
                  <a:lnTo>
                    <a:pt x="4105" y="8149"/>
                  </a:lnTo>
                  <a:lnTo>
                    <a:pt x="4769" y="7364"/>
                  </a:lnTo>
                  <a:lnTo>
                    <a:pt x="5433" y="6580"/>
                  </a:lnTo>
                  <a:lnTo>
                    <a:pt x="6158" y="5916"/>
                  </a:lnTo>
                  <a:lnTo>
                    <a:pt x="6882" y="5191"/>
                  </a:lnTo>
                  <a:lnTo>
                    <a:pt x="7667" y="4588"/>
                  </a:lnTo>
                  <a:lnTo>
                    <a:pt x="8451" y="3984"/>
                  </a:lnTo>
                  <a:lnTo>
                    <a:pt x="9236" y="3441"/>
                  </a:lnTo>
                  <a:lnTo>
                    <a:pt x="10081" y="2958"/>
                  </a:lnTo>
                  <a:lnTo>
                    <a:pt x="10926" y="2475"/>
                  </a:lnTo>
                  <a:lnTo>
                    <a:pt x="11771" y="2053"/>
                  </a:lnTo>
                  <a:lnTo>
                    <a:pt x="12677" y="1630"/>
                  </a:lnTo>
                  <a:lnTo>
                    <a:pt x="13582" y="1328"/>
                  </a:lnTo>
                  <a:lnTo>
                    <a:pt x="14488" y="1026"/>
                  </a:lnTo>
                  <a:lnTo>
                    <a:pt x="15393" y="725"/>
                  </a:lnTo>
                  <a:lnTo>
                    <a:pt x="16298" y="544"/>
                  </a:lnTo>
                  <a:lnTo>
                    <a:pt x="17204" y="363"/>
                  </a:lnTo>
                  <a:lnTo>
                    <a:pt x="18109" y="181"/>
                  </a:lnTo>
                  <a:lnTo>
                    <a:pt x="18954" y="121"/>
                  </a:lnTo>
                  <a:lnTo>
                    <a:pt x="19860" y="61"/>
                  </a:lnTo>
                  <a:lnTo>
                    <a:pt x="20765" y="0"/>
                  </a:lnTo>
                  <a:lnTo>
                    <a:pt x="20765" y="0"/>
                  </a:lnTo>
                  <a:lnTo>
                    <a:pt x="21972" y="61"/>
                  </a:lnTo>
                  <a:lnTo>
                    <a:pt x="23240" y="181"/>
                  </a:lnTo>
                  <a:lnTo>
                    <a:pt x="24447" y="363"/>
                  </a:lnTo>
                  <a:lnTo>
                    <a:pt x="25654" y="664"/>
                  </a:lnTo>
                  <a:lnTo>
                    <a:pt x="26801" y="966"/>
                  </a:lnTo>
                  <a:lnTo>
                    <a:pt x="27948" y="1449"/>
                  </a:lnTo>
                  <a:lnTo>
                    <a:pt x="29035" y="1932"/>
                  </a:lnTo>
                  <a:lnTo>
                    <a:pt x="30121" y="2536"/>
                  </a:lnTo>
                  <a:lnTo>
                    <a:pt x="30121" y="2536"/>
                  </a:lnTo>
                  <a:lnTo>
                    <a:pt x="30906" y="3139"/>
                  </a:lnTo>
                  <a:lnTo>
                    <a:pt x="31630" y="3682"/>
                  </a:lnTo>
                  <a:lnTo>
                    <a:pt x="32294" y="4286"/>
                  </a:lnTo>
                  <a:lnTo>
                    <a:pt x="32898" y="4950"/>
                  </a:lnTo>
                  <a:lnTo>
                    <a:pt x="33441" y="5554"/>
                  </a:lnTo>
                  <a:lnTo>
                    <a:pt x="33924" y="6157"/>
                  </a:lnTo>
                  <a:lnTo>
                    <a:pt x="34346" y="6761"/>
                  </a:lnTo>
                  <a:lnTo>
                    <a:pt x="34709" y="7364"/>
                  </a:lnTo>
                  <a:lnTo>
                    <a:pt x="35373" y="8572"/>
                  </a:lnTo>
                  <a:lnTo>
                    <a:pt x="35795" y="9658"/>
                  </a:lnTo>
                  <a:lnTo>
                    <a:pt x="36157" y="10684"/>
                  </a:lnTo>
                  <a:lnTo>
                    <a:pt x="36459" y="11529"/>
                  </a:lnTo>
                  <a:lnTo>
                    <a:pt x="15152" y="20161"/>
                  </a:lnTo>
                  <a:lnTo>
                    <a:pt x="8150" y="20704"/>
                  </a:lnTo>
                  <a:lnTo>
                    <a:pt x="8150" y="20704"/>
                  </a:lnTo>
                  <a:lnTo>
                    <a:pt x="8391" y="21730"/>
                  </a:lnTo>
                  <a:lnTo>
                    <a:pt x="8633" y="22817"/>
                  </a:lnTo>
                  <a:lnTo>
                    <a:pt x="8934" y="23783"/>
                  </a:lnTo>
                  <a:lnTo>
                    <a:pt x="9236" y="24748"/>
                  </a:lnTo>
                  <a:lnTo>
                    <a:pt x="9598" y="25714"/>
                  </a:lnTo>
                  <a:lnTo>
                    <a:pt x="9960" y="26620"/>
                  </a:lnTo>
                  <a:lnTo>
                    <a:pt x="10383" y="27525"/>
                  </a:lnTo>
                  <a:lnTo>
                    <a:pt x="10806" y="28370"/>
                  </a:lnTo>
                  <a:lnTo>
                    <a:pt x="11288" y="29215"/>
                  </a:lnTo>
                  <a:lnTo>
                    <a:pt x="11771" y="30000"/>
                  </a:lnTo>
                  <a:lnTo>
                    <a:pt x="12254" y="30785"/>
                  </a:lnTo>
                  <a:lnTo>
                    <a:pt x="12797" y="31509"/>
                  </a:lnTo>
                  <a:lnTo>
                    <a:pt x="13341" y="32233"/>
                  </a:lnTo>
                  <a:lnTo>
                    <a:pt x="13884" y="32897"/>
                  </a:lnTo>
                  <a:lnTo>
                    <a:pt x="14488" y="33501"/>
                  </a:lnTo>
                  <a:lnTo>
                    <a:pt x="15091" y="34104"/>
                  </a:lnTo>
                  <a:lnTo>
                    <a:pt x="15755" y="34708"/>
                  </a:lnTo>
                  <a:lnTo>
                    <a:pt x="16359" y="35251"/>
                  </a:lnTo>
                  <a:lnTo>
                    <a:pt x="17023" y="35734"/>
                  </a:lnTo>
                  <a:lnTo>
                    <a:pt x="17747" y="36157"/>
                  </a:lnTo>
                  <a:lnTo>
                    <a:pt x="18411" y="36640"/>
                  </a:lnTo>
                  <a:lnTo>
                    <a:pt x="19135" y="37002"/>
                  </a:lnTo>
                  <a:lnTo>
                    <a:pt x="19860" y="37364"/>
                  </a:lnTo>
                  <a:lnTo>
                    <a:pt x="20584" y="37666"/>
                  </a:lnTo>
                  <a:lnTo>
                    <a:pt x="21369" y="37968"/>
                  </a:lnTo>
                  <a:lnTo>
                    <a:pt x="22093" y="38209"/>
                  </a:lnTo>
                  <a:lnTo>
                    <a:pt x="22878" y="38450"/>
                  </a:lnTo>
                  <a:lnTo>
                    <a:pt x="23662" y="38632"/>
                  </a:lnTo>
                  <a:lnTo>
                    <a:pt x="24447" y="38752"/>
                  </a:lnTo>
                  <a:lnTo>
                    <a:pt x="25232" y="38813"/>
                  </a:lnTo>
                  <a:lnTo>
                    <a:pt x="26017" y="38873"/>
                  </a:lnTo>
                  <a:lnTo>
                    <a:pt x="26801" y="38933"/>
                  </a:lnTo>
                  <a:lnTo>
                    <a:pt x="26801" y="38933"/>
                  </a:lnTo>
                  <a:lnTo>
                    <a:pt x="27707" y="38873"/>
                  </a:lnTo>
                  <a:lnTo>
                    <a:pt x="28491" y="38813"/>
                  </a:lnTo>
                  <a:lnTo>
                    <a:pt x="30061" y="38632"/>
                  </a:lnTo>
                  <a:lnTo>
                    <a:pt x="31570" y="38330"/>
                  </a:lnTo>
                  <a:lnTo>
                    <a:pt x="32958" y="37907"/>
                  </a:lnTo>
                  <a:lnTo>
                    <a:pt x="34286" y="37424"/>
                  </a:lnTo>
                  <a:lnTo>
                    <a:pt x="35493" y="36881"/>
                  </a:lnTo>
                  <a:lnTo>
                    <a:pt x="37908" y="35734"/>
                  </a:lnTo>
                  <a:lnTo>
                    <a:pt x="33079" y="4026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</p:grpSp>
      <p:pic>
        <p:nvPicPr>
          <p:cNvPr id="47" name="Picture 46" descr="PU_sig132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4573" y="4058146"/>
            <a:ext cx="2101427" cy="8186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preserve="1" userDrawn="1">
  <p:cSld name="1_tx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375102" y="660397"/>
            <a:ext cx="8229600" cy="865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buNone/>
              <a:defRPr sz="3600" b="1">
                <a:latin typeface="Trebuchet MS" pitchFamily="34" charset="0"/>
              </a:defRPr>
            </a:lvl1pPr>
            <a:lvl2pPr rtl="0">
              <a:buNone/>
              <a:defRPr sz="2400"/>
            </a:lvl2pPr>
            <a:lvl3pPr rtl="0">
              <a:buNone/>
              <a:defRPr sz="2400"/>
            </a:lvl3pPr>
            <a:lvl4pPr rtl="0">
              <a:buNone/>
              <a:defRPr sz="2400"/>
            </a:lvl4pPr>
            <a:lvl5pPr rtl="0">
              <a:buNone/>
              <a:defRPr sz="2400"/>
            </a:lvl5pPr>
            <a:lvl6pPr rtl="0">
              <a:buNone/>
              <a:defRPr sz="2400"/>
            </a:lvl6pPr>
            <a:lvl7pPr rtl="0">
              <a:buNone/>
              <a:defRPr sz="2400"/>
            </a:lvl7pPr>
            <a:lvl8pPr rtl="0">
              <a:buNone/>
              <a:defRPr sz="2400"/>
            </a:lvl8pPr>
            <a:lvl9pPr rtl="0">
              <a:buNone/>
              <a:defRPr sz="2400"/>
            </a:lvl9pPr>
          </a:lstStyle>
          <a:p>
            <a:endParaRPr dirty="0"/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375101" y="1671577"/>
            <a:ext cx="8229600" cy="427202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0"/>
              </a:spcBef>
              <a:buClr>
                <a:schemeClr val="dk1"/>
              </a:buClr>
              <a:buSzPct val="150000"/>
              <a:buFont typeface="Arial" pitchFamily="34" charset="0"/>
              <a:buChar char="•"/>
              <a:defRPr sz="2400">
                <a:solidFill>
                  <a:schemeClr val="dk1"/>
                </a:solidFill>
                <a:latin typeface="Trebuchet MS" pitchFamily="34" charset="0"/>
              </a:defRPr>
            </a:lvl1pPr>
            <a:lvl2pPr marL="742950" indent="-28575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marL="1143000" indent="-228600" algn="l" rtl="0">
              <a:spcBef>
                <a:spcPts val="320"/>
              </a:spcBef>
              <a:buClr>
                <a:schemeClr val="dk1"/>
              </a:buClr>
              <a:buSzPct val="100000"/>
              <a:buFont typeface="Wingdings"/>
              <a:buChar char="§"/>
              <a:defRPr sz="1600">
                <a:solidFill>
                  <a:schemeClr val="dk1"/>
                </a:solidFill>
              </a:defRPr>
            </a:lvl3pPr>
            <a:lvl4pPr marL="1600200" indent="-228600" algn="l" rtl="0">
              <a:spcBef>
                <a:spcPts val="320"/>
              </a:spcBef>
              <a:buClr>
                <a:schemeClr val="dk1"/>
              </a:buClr>
              <a:buSzPct val="166666"/>
              <a:buFont typeface="Arial"/>
              <a:buChar char="•"/>
              <a:defRPr sz="1600">
                <a:solidFill>
                  <a:schemeClr val="dk1"/>
                </a:solidFill>
              </a:defRPr>
            </a:lvl4pPr>
            <a:lvl5pPr marL="2057400" indent="-228600" algn="l" rtl="0">
              <a:spcBef>
                <a:spcPts val="280"/>
              </a:spcBef>
              <a:buClr>
                <a:schemeClr val="dk1"/>
              </a:buClr>
              <a:buSzPct val="100000"/>
              <a:buFont typeface="Courier New"/>
              <a:buChar char="o"/>
              <a:defRPr sz="1400" baseline="0">
                <a:solidFill>
                  <a:schemeClr val="dk1"/>
                </a:solidFill>
              </a:defRPr>
            </a:lvl5pPr>
            <a:lvl6pPr marL="2514600" indent="-228600" algn="l" rtl="0">
              <a:spcBef>
                <a:spcPts val="280"/>
              </a:spcBef>
              <a:buClr>
                <a:schemeClr val="dk1"/>
              </a:buClr>
              <a:buSzPct val="100000"/>
              <a:buFont typeface="Wingdings"/>
              <a:buChar char="§"/>
              <a:defRPr sz="1400">
                <a:solidFill>
                  <a:schemeClr val="dk1"/>
                </a:solidFill>
              </a:defRPr>
            </a:lvl6pPr>
            <a:lvl7pPr marL="2971800" indent="-228600" algn="l" rtl="0">
              <a:spcBef>
                <a:spcPts val="280"/>
              </a:spcBef>
              <a:buClr>
                <a:schemeClr val="dk1"/>
              </a:buClr>
              <a:buSzPct val="166666"/>
              <a:buFont typeface="Arial"/>
              <a:buChar char="•"/>
              <a:defRPr sz="1400">
                <a:solidFill>
                  <a:schemeClr val="dk1"/>
                </a:solidFill>
              </a:defRPr>
            </a:lvl7pPr>
            <a:lvl8pPr marL="3429000" indent="-228600" algn="l" rtl="0">
              <a:spcBef>
                <a:spcPts val="280"/>
              </a:spcBef>
              <a:buClr>
                <a:schemeClr val="dk1"/>
              </a:buClr>
              <a:buSzPct val="100000"/>
              <a:buFont typeface="Courier New"/>
              <a:buChar char="o"/>
              <a:defRPr sz="1400" baseline="0">
                <a:solidFill>
                  <a:schemeClr val="dk1"/>
                </a:solidFill>
              </a:defRPr>
            </a:lvl8pPr>
            <a:lvl9pPr marL="3886200" indent="-228600" algn="l" rtl="0">
              <a:spcBef>
                <a:spcPts val="280"/>
              </a:spcBef>
              <a:buClr>
                <a:schemeClr val="dk1"/>
              </a:buClr>
              <a:buSzPct val="100000"/>
              <a:buFont typeface="Wingdings"/>
              <a:buChar char="§"/>
              <a:defRPr sz="1400" baseline="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6" name="Shape 100"/>
          <p:cNvSpPr txBox="1">
            <a:spLocks noGrp="1"/>
          </p:cNvSpPr>
          <p:nvPr>
            <p:ph type="body" idx="10"/>
          </p:nvPr>
        </p:nvSpPr>
        <p:spPr>
          <a:xfrm>
            <a:off x="381000" y="6019800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0"/>
              </a:spcBef>
              <a:buClr>
                <a:schemeClr val="dk1"/>
              </a:buClr>
              <a:buSzPct val="150000"/>
              <a:buFont typeface="Arial" pitchFamily="34" charset="0"/>
              <a:buChar char="•"/>
              <a:defRPr sz="2800">
                <a:solidFill>
                  <a:srgbClr val="0070C0"/>
                </a:solidFill>
                <a:latin typeface="Trebuchet MS" pitchFamily="34" charset="0"/>
              </a:defRPr>
            </a:lvl1pPr>
            <a:lvl2pPr marL="742950" indent="-28575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marL="1143000" indent="-228600" algn="l" rtl="0">
              <a:spcBef>
                <a:spcPts val="320"/>
              </a:spcBef>
              <a:buClr>
                <a:schemeClr val="dk1"/>
              </a:buClr>
              <a:buSzPct val="100000"/>
              <a:buFont typeface="Wingdings"/>
              <a:buChar char="§"/>
              <a:defRPr sz="1600">
                <a:solidFill>
                  <a:schemeClr val="dk1"/>
                </a:solidFill>
              </a:defRPr>
            </a:lvl3pPr>
            <a:lvl4pPr marL="1600200" indent="-228600" algn="l" rtl="0">
              <a:spcBef>
                <a:spcPts val="320"/>
              </a:spcBef>
              <a:buClr>
                <a:schemeClr val="dk1"/>
              </a:buClr>
              <a:buSzPct val="166666"/>
              <a:buFont typeface="Arial"/>
              <a:buChar char="•"/>
              <a:defRPr sz="1600">
                <a:solidFill>
                  <a:schemeClr val="dk1"/>
                </a:solidFill>
              </a:defRPr>
            </a:lvl4pPr>
            <a:lvl5pPr marL="2057400" indent="-228600" algn="l" rtl="0">
              <a:spcBef>
                <a:spcPts val="280"/>
              </a:spcBef>
              <a:buClr>
                <a:schemeClr val="dk1"/>
              </a:buClr>
              <a:buSzPct val="100000"/>
              <a:buFont typeface="Courier New"/>
              <a:buChar char="o"/>
              <a:defRPr sz="1400" baseline="0">
                <a:solidFill>
                  <a:schemeClr val="dk1"/>
                </a:solidFill>
              </a:defRPr>
            </a:lvl5pPr>
            <a:lvl6pPr marL="2514600" indent="-228600" algn="l" rtl="0">
              <a:spcBef>
                <a:spcPts val="280"/>
              </a:spcBef>
              <a:buClr>
                <a:schemeClr val="dk1"/>
              </a:buClr>
              <a:buSzPct val="100000"/>
              <a:buFont typeface="Wingdings"/>
              <a:buChar char="§"/>
              <a:defRPr sz="1400">
                <a:solidFill>
                  <a:schemeClr val="dk1"/>
                </a:solidFill>
              </a:defRPr>
            </a:lvl6pPr>
            <a:lvl7pPr marL="2971800" indent="-228600" algn="l" rtl="0">
              <a:spcBef>
                <a:spcPts val="280"/>
              </a:spcBef>
              <a:buClr>
                <a:schemeClr val="dk1"/>
              </a:buClr>
              <a:buSzPct val="166666"/>
              <a:buFont typeface="Arial"/>
              <a:buChar char="•"/>
              <a:defRPr sz="1400">
                <a:solidFill>
                  <a:schemeClr val="dk1"/>
                </a:solidFill>
              </a:defRPr>
            </a:lvl7pPr>
            <a:lvl8pPr marL="3429000" indent="-228600" algn="l" rtl="0">
              <a:spcBef>
                <a:spcPts val="280"/>
              </a:spcBef>
              <a:buClr>
                <a:schemeClr val="dk1"/>
              </a:buClr>
              <a:buSzPct val="100000"/>
              <a:buFont typeface="Courier New"/>
              <a:buChar char="o"/>
              <a:defRPr sz="1400" baseline="0">
                <a:solidFill>
                  <a:schemeClr val="dk1"/>
                </a:solidFill>
              </a:defRPr>
            </a:lvl8pPr>
            <a:lvl9pPr marL="3886200" indent="-228600" algn="l" rtl="0">
              <a:spcBef>
                <a:spcPts val="280"/>
              </a:spcBef>
              <a:buClr>
                <a:schemeClr val="dk1"/>
              </a:buClr>
              <a:buSzPct val="100000"/>
              <a:buFont typeface="Wingdings"/>
              <a:buChar char="§"/>
              <a:defRPr sz="1400" baseline="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/>
        </p:nvSpPr>
        <p:spPr>
          <a:xfrm>
            <a:off x="0" y="0"/>
            <a:ext cx="9144000" cy="550799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endParaRPr/>
          </a:p>
        </p:txBody>
      </p:sp>
      <p:cxnSp>
        <p:nvCxnSpPr>
          <p:cNvPr id="6" name="Shape 6"/>
          <p:cNvCxnSpPr/>
          <p:nvPr/>
        </p:nvCxnSpPr>
        <p:spPr>
          <a:xfrm>
            <a:off x="0" y="550862"/>
            <a:ext cx="9144000" cy="1500"/>
          </a:xfrm>
          <a:prstGeom prst="straightConnector1">
            <a:avLst/>
          </a:prstGeom>
          <a:noFill/>
          <a:ln w="12700" cap="flat">
            <a:solidFill>
              <a:srgbClr val="D4D4D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" name="Shape 7"/>
          <p:cNvSpPr txBox="1">
            <a:spLocks noGrp="1"/>
          </p:cNvSpPr>
          <p:nvPr>
            <p:ph type="title"/>
          </p:nvPr>
        </p:nvSpPr>
        <p:spPr>
          <a:xfrm>
            <a:off x="375102" y="660397"/>
            <a:ext cx="8229600" cy="865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1524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1524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524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524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524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1524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1524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1524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1524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8" name="Shape 8"/>
          <p:cNvSpPr/>
          <p:nvPr/>
        </p:nvSpPr>
        <p:spPr>
          <a:xfrm>
            <a:off x="0" y="6303962"/>
            <a:ext cx="9144000" cy="5556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lIns="91425" tIns="45700" rIns="91425" bIns="45700" anchor="ctr" anchorCtr="0">
            <a:spAutoFit/>
          </a:bodyPr>
          <a:lstStyle/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body" idx="1"/>
          </p:nvPr>
        </p:nvSpPr>
        <p:spPr>
          <a:xfrm>
            <a:off x="375101" y="1671577"/>
            <a:ext cx="8229600" cy="45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0"/>
              </a:spcBef>
              <a:buClr>
                <a:schemeClr val="dk1"/>
              </a:buClr>
              <a:buSzPct val="166666"/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28575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228600" algn="l" rtl="0">
              <a:spcBef>
                <a:spcPts val="320"/>
              </a:spcBef>
              <a:buClr>
                <a:schemeClr val="dk1"/>
              </a:buClr>
              <a:buSzPct val="100000"/>
              <a:buFont typeface="Wingdings"/>
              <a:buChar char="§"/>
              <a:defRPr sz="16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228600" algn="l" rtl="0">
              <a:spcBef>
                <a:spcPts val="320"/>
              </a:spcBef>
              <a:buClr>
                <a:schemeClr val="dk1"/>
              </a:buClr>
              <a:buSzPct val="166666"/>
              <a:buFont typeface="Arial"/>
              <a:buChar char="•"/>
              <a:defRPr sz="16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228600" algn="l" rtl="0">
              <a:spcBef>
                <a:spcPts val="280"/>
              </a:spcBef>
              <a:buClr>
                <a:schemeClr val="dk1"/>
              </a:buClr>
              <a:buSzPct val="100000"/>
              <a:buFont typeface="Courier New"/>
              <a:buChar char="o"/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228600" algn="l" rtl="0">
              <a:spcBef>
                <a:spcPts val="280"/>
              </a:spcBef>
              <a:buClr>
                <a:schemeClr val="dk1"/>
              </a:buClr>
              <a:buSzPct val="100000"/>
              <a:buFont typeface="Wingdings"/>
              <a:buChar char="§"/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228600" algn="l" rtl="0">
              <a:spcBef>
                <a:spcPts val="280"/>
              </a:spcBef>
              <a:buClr>
                <a:schemeClr val="dk1"/>
              </a:buClr>
              <a:buSzPct val="166666"/>
              <a:buFont typeface="Arial"/>
              <a:buChar char="•"/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228600" algn="l" rtl="0">
              <a:spcBef>
                <a:spcPts val="280"/>
              </a:spcBef>
              <a:buClr>
                <a:schemeClr val="dk1"/>
              </a:buClr>
              <a:buSzPct val="100000"/>
              <a:buFont typeface="Courier New"/>
              <a:buChar char="o"/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228600" algn="l" rtl="0">
              <a:spcBef>
                <a:spcPts val="280"/>
              </a:spcBef>
              <a:buClr>
                <a:schemeClr val="dk1"/>
              </a:buClr>
              <a:buSzPct val="100000"/>
              <a:buFont typeface="Wingdings"/>
              <a:buChar char="§"/>
              <a:defRPr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cxnSp>
        <p:nvCxnSpPr>
          <p:cNvPr id="11" name="Shape 11"/>
          <p:cNvCxnSpPr/>
          <p:nvPr/>
        </p:nvCxnSpPr>
        <p:spPr>
          <a:xfrm>
            <a:off x="0" y="6303962"/>
            <a:ext cx="9144000" cy="1500"/>
          </a:xfrm>
          <a:prstGeom prst="straightConnector1">
            <a:avLst/>
          </a:prstGeom>
          <a:noFill/>
          <a:ln w="12700" cap="flat">
            <a:solidFill>
              <a:srgbClr val="D4D4D4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2" name="Shape 12"/>
          <p:cNvGrpSpPr/>
          <p:nvPr/>
        </p:nvGrpSpPr>
        <p:grpSpPr>
          <a:xfrm>
            <a:off x="457207" y="132928"/>
            <a:ext cx="1069464" cy="359511"/>
            <a:chOff x="247172" y="1685724"/>
            <a:chExt cx="6944573" cy="2332975"/>
          </a:xfrm>
        </p:grpSpPr>
        <p:sp>
          <p:nvSpPr>
            <p:cNvPr id="13" name="Shape 13"/>
            <p:cNvSpPr/>
            <p:nvPr/>
          </p:nvSpPr>
          <p:spPr>
            <a:xfrm>
              <a:off x="7066471" y="2271224"/>
              <a:ext cx="125275" cy="166025"/>
            </a:xfrm>
            <a:custGeom>
              <a:avLst/>
              <a:gdLst/>
              <a:ahLst/>
              <a:cxnLst/>
              <a:rect l="0" t="0" r="0" b="0"/>
              <a:pathLst>
                <a:path w="5011" h="6641" fill="none" extrusionOk="0">
                  <a:moveTo>
                    <a:pt x="2898" y="665"/>
                  </a:moveTo>
                  <a:lnTo>
                    <a:pt x="5011" y="665"/>
                  </a:lnTo>
                  <a:lnTo>
                    <a:pt x="5011" y="1"/>
                  </a:lnTo>
                  <a:lnTo>
                    <a:pt x="1" y="1"/>
                  </a:lnTo>
                  <a:lnTo>
                    <a:pt x="1" y="665"/>
                  </a:lnTo>
                  <a:lnTo>
                    <a:pt x="2113" y="665"/>
                  </a:lnTo>
                  <a:lnTo>
                    <a:pt x="2113" y="6640"/>
                  </a:lnTo>
                  <a:lnTo>
                    <a:pt x="2898" y="6640"/>
                  </a:lnTo>
                  <a:lnTo>
                    <a:pt x="2898" y="665"/>
                  </a:ln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4" name="Shape 14"/>
            <p:cNvSpPr/>
            <p:nvPr/>
          </p:nvSpPr>
          <p:spPr>
            <a:xfrm>
              <a:off x="4422648" y="2284800"/>
              <a:ext cx="1134825" cy="1733900"/>
            </a:xfrm>
            <a:custGeom>
              <a:avLst/>
              <a:gdLst/>
              <a:ahLst/>
              <a:cxnLst/>
              <a:rect l="0" t="0" r="0" b="0"/>
              <a:pathLst>
                <a:path w="45393" h="69356" extrusionOk="0">
                  <a:moveTo>
                    <a:pt x="21610" y="3019"/>
                  </a:moveTo>
                  <a:lnTo>
                    <a:pt x="22334" y="3140"/>
                  </a:lnTo>
                  <a:lnTo>
                    <a:pt x="22938" y="3260"/>
                  </a:lnTo>
                  <a:lnTo>
                    <a:pt x="23602" y="3442"/>
                  </a:lnTo>
                  <a:lnTo>
                    <a:pt x="24206" y="3683"/>
                  </a:lnTo>
                  <a:lnTo>
                    <a:pt x="24809" y="3985"/>
                  </a:lnTo>
                  <a:lnTo>
                    <a:pt x="25352" y="4347"/>
                  </a:lnTo>
                  <a:lnTo>
                    <a:pt x="25896" y="4709"/>
                  </a:lnTo>
                  <a:lnTo>
                    <a:pt x="26439" y="5132"/>
                  </a:lnTo>
                  <a:lnTo>
                    <a:pt x="26922" y="5554"/>
                  </a:lnTo>
                  <a:lnTo>
                    <a:pt x="27405" y="6037"/>
                  </a:lnTo>
                  <a:lnTo>
                    <a:pt x="27888" y="6580"/>
                  </a:lnTo>
                  <a:lnTo>
                    <a:pt x="28733" y="7727"/>
                  </a:lnTo>
                  <a:lnTo>
                    <a:pt x="29517" y="8934"/>
                  </a:lnTo>
                  <a:lnTo>
                    <a:pt x="30181" y="10202"/>
                  </a:lnTo>
                  <a:lnTo>
                    <a:pt x="30785" y="11590"/>
                  </a:lnTo>
                  <a:lnTo>
                    <a:pt x="31268" y="12979"/>
                  </a:lnTo>
                  <a:lnTo>
                    <a:pt x="31690" y="14367"/>
                  </a:lnTo>
                  <a:lnTo>
                    <a:pt x="31992" y="15755"/>
                  </a:lnTo>
                  <a:lnTo>
                    <a:pt x="32234" y="17144"/>
                  </a:lnTo>
                  <a:lnTo>
                    <a:pt x="32354" y="18471"/>
                  </a:lnTo>
                  <a:lnTo>
                    <a:pt x="32415" y="19739"/>
                  </a:lnTo>
                  <a:lnTo>
                    <a:pt x="32415" y="20403"/>
                  </a:lnTo>
                  <a:lnTo>
                    <a:pt x="32354" y="21188"/>
                  </a:lnTo>
                  <a:lnTo>
                    <a:pt x="32234" y="22033"/>
                  </a:lnTo>
                  <a:lnTo>
                    <a:pt x="32052" y="22878"/>
                  </a:lnTo>
                  <a:lnTo>
                    <a:pt x="31751" y="23783"/>
                  </a:lnTo>
                  <a:lnTo>
                    <a:pt x="31388" y="24689"/>
                  </a:lnTo>
                  <a:lnTo>
                    <a:pt x="31087" y="25172"/>
                  </a:lnTo>
                  <a:lnTo>
                    <a:pt x="30845" y="25594"/>
                  </a:lnTo>
                  <a:lnTo>
                    <a:pt x="30483" y="26017"/>
                  </a:lnTo>
                  <a:lnTo>
                    <a:pt x="30121" y="26379"/>
                  </a:lnTo>
                  <a:lnTo>
                    <a:pt x="29517" y="26922"/>
                  </a:lnTo>
                  <a:lnTo>
                    <a:pt x="28853" y="27405"/>
                  </a:lnTo>
                  <a:lnTo>
                    <a:pt x="28129" y="27827"/>
                  </a:lnTo>
                  <a:lnTo>
                    <a:pt x="27344" y="28190"/>
                  </a:lnTo>
                  <a:lnTo>
                    <a:pt x="26499" y="28491"/>
                  </a:lnTo>
                  <a:lnTo>
                    <a:pt x="25654" y="28733"/>
                  </a:lnTo>
                  <a:lnTo>
                    <a:pt x="24809" y="28914"/>
                  </a:lnTo>
                  <a:lnTo>
                    <a:pt x="23240" y="28914"/>
                  </a:lnTo>
                  <a:lnTo>
                    <a:pt x="22515" y="28854"/>
                  </a:lnTo>
                  <a:lnTo>
                    <a:pt x="21851" y="28672"/>
                  </a:lnTo>
                  <a:lnTo>
                    <a:pt x="21187" y="28491"/>
                  </a:lnTo>
                  <a:lnTo>
                    <a:pt x="20584" y="28250"/>
                  </a:lnTo>
                  <a:lnTo>
                    <a:pt x="19980" y="27948"/>
                  </a:lnTo>
                  <a:lnTo>
                    <a:pt x="19437" y="27646"/>
                  </a:lnTo>
                  <a:lnTo>
                    <a:pt x="18833" y="27284"/>
                  </a:lnTo>
                  <a:lnTo>
                    <a:pt x="18350" y="26862"/>
                  </a:lnTo>
                  <a:lnTo>
                    <a:pt x="17807" y="26439"/>
                  </a:lnTo>
                  <a:lnTo>
                    <a:pt x="17385" y="25956"/>
                  </a:lnTo>
                  <a:lnTo>
                    <a:pt x="16902" y="25413"/>
                  </a:lnTo>
                  <a:lnTo>
                    <a:pt x="16057" y="24326"/>
                  </a:lnTo>
                  <a:lnTo>
                    <a:pt x="15332" y="23119"/>
                  </a:lnTo>
                  <a:lnTo>
                    <a:pt x="14668" y="21852"/>
                  </a:lnTo>
                  <a:lnTo>
                    <a:pt x="14125" y="20524"/>
                  </a:lnTo>
                  <a:lnTo>
                    <a:pt x="13642" y="19196"/>
                  </a:lnTo>
                  <a:lnTo>
                    <a:pt x="13220" y="17868"/>
                  </a:lnTo>
                  <a:lnTo>
                    <a:pt x="12918" y="16480"/>
                  </a:lnTo>
                  <a:lnTo>
                    <a:pt x="12737" y="15212"/>
                  </a:lnTo>
                  <a:lnTo>
                    <a:pt x="12616" y="13944"/>
                  </a:lnTo>
                  <a:lnTo>
                    <a:pt x="12556" y="12737"/>
                  </a:lnTo>
                  <a:lnTo>
                    <a:pt x="12616" y="11832"/>
                  </a:lnTo>
                  <a:lnTo>
                    <a:pt x="12677" y="10987"/>
                  </a:lnTo>
                  <a:lnTo>
                    <a:pt x="12797" y="10081"/>
                  </a:lnTo>
                  <a:lnTo>
                    <a:pt x="12978" y="9236"/>
                  </a:lnTo>
                  <a:lnTo>
                    <a:pt x="13280" y="8391"/>
                  </a:lnTo>
                  <a:lnTo>
                    <a:pt x="13582" y="7546"/>
                  </a:lnTo>
                  <a:lnTo>
                    <a:pt x="14065" y="6761"/>
                  </a:lnTo>
                  <a:lnTo>
                    <a:pt x="14548" y="6037"/>
                  </a:lnTo>
                  <a:lnTo>
                    <a:pt x="15151" y="5373"/>
                  </a:lnTo>
                  <a:lnTo>
                    <a:pt x="15815" y="4769"/>
                  </a:lnTo>
                  <a:lnTo>
                    <a:pt x="16600" y="4287"/>
                  </a:lnTo>
                  <a:lnTo>
                    <a:pt x="17385" y="3804"/>
                  </a:lnTo>
                  <a:lnTo>
                    <a:pt x="18290" y="3502"/>
                  </a:lnTo>
                  <a:lnTo>
                    <a:pt x="19135" y="3200"/>
                  </a:lnTo>
                  <a:lnTo>
                    <a:pt x="20041" y="3079"/>
                  </a:lnTo>
                  <a:lnTo>
                    <a:pt x="20946" y="3019"/>
                  </a:lnTo>
                  <a:close/>
                  <a:moveTo>
                    <a:pt x="26499" y="43582"/>
                  </a:moveTo>
                  <a:lnTo>
                    <a:pt x="27465" y="43702"/>
                  </a:lnTo>
                  <a:lnTo>
                    <a:pt x="29879" y="45393"/>
                  </a:lnTo>
                  <a:lnTo>
                    <a:pt x="31932" y="46962"/>
                  </a:lnTo>
                  <a:lnTo>
                    <a:pt x="32837" y="47686"/>
                  </a:lnTo>
                  <a:lnTo>
                    <a:pt x="33682" y="48411"/>
                  </a:lnTo>
                  <a:lnTo>
                    <a:pt x="34407" y="49075"/>
                  </a:lnTo>
                  <a:lnTo>
                    <a:pt x="35010" y="49799"/>
                  </a:lnTo>
                  <a:lnTo>
                    <a:pt x="35614" y="50463"/>
                  </a:lnTo>
                  <a:lnTo>
                    <a:pt x="36097" y="51127"/>
                  </a:lnTo>
                  <a:lnTo>
                    <a:pt x="36519" y="51851"/>
                  </a:lnTo>
                  <a:lnTo>
                    <a:pt x="36821" y="52515"/>
                  </a:lnTo>
                  <a:lnTo>
                    <a:pt x="37062" y="53300"/>
                  </a:lnTo>
                  <a:lnTo>
                    <a:pt x="37244" y="54024"/>
                  </a:lnTo>
                  <a:lnTo>
                    <a:pt x="37364" y="54869"/>
                  </a:lnTo>
                  <a:lnTo>
                    <a:pt x="37425" y="55714"/>
                  </a:lnTo>
                  <a:lnTo>
                    <a:pt x="37364" y="56740"/>
                  </a:lnTo>
                  <a:lnTo>
                    <a:pt x="37183" y="57706"/>
                  </a:lnTo>
                  <a:lnTo>
                    <a:pt x="36942" y="58672"/>
                  </a:lnTo>
                  <a:lnTo>
                    <a:pt x="36519" y="59577"/>
                  </a:lnTo>
                  <a:lnTo>
                    <a:pt x="36036" y="60483"/>
                  </a:lnTo>
                  <a:lnTo>
                    <a:pt x="35493" y="61268"/>
                  </a:lnTo>
                  <a:lnTo>
                    <a:pt x="34769" y="62052"/>
                  </a:lnTo>
                  <a:lnTo>
                    <a:pt x="33984" y="62716"/>
                  </a:lnTo>
                  <a:lnTo>
                    <a:pt x="33079" y="63320"/>
                  </a:lnTo>
                  <a:lnTo>
                    <a:pt x="32113" y="63863"/>
                  </a:lnTo>
                  <a:lnTo>
                    <a:pt x="31026" y="64346"/>
                  </a:lnTo>
                  <a:lnTo>
                    <a:pt x="29819" y="64768"/>
                  </a:lnTo>
                  <a:lnTo>
                    <a:pt x="28491" y="65070"/>
                  </a:lnTo>
                  <a:lnTo>
                    <a:pt x="27103" y="65312"/>
                  </a:lnTo>
                  <a:lnTo>
                    <a:pt x="25594" y="65493"/>
                  </a:lnTo>
                  <a:lnTo>
                    <a:pt x="24024" y="65493"/>
                  </a:lnTo>
                  <a:lnTo>
                    <a:pt x="22274" y="65432"/>
                  </a:lnTo>
                  <a:lnTo>
                    <a:pt x="20523" y="65312"/>
                  </a:lnTo>
                  <a:lnTo>
                    <a:pt x="18954" y="65070"/>
                  </a:lnTo>
                  <a:lnTo>
                    <a:pt x="17445" y="64708"/>
                  </a:lnTo>
                  <a:lnTo>
                    <a:pt x="15996" y="64225"/>
                  </a:lnTo>
                  <a:lnTo>
                    <a:pt x="14668" y="63682"/>
                  </a:lnTo>
                  <a:lnTo>
                    <a:pt x="13461" y="63078"/>
                  </a:lnTo>
                  <a:lnTo>
                    <a:pt x="12375" y="62414"/>
                  </a:lnTo>
                  <a:lnTo>
                    <a:pt x="11409" y="61630"/>
                  </a:lnTo>
                  <a:lnTo>
                    <a:pt x="10504" y="60785"/>
                  </a:lnTo>
                  <a:lnTo>
                    <a:pt x="9779" y="59879"/>
                  </a:lnTo>
                  <a:lnTo>
                    <a:pt x="9176" y="58853"/>
                  </a:lnTo>
                  <a:lnTo>
                    <a:pt x="8693" y="57827"/>
                  </a:lnTo>
                  <a:lnTo>
                    <a:pt x="8451" y="57284"/>
                  </a:lnTo>
                  <a:lnTo>
                    <a:pt x="8331" y="56740"/>
                  </a:lnTo>
                  <a:lnTo>
                    <a:pt x="8210" y="56197"/>
                  </a:lnTo>
                  <a:lnTo>
                    <a:pt x="8089" y="55594"/>
                  </a:lnTo>
                  <a:lnTo>
                    <a:pt x="8029" y="54990"/>
                  </a:lnTo>
                  <a:lnTo>
                    <a:pt x="8029" y="54386"/>
                  </a:lnTo>
                  <a:lnTo>
                    <a:pt x="8089" y="53240"/>
                  </a:lnTo>
                  <a:lnTo>
                    <a:pt x="8270" y="52213"/>
                  </a:lnTo>
                  <a:lnTo>
                    <a:pt x="8572" y="51187"/>
                  </a:lnTo>
                  <a:lnTo>
                    <a:pt x="8934" y="50342"/>
                  </a:lnTo>
                  <a:lnTo>
                    <a:pt x="9417" y="49497"/>
                  </a:lnTo>
                  <a:lnTo>
                    <a:pt x="9960" y="48773"/>
                  </a:lnTo>
                  <a:lnTo>
                    <a:pt x="10564" y="48169"/>
                  </a:lnTo>
                  <a:lnTo>
                    <a:pt x="11167" y="47566"/>
                  </a:lnTo>
                  <a:lnTo>
                    <a:pt x="11831" y="47083"/>
                  </a:lnTo>
                  <a:lnTo>
                    <a:pt x="12495" y="46600"/>
                  </a:lnTo>
                  <a:lnTo>
                    <a:pt x="13159" y="46238"/>
                  </a:lnTo>
                  <a:lnTo>
                    <a:pt x="13763" y="45936"/>
                  </a:lnTo>
                  <a:lnTo>
                    <a:pt x="14910" y="45393"/>
                  </a:lnTo>
                  <a:lnTo>
                    <a:pt x="15815" y="45030"/>
                  </a:lnTo>
                  <a:lnTo>
                    <a:pt x="17324" y="44608"/>
                  </a:lnTo>
                  <a:lnTo>
                    <a:pt x="18833" y="44306"/>
                  </a:lnTo>
                  <a:lnTo>
                    <a:pt x="20342" y="44004"/>
                  </a:lnTo>
                  <a:lnTo>
                    <a:pt x="21731" y="43823"/>
                  </a:lnTo>
                  <a:lnTo>
                    <a:pt x="22998" y="43702"/>
                  </a:lnTo>
                  <a:lnTo>
                    <a:pt x="24085" y="43642"/>
                  </a:lnTo>
                  <a:lnTo>
                    <a:pt x="25413" y="43582"/>
                  </a:lnTo>
                  <a:close/>
                  <a:moveTo>
                    <a:pt x="26680" y="1"/>
                  </a:moveTo>
                  <a:lnTo>
                    <a:pt x="24749" y="61"/>
                  </a:lnTo>
                  <a:lnTo>
                    <a:pt x="22757" y="182"/>
                  </a:lnTo>
                  <a:lnTo>
                    <a:pt x="21731" y="303"/>
                  </a:lnTo>
                  <a:lnTo>
                    <a:pt x="20705" y="484"/>
                  </a:lnTo>
                  <a:lnTo>
                    <a:pt x="19678" y="665"/>
                  </a:lnTo>
                  <a:lnTo>
                    <a:pt x="18652" y="906"/>
                  </a:lnTo>
                  <a:lnTo>
                    <a:pt x="17566" y="1208"/>
                  </a:lnTo>
                  <a:lnTo>
                    <a:pt x="16540" y="1570"/>
                  </a:lnTo>
                  <a:lnTo>
                    <a:pt x="15453" y="1932"/>
                  </a:lnTo>
                  <a:lnTo>
                    <a:pt x="14427" y="2415"/>
                  </a:lnTo>
                  <a:lnTo>
                    <a:pt x="13401" y="2959"/>
                  </a:lnTo>
                  <a:lnTo>
                    <a:pt x="12375" y="3562"/>
                  </a:lnTo>
                  <a:lnTo>
                    <a:pt x="11349" y="4226"/>
                  </a:lnTo>
                  <a:lnTo>
                    <a:pt x="10383" y="5011"/>
                  </a:lnTo>
                  <a:lnTo>
                    <a:pt x="9658" y="5675"/>
                  </a:lnTo>
                  <a:lnTo>
                    <a:pt x="8994" y="6339"/>
                  </a:lnTo>
                  <a:lnTo>
                    <a:pt x="8391" y="7003"/>
                  </a:lnTo>
                  <a:lnTo>
                    <a:pt x="7848" y="7727"/>
                  </a:lnTo>
                  <a:lnTo>
                    <a:pt x="7304" y="8512"/>
                  </a:lnTo>
                  <a:lnTo>
                    <a:pt x="6821" y="9236"/>
                  </a:lnTo>
                  <a:lnTo>
                    <a:pt x="6399" y="10021"/>
                  </a:lnTo>
                  <a:lnTo>
                    <a:pt x="5976" y="10806"/>
                  </a:lnTo>
                  <a:lnTo>
                    <a:pt x="5675" y="11590"/>
                  </a:lnTo>
                  <a:lnTo>
                    <a:pt x="5373" y="12375"/>
                  </a:lnTo>
                  <a:lnTo>
                    <a:pt x="5131" y="13220"/>
                  </a:lnTo>
                  <a:lnTo>
                    <a:pt x="4950" y="14005"/>
                  </a:lnTo>
                  <a:lnTo>
                    <a:pt x="4769" y="14789"/>
                  </a:lnTo>
                  <a:lnTo>
                    <a:pt x="4648" y="15634"/>
                  </a:lnTo>
                  <a:lnTo>
                    <a:pt x="4588" y="16419"/>
                  </a:lnTo>
                  <a:lnTo>
                    <a:pt x="4588" y="17204"/>
                  </a:lnTo>
                  <a:lnTo>
                    <a:pt x="4648" y="18532"/>
                  </a:lnTo>
                  <a:lnTo>
                    <a:pt x="4830" y="19860"/>
                  </a:lnTo>
                  <a:lnTo>
                    <a:pt x="5131" y="21127"/>
                  </a:lnTo>
                  <a:lnTo>
                    <a:pt x="5554" y="22455"/>
                  </a:lnTo>
                  <a:lnTo>
                    <a:pt x="6097" y="23663"/>
                  </a:lnTo>
                  <a:lnTo>
                    <a:pt x="6821" y="24870"/>
                  </a:lnTo>
                  <a:lnTo>
                    <a:pt x="7606" y="25956"/>
                  </a:lnTo>
                  <a:lnTo>
                    <a:pt x="8512" y="26982"/>
                  </a:lnTo>
                  <a:lnTo>
                    <a:pt x="9538" y="27948"/>
                  </a:lnTo>
                  <a:lnTo>
                    <a:pt x="10081" y="28431"/>
                  </a:lnTo>
                  <a:lnTo>
                    <a:pt x="10624" y="28854"/>
                  </a:lnTo>
                  <a:lnTo>
                    <a:pt x="11228" y="29216"/>
                  </a:lnTo>
                  <a:lnTo>
                    <a:pt x="11892" y="29578"/>
                  </a:lnTo>
                  <a:lnTo>
                    <a:pt x="12556" y="29940"/>
                  </a:lnTo>
                  <a:lnTo>
                    <a:pt x="13220" y="30242"/>
                  </a:lnTo>
                  <a:lnTo>
                    <a:pt x="13944" y="30544"/>
                  </a:lnTo>
                  <a:lnTo>
                    <a:pt x="14668" y="30785"/>
                  </a:lnTo>
                  <a:lnTo>
                    <a:pt x="15453" y="30966"/>
                  </a:lnTo>
                  <a:lnTo>
                    <a:pt x="16238" y="31147"/>
                  </a:lnTo>
                  <a:lnTo>
                    <a:pt x="17083" y="31328"/>
                  </a:lnTo>
                  <a:lnTo>
                    <a:pt x="17928" y="31389"/>
                  </a:lnTo>
                  <a:lnTo>
                    <a:pt x="18773" y="31449"/>
                  </a:lnTo>
                  <a:lnTo>
                    <a:pt x="19678" y="31509"/>
                  </a:lnTo>
                  <a:lnTo>
                    <a:pt x="21067" y="31449"/>
                  </a:lnTo>
                  <a:lnTo>
                    <a:pt x="22576" y="31328"/>
                  </a:lnTo>
                  <a:lnTo>
                    <a:pt x="22576" y="31328"/>
                  </a:lnTo>
                  <a:lnTo>
                    <a:pt x="22214" y="32113"/>
                  </a:lnTo>
                  <a:lnTo>
                    <a:pt x="21972" y="32898"/>
                  </a:lnTo>
                  <a:lnTo>
                    <a:pt x="21731" y="33803"/>
                  </a:lnTo>
                  <a:lnTo>
                    <a:pt x="21670" y="34286"/>
                  </a:lnTo>
                  <a:lnTo>
                    <a:pt x="21670" y="34829"/>
                  </a:lnTo>
                  <a:lnTo>
                    <a:pt x="21731" y="35855"/>
                  </a:lnTo>
                  <a:lnTo>
                    <a:pt x="21912" y="36761"/>
                  </a:lnTo>
                  <a:lnTo>
                    <a:pt x="22214" y="37606"/>
                  </a:lnTo>
                  <a:lnTo>
                    <a:pt x="22576" y="38391"/>
                  </a:lnTo>
                  <a:lnTo>
                    <a:pt x="22998" y="39115"/>
                  </a:lnTo>
                  <a:lnTo>
                    <a:pt x="23421" y="39779"/>
                  </a:lnTo>
                  <a:lnTo>
                    <a:pt x="24387" y="41047"/>
                  </a:lnTo>
                  <a:lnTo>
                    <a:pt x="22696" y="41167"/>
                  </a:lnTo>
                  <a:lnTo>
                    <a:pt x="20765" y="41348"/>
                  </a:lnTo>
                  <a:lnTo>
                    <a:pt x="18592" y="41590"/>
                  </a:lnTo>
                  <a:lnTo>
                    <a:pt x="16298" y="41952"/>
                  </a:lnTo>
                  <a:lnTo>
                    <a:pt x="15091" y="42193"/>
                  </a:lnTo>
                  <a:lnTo>
                    <a:pt x="13944" y="42435"/>
                  </a:lnTo>
                  <a:lnTo>
                    <a:pt x="12737" y="42797"/>
                  </a:lnTo>
                  <a:lnTo>
                    <a:pt x="11530" y="43159"/>
                  </a:lnTo>
                  <a:lnTo>
                    <a:pt x="10383" y="43582"/>
                  </a:lnTo>
                  <a:lnTo>
                    <a:pt x="9236" y="44065"/>
                  </a:lnTo>
                  <a:lnTo>
                    <a:pt x="8089" y="44608"/>
                  </a:lnTo>
                  <a:lnTo>
                    <a:pt x="7003" y="45211"/>
                  </a:lnTo>
                  <a:lnTo>
                    <a:pt x="6037" y="45815"/>
                  </a:lnTo>
                  <a:lnTo>
                    <a:pt x="5192" y="46479"/>
                  </a:lnTo>
                  <a:lnTo>
                    <a:pt x="4407" y="47143"/>
                  </a:lnTo>
                  <a:lnTo>
                    <a:pt x="3683" y="47867"/>
                  </a:lnTo>
                  <a:lnTo>
                    <a:pt x="3019" y="48531"/>
                  </a:lnTo>
                  <a:lnTo>
                    <a:pt x="2415" y="49256"/>
                  </a:lnTo>
                  <a:lnTo>
                    <a:pt x="1932" y="49980"/>
                  </a:lnTo>
                  <a:lnTo>
                    <a:pt x="1510" y="50765"/>
                  </a:lnTo>
                  <a:lnTo>
                    <a:pt x="1148" y="51489"/>
                  </a:lnTo>
                  <a:lnTo>
                    <a:pt x="785" y="52213"/>
                  </a:lnTo>
                  <a:lnTo>
                    <a:pt x="544" y="52938"/>
                  </a:lnTo>
                  <a:lnTo>
                    <a:pt x="363" y="53662"/>
                  </a:lnTo>
                  <a:lnTo>
                    <a:pt x="182" y="54326"/>
                  </a:lnTo>
                  <a:lnTo>
                    <a:pt x="121" y="55050"/>
                  </a:lnTo>
                  <a:lnTo>
                    <a:pt x="61" y="55714"/>
                  </a:lnTo>
                  <a:lnTo>
                    <a:pt x="1" y="56318"/>
                  </a:lnTo>
                  <a:lnTo>
                    <a:pt x="61" y="56982"/>
                  </a:lnTo>
                  <a:lnTo>
                    <a:pt x="61" y="57586"/>
                  </a:lnTo>
                  <a:lnTo>
                    <a:pt x="182" y="58189"/>
                  </a:lnTo>
                  <a:lnTo>
                    <a:pt x="302" y="58793"/>
                  </a:lnTo>
                  <a:lnTo>
                    <a:pt x="484" y="59396"/>
                  </a:lnTo>
                  <a:lnTo>
                    <a:pt x="665" y="60000"/>
                  </a:lnTo>
                  <a:lnTo>
                    <a:pt x="906" y="60604"/>
                  </a:lnTo>
                  <a:lnTo>
                    <a:pt x="1208" y="61207"/>
                  </a:lnTo>
                  <a:lnTo>
                    <a:pt x="1510" y="61750"/>
                  </a:lnTo>
                  <a:lnTo>
                    <a:pt x="1872" y="62354"/>
                  </a:lnTo>
                  <a:lnTo>
                    <a:pt x="2294" y="62897"/>
                  </a:lnTo>
                  <a:lnTo>
                    <a:pt x="2717" y="63380"/>
                  </a:lnTo>
                  <a:lnTo>
                    <a:pt x="3200" y="63923"/>
                  </a:lnTo>
                  <a:lnTo>
                    <a:pt x="3683" y="64406"/>
                  </a:lnTo>
                  <a:lnTo>
                    <a:pt x="4286" y="64889"/>
                  </a:lnTo>
                  <a:lnTo>
                    <a:pt x="4830" y="65372"/>
                  </a:lnTo>
                  <a:lnTo>
                    <a:pt x="5494" y="65795"/>
                  </a:lnTo>
                  <a:lnTo>
                    <a:pt x="6158" y="66217"/>
                  </a:lnTo>
                  <a:lnTo>
                    <a:pt x="6821" y="66640"/>
                  </a:lnTo>
                  <a:lnTo>
                    <a:pt x="7606" y="67002"/>
                  </a:lnTo>
                  <a:lnTo>
                    <a:pt x="8391" y="67364"/>
                  </a:lnTo>
                  <a:lnTo>
                    <a:pt x="9176" y="67666"/>
                  </a:lnTo>
                  <a:lnTo>
                    <a:pt x="10021" y="67968"/>
                  </a:lnTo>
                  <a:lnTo>
                    <a:pt x="10926" y="68269"/>
                  </a:lnTo>
                  <a:lnTo>
                    <a:pt x="11892" y="68511"/>
                  </a:lnTo>
                  <a:lnTo>
                    <a:pt x="12858" y="68692"/>
                  </a:lnTo>
                  <a:lnTo>
                    <a:pt x="13884" y="68873"/>
                  </a:lnTo>
                  <a:lnTo>
                    <a:pt x="14970" y="69054"/>
                  </a:lnTo>
                  <a:lnTo>
                    <a:pt x="16057" y="69175"/>
                  </a:lnTo>
                  <a:lnTo>
                    <a:pt x="17204" y="69235"/>
                  </a:lnTo>
                  <a:lnTo>
                    <a:pt x="18350" y="69296"/>
                  </a:lnTo>
                  <a:lnTo>
                    <a:pt x="19558" y="69356"/>
                  </a:lnTo>
                  <a:lnTo>
                    <a:pt x="21006" y="69296"/>
                  </a:lnTo>
                  <a:lnTo>
                    <a:pt x="22395" y="69235"/>
                  </a:lnTo>
                  <a:lnTo>
                    <a:pt x="23783" y="69115"/>
                  </a:lnTo>
                  <a:lnTo>
                    <a:pt x="25111" y="68933"/>
                  </a:lnTo>
                  <a:lnTo>
                    <a:pt x="26379" y="68752"/>
                  </a:lnTo>
                  <a:lnTo>
                    <a:pt x="27586" y="68451"/>
                  </a:lnTo>
                  <a:lnTo>
                    <a:pt x="28793" y="68209"/>
                  </a:lnTo>
                  <a:lnTo>
                    <a:pt x="29940" y="67847"/>
                  </a:lnTo>
                  <a:lnTo>
                    <a:pt x="31026" y="67485"/>
                  </a:lnTo>
                  <a:lnTo>
                    <a:pt x="32052" y="67062"/>
                  </a:lnTo>
                  <a:lnTo>
                    <a:pt x="33079" y="66640"/>
                  </a:lnTo>
                  <a:lnTo>
                    <a:pt x="34044" y="66157"/>
                  </a:lnTo>
                  <a:lnTo>
                    <a:pt x="34950" y="65614"/>
                  </a:lnTo>
                  <a:lnTo>
                    <a:pt x="35795" y="65131"/>
                  </a:lnTo>
                  <a:lnTo>
                    <a:pt x="36640" y="64527"/>
                  </a:lnTo>
                  <a:lnTo>
                    <a:pt x="37425" y="63923"/>
                  </a:lnTo>
                  <a:lnTo>
                    <a:pt x="38149" y="63320"/>
                  </a:lnTo>
                  <a:lnTo>
                    <a:pt x="38813" y="62656"/>
                  </a:lnTo>
                  <a:lnTo>
                    <a:pt x="39477" y="62052"/>
                  </a:lnTo>
                  <a:lnTo>
                    <a:pt x="40081" y="61328"/>
                  </a:lnTo>
                  <a:lnTo>
                    <a:pt x="40624" y="60664"/>
                  </a:lnTo>
                  <a:lnTo>
                    <a:pt x="41107" y="59940"/>
                  </a:lnTo>
                  <a:lnTo>
                    <a:pt x="41529" y="59155"/>
                  </a:lnTo>
                  <a:lnTo>
                    <a:pt x="41952" y="58431"/>
                  </a:lnTo>
                  <a:lnTo>
                    <a:pt x="42314" y="57646"/>
                  </a:lnTo>
                  <a:lnTo>
                    <a:pt x="42616" y="56922"/>
                  </a:lnTo>
                  <a:lnTo>
                    <a:pt x="42917" y="56137"/>
                  </a:lnTo>
                  <a:lnTo>
                    <a:pt x="43099" y="55352"/>
                  </a:lnTo>
                  <a:lnTo>
                    <a:pt x="43280" y="54567"/>
                  </a:lnTo>
                  <a:lnTo>
                    <a:pt x="43400" y="53722"/>
                  </a:lnTo>
                  <a:lnTo>
                    <a:pt x="43461" y="52938"/>
                  </a:lnTo>
                  <a:lnTo>
                    <a:pt x="43521" y="52153"/>
                  </a:lnTo>
                  <a:lnTo>
                    <a:pt x="43461" y="51006"/>
                  </a:lnTo>
                  <a:lnTo>
                    <a:pt x="43340" y="49920"/>
                  </a:lnTo>
                  <a:lnTo>
                    <a:pt x="43159" y="48894"/>
                  </a:lnTo>
                  <a:lnTo>
                    <a:pt x="42857" y="47988"/>
                  </a:lnTo>
                  <a:lnTo>
                    <a:pt x="42555" y="47083"/>
                  </a:lnTo>
                  <a:lnTo>
                    <a:pt x="42133" y="46238"/>
                  </a:lnTo>
                  <a:lnTo>
                    <a:pt x="41710" y="45453"/>
                  </a:lnTo>
                  <a:lnTo>
                    <a:pt x="41167" y="44668"/>
                  </a:lnTo>
                  <a:lnTo>
                    <a:pt x="40624" y="43944"/>
                  </a:lnTo>
                  <a:lnTo>
                    <a:pt x="40020" y="43280"/>
                  </a:lnTo>
                  <a:lnTo>
                    <a:pt x="39417" y="42556"/>
                  </a:lnTo>
                  <a:lnTo>
                    <a:pt x="38753" y="41952"/>
                  </a:lnTo>
                  <a:lnTo>
                    <a:pt x="37364" y="40684"/>
                  </a:lnTo>
                  <a:lnTo>
                    <a:pt x="35855" y="39417"/>
                  </a:lnTo>
                  <a:lnTo>
                    <a:pt x="32596" y="36882"/>
                  </a:lnTo>
                  <a:lnTo>
                    <a:pt x="31811" y="36157"/>
                  </a:lnTo>
                  <a:lnTo>
                    <a:pt x="31388" y="35795"/>
                  </a:lnTo>
                  <a:lnTo>
                    <a:pt x="31026" y="35373"/>
                  </a:lnTo>
                  <a:lnTo>
                    <a:pt x="30725" y="34829"/>
                  </a:lnTo>
                  <a:lnTo>
                    <a:pt x="30423" y="34286"/>
                  </a:lnTo>
                  <a:lnTo>
                    <a:pt x="30302" y="33682"/>
                  </a:lnTo>
                  <a:lnTo>
                    <a:pt x="30242" y="32958"/>
                  </a:lnTo>
                  <a:lnTo>
                    <a:pt x="30302" y="32234"/>
                  </a:lnTo>
                  <a:lnTo>
                    <a:pt x="30423" y="31570"/>
                  </a:lnTo>
                  <a:lnTo>
                    <a:pt x="30725" y="30966"/>
                  </a:lnTo>
                  <a:lnTo>
                    <a:pt x="31026" y="30423"/>
                  </a:lnTo>
                  <a:lnTo>
                    <a:pt x="31449" y="29880"/>
                  </a:lnTo>
                  <a:lnTo>
                    <a:pt x="31871" y="29397"/>
                  </a:lnTo>
                  <a:lnTo>
                    <a:pt x="32777" y="28491"/>
                  </a:lnTo>
                  <a:lnTo>
                    <a:pt x="34165" y="27345"/>
                  </a:lnTo>
                  <a:lnTo>
                    <a:pt x="35553" y="26137"/>
                  </a:lnTo>
                  <a:lnTo>
                    <a:pt x="36217" y="25534"/>
                  </a:lnTo>
                  <a:lnTo>
                    <a:pt x="36881" y="24870"/>
                  </a:lnTo>
                  <a:lnTo>
                    <a:pt x="37485" y="24145"/>
                  </a:lnTo>
                  <a:lnTo>
                    <a:pt x="38028" y="23421"/>
                  </a:lnTo>
                  <a:lnTo>
                    <a:pt x="38511" y="22636"/>
                  </a:lnTo>
                  <a:lnTo>
                    <a:pt x="38994" y="21852"/>
                  </a:lnTo>
                  <a:lnTo>
                    <a:pt x="39417" y="20946"/>
                  </a:lnTo>
                  <a:lnTo>
                    <a:pt x="39718" y="19980"/>
                  </a:lnTo>
                  <a:lnTo>
                    <a:pt x="40020" y="19015"/>
                  </a:lnTo>
                  <a:lnTo>
                    <a:pt x="40262" y="17928"/>
                  </a:lnTo>
                  <a:lnTo>
                    <a:pt x="40382" y="16781"/>
                  </a:lnTo>
                  <a:lnTo>
                    <a:pt x="40382" y="15574"/>
                  </a:lnTo>
                  <a:lnTo>
                    <a:pt x="40382" y="14307"/>
                  </a:lnTo>
                  <a:lnTo>
                    <a:pt x="40201" y="13099"/>
                  </a:lnTo>
                  <a:lnTo>
                    <a:pt x="39960" y="12013"/>
                  </a:lnTo>
                  <a:lnTo>
                    <a:pt x="39718" y="10987"/>
                  </a:lnTo>
                  <a:lnTo>
                    <a:pt x="39356" y="10021"/>
                  </a:lnTo>
                  <a:lnTo>
                    <a:pt x="38934" y="9115"/>
                  </a:lnTo>
                  <a:lnTo>
                    <a:pt x="38451" y="8270"/>
                  </a:lnTo>
                  <a:lnTo>
                    <a:pt x="37968" y="7486"/>
                  </a:lnTo>
                  <a:lnTo>
                    <a:pt x="37425" y="6761"/>
                  </a:lnTo>
                  <a:lnTo>
                    <a:pt x="36881" y="6097"/>
                  </a:lnTo>
                  <a:lnTo>
                    <a:pt x="36398" y="5494"/>
                  </a:lnTo>
                  <a:lnTo>
                    <a:pt x="35855" y="4951"/>
                  </a:lnTo>
                  <a:lnTo>
                    <a:pt x="34829" y="4045"/>
                  </a:lnTo>
                  <a:lnTo>
                    <a:pt x="33924" y="3260"/>
                  </a:lnTo>
                  <a:lnTo>
                    <a:pt x="39598" y="3260"/>
                  </a:lnTo>
                  <a:lnTo>
                    <a:pt x="4539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5" name="Shape 15"/>
            <p:cNvSpPr/>
            <p:nvPr/>
          </p:nvSpPr>
          <p:spPr>
            <a:xfrm>
              <a:off x="4736523" y="2360247"/>
              <a:ext cx="496500" cy="647400"/>
            </a:xfrm>
            <a:custGeom>
              <a:avLst/>
              <a:gdLst/>
              <a:ahLst/>
              <a:cxnLst/>
              <a:rect l="0" t="0" r="0" b="0"/>
              <a:pathLst>
                <a:path w="19860" h="25896" fill="none" extrusionOk="0">
                  <a:moveTo>
                    <a:pt x="17566" y="23361"/>
                  </a:moveTo>
                  <a:lnTo>
                    <a:pt x="17566" y="23361"/>
                  </a:lnTo>
                  <a:lnTo>
                    <a:pt x="17928" y="22999"/>
                  </a:lnTo>
                  <a:lnTo>
                    <a:pt x="18290" y="22576"/>
                  </a:lnTo>
                  <a:lnTo>
                    <a:pt x="18532" y="22154"/>
                  </a:lnTo>
                  <a:lnTo>
                    <a:pt x="18833" y="21671"/>
                  </a:lnTo>
                  <a:lnTo>
                    <a:pt x="19196" y="20765"/>
                  </a:lnTo>
                  <a:lnTo>
                    <a:pt x="19497" y="19860"/>
                  </a:lnTo>
                  <a:lnTo>
                    <a:pt x="19679" y="19015"/>
                  </a:lnTo>
                  <a:lnTo>
                    <a:pt x="19799" y="18170"/>
                  </a:lnTo>
                  <a:lnTo>
                    <a:pt x="19860" y="17385"/>
                  </a:lnTo>
                  <a:lnTo>
                    <a:pt x="19860" y="16721"/>
                  </a:lnTo>
                  <a:lnTo>
                    <a:pt x="19860" y="16721"/>
                  </a:lnTo>
                  <a:lnTo>
                    <a:pt x="19799" y="15453"/>
                  </a:lnTo>
                  <a:lnTo>
                    <a:pt x="19679" y="14126"/>
                  </a:lnTo>
                  <a:lnTo>
                    <a:pt x="19437" y="12737"/>
                  </a:lnTo>
                  <a:lnTo>
                    <a:pt x="19135" y="11349"/>
                  </a:lnTo>
                  <a:lnTo>
                    <a:pt x="18713" y="9961"/>
                  </a:lnTo>
                  <a:lnTo>
                    <a:pt x="18230" y="8572"/>
                  </a:lnTo>
                  <a:lnTo>
                    <a:pt x="17626" y="7184"/>
                  </a:lnTo>
                  <a:lnTo>
                    <a:pt x="16962" y="5916"/>
                  </a:lnTo>
                  <a:lnTo>
                    <a:pt x="16178" y="4709"/>
                  </a:lnTo>
                  <a:lnTo>
                    <a:pt x="15333" y="3562"/>
                  </a:lnTo>
                  <a:lnTo>
                    <a:pt x="14850" y="3019"/>
                  </a:lnTo>
                  <a:lnTo>
                    <a:pt x="14367" y="2536"/>
                  </a:lnTo>
                  <a:lnTo>
                    <a:pt x="13884" y="2114"/>
                  </a:lnTo>
                  <a:lnTo>
                    <a:pt x="13341" y="1691"/>
                  </a:lnTo>
                  <a:lnTo>
                    <a:pt x="12797" y="1329"/>
                  </a:lnTo>
                  <a:lnTo>
                    <a:pt x="12254" y="967"/>
                  </a:lnTo>
                  <a:lnTo>
                    <a:pt x="11651" y="665"/>
                  </a:lnTo>
                  <a:lnTo>
                    <a:pt x="11047" y="424"/>
                  </a:lnTo>
                  <a:lnTo>
                    <a:pt x="10383" y="242"/>
                  </a:lnTo>
                  <a:lnTo>
                    <a:pt x="9779" y="122"/>
                  </a:lnTo>
                  <a:lnTo>
                    <a:pt x="9055" y="1"/>
                  </a:lnTo>
                  <a:lnTo>
                    <a:pt x="8391" y="1"/>
                  </a:lnTo>
                  <a:lnTo>
                    <a:pt x="8391" y="1"/>
                  </a:lnTo>
                  <a:lnTo>
                    <a:pt x="7486" y="61"/>
                  </a:lnTo>
                  <a:lnTo>
                    <a:pt x="6580" y="182"/>
                  </a:lnTo>
                  <a:lnTo>
                    <a:pt x="5735" y="484"/>
                  </a:lnTo>
                  <a:lnTo>
                    <a:pt x="4830" y="786"/>
                  </a:lnTo>
                  <a:lnTo>
                    <a:pt x="4045" y="1269"/>
                  </a:lnTo>
                  <a:lnTo>
                    <a:pt x="3260" y="1751"/>
                  </a:lnTo>
                  <a:lnTo>
                    <a:pt x="2596" y="2355"/>
                  </a:lnTo>
                  <a:lnTo>
                    <a:pt x="1993" y="3019"/>
                  </a:lnTo>
                  <a:lnTo>
                    <a:pt x="1993" y="3019"/>
                  </a:lnTo>
                  <a:lnTo>
                    <a:pt x="1510" y="3743"/>
                  </a:lnTo>
                  <a:lnTo>
                    <a:pt x="1027" y="4528"/>
                  </a:lnTo>
                  <a:lnTo>
                    <a:pt x="725" y="5373"/>
                  </a:lnTo>
                  <a:lnTo>
                    <a:pt x="423" y="6218"/>
                  </a:lnTo>
                  <a:lnTo>
                    <a:pt x="242" y="7063"/>
                  </a:lnTo>
                  <a:lnTo>
                    <a:pt x="122" y="7969"/>
                  </a:lnTo>
                  <a:lnTo>
                    <a:pt x="61" y="8814"/>
                  </a:lnTo>
                  <a:lnTo>
                    <a:pt x="1" y="9719"/>
                  </a:lnTo>
                  <a:lnTo>
                    <a:pt x="1" y="9719"/>
                  </a:lnTo>
                  <a:lnTo>
                    <a:pt x="61" y="10926"/>
                  </a:lnTo>
                  <a:lnTo>
                    <a:pt x="182" y="12194"/>
                  </a:lnTo>
                  <a:lnTo>
                    <a:pt x="363" y="13462"/>
                  </a:lnTo>
                  <a:lnTo>
                    <a:pt x="665" y="14850"/>
                  </a:lnTo>
                  <a:lnTo>
                    <a:pt x="1087" y="16178"/>
                  </a:lnTo>
                  <a:lnTo>
                    <a:pt x="1570" y="17506"/>
                  </a:lnTo>
                  <a:lnTo>
                    <a:pt x="2113" y="18834"/>
                  </a:lnTo>
                  <a:lnTo>
                    <a:pt x="2777" y="20101"/>
                  </a:lnTo>
                  <a:lnTo>
                    <a:pt x="3502" y="21308"/>
                  </a:lnTo>
                  <a:lnTo>
                    <a:pt x="4347" y="22395"/>
                  </a:lnTo>
                  <a:lnTo>
                    <a:pt x="4830" y="22938"/>
                  </a:lnTo>
                  <a:lnTo>
                    <a:pt x="5252" y="23421"/>
                  </a:lnTo>
                  <a:lnTo>
                    <a:pt x="5795" y="23844"/>
                  </a:lnTo>
                  <a:lnTo>
                    <a:pt x="6278" y="24266"/>
                  </a:lnTo>
                  <a:lnTo>
                    <a:pt x="6882" y="24628"/>
                  </a:lnTo>
                  <a:lnTo>
                    <a:pt x="7425" y="24930"/>
                  </a:lnTo>
                  <a:lnTo>
                    <a:pt x="8029" y="25232"/>
                  </a:lnTo>
                  <a:lnTo>
                    <a:pt x="8632" y="25473"/>
                  </a:lnTo>
                  <a:lnTo>
                    <a:pt x="9296" y="25654"/>
                  </a:lnTo>
                  <a:lnTo>
                    <a:pt x="9960" y="25836"/>
                  </a:lnTo>
                  <a:lnTo>
                    <a:pt x="10685" y="25896"/>
                  </a:lnTo>
                  <a:lnTo>
                    <a:pt x="11409" y="25896"/>
                  </a:lnTo>
                  <a:lnTo>
                    <a:pt x="11409" y="25896"/>
                  </a:lnTo>
                  <a:lnTo>
                    <a:pt x="12254" y="25896"/>
                  </a:lnTo>
                  <a:lnTo>
                    <a:pt x="13099" y="25715"/>
                  </a:lnTo>
                  <a:lnTo>
                    <a:pt x="13944" y="25473"/>
                  </a:lnTo>
                  <a:lnTo>
                    <a:pt x="14789" y="25172"/>
                  </a:lnTo>
                  <a:lnTo>
                    <a:pt x="15574" y="24809"/>
                  </a:lnTo>
                  <a:lnTo>
                    <a:pt x="16298" y="24387"/>
                  </a:lnTo>
                  <a:lnTo>
                    <a:pt x="16962" y="23904"/>
                  </a:lnTo>
                  <a:lnTo>
                    <a:pt x="17566" y="23361"/>
                  </a:ln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6" name="Shape 16"/>
            <p:cNvSpPr/>
            <p:nvPr/>
          </p:nvSpPr>
          <p:spPr>
            <a:xfrm>
              <a:off x="4623348" y="3374326"/>
              <a:ext cx="734925" cy="547800"/>
            </a:xfrm>
            <a:custGeom>
              <a:avLst/>
              <a:gdLst/>
              <a:ahLst/>
              <a:cxnLst/>
              <a:rect l="0" t="0" r="0" b="0"/>
              <a:pathLst>
                <a:path w="29397" h="21912" fill="none" extrusionOk="0">
                  <a:moveTo>
                    <a:pt x="19437" y="121"/>
                  </a:moveTo>
                  <a:lnTo>
                    <a:pt x="19437" y="121"/>
                  </a:lnTo>
                  <a:lnTo>
                    <a:pt x="18471" y="1"/>
                  </a:lnTo>
                  <a:lnTo>
                    <a:pt x="17385" y="1"/>
                  </a:lnTo>
                  <a:lnTo>
                    <a:pt x="17385" y="1"/>
                  </a:lnTo>
                  <a:lnTo>
                    <a:pt x="16057" y="61"/>
                  </a:lnTo>
                  <a:lnTo>
                    <a:pt x="14970" y="121"/>
                  </a:lnTo>
                  <a:lnTo>
                    <a:pt x="13703" y="242"/>
                  </a:lnTo>
                  <a:lnTo>
                    <a:pt x="12314" y="423"/>
                  </a:lnTo>
                  <a:lnTo>
                    <a:pt x="10805" y="725"/>
                  </a:lnTo>
                  <a:lnTo>
                    <a:pt x="9296" y="1027"/>
                  </a:lnTo>
                  <a:lnTo>
                    <a:pt x="7787" y="1449"/>
                  </a:lnTo>
                  <a:lnTo>
                    <a:pt x="7787" y="1449"/>
                  </a:lnTo>
                  <a:lnTo>
                    <a:pt x="6882" y="1812"/>
                  </a:lnTo>
                  <a:lnTo>
                    <a:pt x="5735" y="2355"/>
                  </a:lnTo>
                  <a:lnTo>
                    <a:pt x="5131" y="2657"/>
                  </a:lnTo>
                  <a:lnTo>
                    <a:pt x="4467" y="3019"/>
                  </a:lnTo>
                  <a:lnTo>
                    <a:pt x="3803" y="3502"/>
                  </a:lnTo>
                  <a:lnTo>
                    <a:pt x="3139" y="3985"/>
                  </a:lnTo>
                  <a:lnTo>
                    <a:pt x="2536" y="4588"/>
                  </a:lnTo>
                  <a:lnTo>
                    <a:pt x="1932" y="5192"/>
                  </a:lnTo>
                  <a:lnTo>
                    <a:pt x="1389" y="5916"/>
                  </a:lnTo>
                  <a:lnTo>
                    <a:pt x="906" y="6761"/>
                  </a:lnTo>
                  <a:lnTo>
                    <a:pt x="544" y="7606"/>
                  </a:lnTo>
                  <a:lnTo>
                    <a:pt x="242" y="8632"/>
                  </a:lnTo>
                  <a:lnTo>
                    <a:pt x="61" y="9659"/>
                  </a:lnTo>
                  <a:lnTo>
                    <a:pt x="1" y="10805"/>
                  </a:lnTo>
                  <a:lnTo>
                    <a:pt x="1" y="10805"/>
                  </a:lnTo>
                  <a:lnTo>
                    <a:pt x="1" y="11409"/>
                  </a:lnTo>
                  <a:lnTo>
                    <a:pt x="61" y="12013"/>
                  </a:lnTo>
                  <a:lnTo>
                    <a:pt x="182" y="12616"/>
                  </a:lnTo>
                  <a:lnTo>
                    <a:pt x="303" y="13159"/>
                  </a:lnTo>
                  <a:lnTo>
                    <a:pt x="423" y="13703"/>
                  </a:lnTo>
                  <a:lnTo>
                    <a:pt x="665" y="14246"/>
                  </a:lnTo>
                  <a:lnTo>
                    <a:pt x="1148" y="15272"/>
                  </a:lnTo>
                  <a:lnTo>
                    <a:pt x="1751" y="16298"/>
                  </a:lnTo>
                  <a:lnTo>
                    <a:pt x="2476" y="17204"/>
                  </a:lnTo>
                  <a:lnTo>
                    <a:pt x="3381" y="18049"/>
                  </a:lnTo>
                  <a:lnTo>
                    <a:pt x="4347" y="18833"/>
                  </a:lnTo>
                  <a:lnTo>
                    <a:pt x="5433" y="19497"/>
                  </a:lnTo>
                  <a:lnTo>
                    <a:pt x="6640" y="20101"/>
                  </a:lnTo>
                  <a:lnTo>
                    <a:pt x="7968" y="20644"/>
                  </a:lnTo>
                  <a:lnTo>
                    <a:pt x="9417" y="21127"/>
                  </a:lnTo>
                  <a:lnTo>
                    <a:pt x="10926" y="21489"/>
                  </a:lnTo>
                  <a:lnTo>
                    <a:pt x="12495" y="21731"/>
                  </a:lnTo>
                  <a:lnTo>
                    <a:pt x="14246" y="21851"/>
                  </a:lnTo>
                  <a:lnTo>
                    <a:pt x="15996" y="21912"/>
                  </a:lnTo>
                  <a:lnTo>
                    <a:pt x="15996" y="21912"/>
                  </a:lnTo>
                  <a:lnTo>
                    <a:pt x="17566" y="21912"/>
                  </a:lnTo>
                  <a:lnTo>
                    <a:pt x="19075" y="21731"/>
                  </a:lnTo>
                  <a:lnTo>
                    <a:pt x="20463" y="21489"/>
                  </a:lnTo>
                  <a:lnTo>
                    <a:pt x="21791" y="21187"/>
                  </a:lnTo>
                  <a:lnTo>
                    <a:pt x="22998" y="20765"/>
                  </a:lnTo>
                  <a:lnTo>
                    <a:pt x="24085" y="20282"/>
                  </a:lnTo>
                  <a:lnTo>
                    <a:pt x="25051" y="19739"/>
                  </a:lnTo>
                  <a:lnTo>
                    <a:pt x="25956" y="19135"/>
                  </a:lnTo>
                  <a:lnTo>
                    <a:pt x="26741" y="18471"/>
                  </a:lnTo>
                  <a:lnTo>
                    <a:pt x="27465" y="17687"/>
                  </a:lnTo>
                  <a:lnTo>
                    <a:pt x="28008" y="16902"/>
                  </a:lnTo>
                  <a:lnTo>
                    <a:pt x="28491" y="15996"/>
                  </a:lnTo>
                  <a:lnTo>
                    <a:pt x="28914" y="15091"/>
                  </a:lnTo>
                  <a:lnTo>
                    <a:pt x="29155" y="14125"/>
                  </a:lnTo>
                  <a:lnTo>
                    <a:pt x="29336" y="13159"/>
                  </a:lnTo>
                  <a:lnTo>
                    <a:pt x="29397" y="12133"/>
                  </a:lnTo>
                  <a:lnTo>
                    <a:pt x="29397" y="12133"/>
                  </a:lnTo>
                  <a:lnTo>
                    <a:pt x="29336" y="11288"/>
                  </a:lnTo>
                  <a:lnTo>
                    <a:pt x="29216" y="10443"/>
                  </a:lnTo>
                  <a:lnTo>
                    <a:pt x="29034" y="9719"/>
                  </a:lnTo>
                  <a:lnTo>
                    <a:pt x="28793" y="8934"/>
                  </a:lnTo>
                  <a:lnTo>
                    <a:pt x="28491" y="8270"/>
                  </a:lnTo>
                  <a:lnTo>
                    <a:pt x="28069" y="7546"/>
                  </a:lnTo>
                  <a:lnTo>
                    <a:pt x="27586" y="6882"/>
                  </a:lnTo>
                  <a:lnTo>
                    <a:pt x="26982" y="6218"/>
                  </a:lnTo>
                  <a:lnTo>
                    <a:pt x="26379" y="5494"/>
                  </a:lnTo>
                  <a:lnTo>
                    <a:pt x="25654" y="4830"/>
                  </a:lnTo>
                  <a:lnTo>
                    <a:pt x="24809" y="4105"/>
                  </a:lnTo>
                  <a:lnTo>
                    <a:pt x="23904" y="3381"/>
                  </a:lnTo>
                  <a:lnTo>
                    <a:pt x="21851" y="1812"/>
                  </a:lnTo>
                  <a:lnTo>
                    <a:pt x="19437" y="121"/>
                  </a:ln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7" name="Shape 17"/>
            <p:cNvSpPr/>
            <p:nvPr/>
          </p:nvSpPr>
          <p:spPr>
            <a:xfrm>
              <a:off x="4422648" y="2284800"/>
              <a:ext cx="1134825" cy="1733900"/>
            </a:xfrm>
            <a:custGeom>
              <a:avLst/>
              <a:gdLst/>
              <a:ahLst/>
              <a:cxnLst/>
              <a:rect l="0" t="0" r="0" b="0"/>
              <a:pathLst>
                <a:path w="45393" h="69356" fill="none" extrusionOk="0">
                  <a:moveTo>
                    <a:pt x="33924" y="3260"/>
                  </a:moveTo>
                  <a:lnTo>
                    <a:pt x="33924" y="3260"/>
                  </a:lnTo>
                  <a:lnTo>
                    <a:pt x="34829" y="4045"/>
                  </a:lnTo>
                  <a:lnTo>
                    <a:pt x="35855" y="4951"/>
                  </a:lnTo>
                  <a:lnTo>
                    <a:pt x="36398" y="5494"/>
                  </a:lnTo>
                  <a:lnTo>
                    <a:pt x="36881" y="6097"/>
                  </a:lnTo>
                  <a:lnTo>
                    <a:pt x="37425" y="6761"/>
                  </a:lnTo>
                  <a:lnTo>
                    <a:pt x="37968" y="7486"/>
                  </a:lnTo>
                  <a:lnTo>
                    <a:pt x="38451" y="8270"/>
                  </a:lnTo>
                  <a:lnTo>
                    <a:pt x="38934" y="9115"/>
                  </a:lnTo>
                  <a:lnTo>
                    <a:pt x="39356" y="10021"/>
                  </a:lnTo>
                  <a:lnTo>
                    <a:pt x="39718" y="10987"/>
                  </a:lnTo>
                  <a:lnTo>
                    <a:pt x="39960" y="12013"/>
                  </a:lnTo>
                  <a:lnTo>
                    <a:pt x="40201" y="13099"/>
                  </a:lnTo>
                  <a:lnTo>
                    <a:pt x="40382" y="14307"/>
                  </a:lnTo>
                  <a:lnTo>
                    <a:pt x="40382" y="15574"/>
                  </a:lnTo>
                  <a:lnTo>
                    <a:pt x="40382" y="15574"/>
                  </a:lnTo>
                  <a:lnTo>
                    <a:pt x="40382" y="16781"/>
                  </a:lnTo>
                  <a:lnTo>
                    <a:pt x="40262" y="17928"/>
                  </a:lnTo>
                  <a:lnTo>
                    <a:pt x="40020" y="19015"/>
                  </a:lnTo>
                  <a:lnTo>
                    <a:pt x="39718" y="19980"/>
                  </a:lnTo>
                  <a:lnTo>
                    <a:pt x="39417" y="20946"/>
                  </a:lnTo>
                  <a:lnTo>
                    <a:pt x="38994" y="21852"/>
                  </a:lnTo>
                  <a:lnTo>
                    <a:pt x="38511" y="22636"/>
                  </a:lnTo>
                  <a:lnTo>
                    <a:pt x="38028" y="23421"/>
                  </a:lnTo>
                  <a:lnTo>
                    <a:pt x="37485" y="24145"/>
                  </a:lnTo>
                  <a:lnTo>
                    <a:pt x="36881" y="24870"/>
                  </a:lnTo>
                  <a:lnTo>
                    <a:pt x="36217" y="25534"/>
                  </a:lnTo>
                  <a:lnTo>
                    <a:pt x="35553" y="26137"/>
                  </a:lnTo>
                  <a:lnTo>
                    <a:pt x="34165" y="27345"/>
                  </a:lnTo>
                  <a:lnTo>
                    <a:pt x="32777" y="28491"/>
                  </a:lnTo>
                  <a:lnTo>
                    <a:pt x="32777" y="28491"/>
                  </a:lnTo>
                  <a:lnTo>
                    <a:pt x="31871" y="29397"/>
                  </a:lnTo>
                  <a:lnTo>
                    <a:pt x="31449" y="29880"/>
                  </a:lnTo>
                  <a:lnTo>
                    <a:pt x="31026" y="30423"/>
                  </a:lnTo>
                  <a:lnTo>
                    <a:pt x="30725" y="30966"/>
                  </a:lnTo>
                  <a:lnTo>
                    <a:pt x="30423" y="31570"/>
                  </a:lnTo>
                  <a:lnTo>
                    <a:pt x="30302" y="32234"/>
                  </a:lnTo>
                  <a:lnTo>
                    <a:pt x="30242" y="32958"/>
                  </a:lnTo>
                  <a:lnTo>
                    <a:pt x="30242" y="32958"/>
                  </a:lnTo>
                  <a:lnTo>
                    <a:pt x="30302" y="33682"/>
                  </a:lnTo>
                  <a:lnTo>
                    <a:pt x="30423" y="34286"/>
                  </a:lnTo>
                  <a:lnTo>
                    <a:pt x="30725" y="34829"/>
                  </a:lnTo>
                  <a:lnTo>
                    <a:pt x="31026" y="35373"/>
                  </a:lnTo>
                  <a:lnTo>
                    <a:pt x="31388" y="35795"/>
                  </a:lnTo>
                  <a:lnTo>
                    <a:pt x="31811" y="36157"/>
                  </a:lnTo>
                  <a:lnTo>
                    <a:pt x="32596" y="36882"/>
                  </a:lnTo>
                  <a:lnTo>
                    <a:pt x="35855" y="39417"/>
                  </a:lnTo>
                  <a:lnTo>
                    <a:pt x="35855" y="39417"/>
                  </a:lnTo>
                  <a:lnTo>
                    <a:pt x="37364" y="40684"/>
                  </a:lnTo>
                  <a:lnTo>
                    <a:pt x="38753" y="41952"/>
                  </a:lnTo>
                  <a:lnTo>
                    <a:pt x="39417" y="42556"/>
                  </a:lnTo>
                  <a:lnTo>
                    <a:pt x="40020" y="43280"/>
                  </a:lnTo>
                  <a:lnTo>
                    <a:pt x="40624" y="43944"/>
                  </a:lnTo>
                  <a:lnTo>
                    <a:pt x="41167" y="44668"/>
                  </a:lnTo>
                  <a:lnTo>
                    <a:pt x="41710" y="45453"/>
                  </a:lnTo>
                  <a:lnTo>
                    <a:pt x="42133" y="46238"/>
                  </a:lnTo>
                  <a:lnTo>
                    <a:pt x="42555" y="47083"/>
                  </a:lnTo>
                  <a:lnTo>
                    <a:pt x="42857" y="47988"/>
                  </a:lnTo>
                  <a:lnTo>
                    <a:pt x="43159" y="48894"/>
                  </a:lnTo>
                  <a:lnTo>
                    <a:pt x="43340" y="49920"/>
                  </a:lnTo>
                  <a:lnTo>
                    <a:pt x="43461" y="51006"/>
                  </a:lnTo>
                  <a:lnTo>
                    <a:pt x="43521" y="52153"/>
                  </a:lnTo>
                  <a:lnTo>
                    <a:pt x="43521" y="52153"/>
                  </a:lnTo>
                  <a:lnTo>
                    <a:pt x="43461" y="52938"/>
                  </a:lnTo>
                  <a:lnTo>
                    <a:pt x="43400" y="53722"/>
                  </a:lnTo>
                  <a:lnTo>
                    <a:pt x="43280" y="54567"/>
                  </a:lnTo>
                  <a:lnTo>
                    <a:pt x="43099" y="55352"/>
                  </a:lnTo>
                  <a:lnTo>
                    <a:pt x="42917" y="56137"/>
                  </a:lnTo>
                  <a:lnTo>
                    <a:pt x="42616" y="56922"/>
                  </a:lnTo>
                  <a:lnTo>
                    <a:pt x="42314" y="57646"/>
                  </a:lnTo>
                  <a:lnTo>
                    <a:pt x="41952" y="58431"/>
                  </a:lnTo>
                  <a:lnTo>
                    <a:pt x="41529" y="59155"/>
                  </a:lnTo>
                  <a:lnTo>
                    <a:pt x="41107" y="59940"/>
                  </a:lnTo>
                  <a:lnTo>
                    <a:pt x="40624" y="60664"/>
                  </a:lnTo>
                  <a:lnTo>
                    <a:pt x="40081" y="61328"/>
                  </a:lnTo>
                  <a:lnTo>
                    <a:pt x="39477" y="62052"/>
                  </a:lnTo>
                  <a:lnTo>
                    <a:pt x="38813" y="62656"/>
                  </a:lnTo>
                  <a:lnTo>
                    <a:pt x="38149" y="63320"/>
                  </a:lnTo>
                  <a:lnTo>
                    <a:pt x="37425" y="63923"/>
                  </a:lnTo>
                  <a:lnTo>
                    <a:pt x="36640" y="64527"/>
                  </a:lnTo>
                  <a:lnTo>
                    <a:pt x="35795" y="65131"/>
                  </a:lnTo>
                  <a:lnTo>
                    <a:pt x="34950" y="65614"/>
                  </a:lnTo>
                  <a:lnTo>
                    <a:pt x="34044" y="66157"/>
                  </a:lnTo>
                  <a:lnTo>
                    <a:pt x="33079" y="66640"/>
                  </a:lnTo>
                  <a:lnTo>
                    <a:pt x="32052" y="67062"/>
                  </a:lnTo>
                  <a:lnTo>
                    <a:pt x="31026" y="67485"/>
                  </a:lnTo>
                  <a:lnTo>
                    <a:pt x="29940" y="67847"/>
                  </a:lnTo>
                  <a:lnTo>
                    <a:pt x="28793" y="68209"/>
                  </a:lnTo>
                  <a:lnTo>
                    <a:pt x="27586" y="68451"/>
                  </a:lnTo>
                  <a:lnTo>
                    <a:pt x="26379" y="68752"/>
                  </a:lnTo>
                  <a:lnTo>
                    <a:pt x="25111" y="68933"/>
                  </a:lnTo>
                  <a:lnTo>
                    <a:pt x="23783" y="69115"/>
                  </a:lnTo>
                  <a:lnTo>
                    <a:pt x="22395" y="69235"/>
                  </a:lnTo>
                  <a:lnTo>
                    <a:pt x="21006" y="69296"/>
                  </a:lnTo>
                  <a:lnTo>
                    <a:pt x="19558" y="69356"/>
                  </a:lnTo>
                  <a:lnTo>
                    <a:pt x="19558" y="69356"/>
                  </a:lnTo>
                  <a:lnTo>
                    <a:pt x="18350" y="69296"/>
                  </a:lnTo>
                  <a:lnTo>
                    <a:pt x="17204" y="69235"/>
                  </a:lnTo>
                  <a:lnTo>
                    <a:pt x="16057" y="69175"/>
                  </a:lnTo>
                  <a:lnTo>
                    <a:pt x="14970" y="69054"/>
                  </a:lnTo>
                  <a:lnTo>
                    <a:pt x="13884" y="68873"/>
                  </a:lnTo>
                  <a:lnTo>
                    <a:pt x="12858" y="68692"/>
                  </a:lnTo>
                  <a:lnTo>
                    <a:pt x="11892" y="68511"/>
                  </a:lnTo>
                  <a:lnTo>
                    <a:pt x="10926" y="68269"/>
                  </a:lnTo>
                  <a:lnTo>
                    <a:pt x="10021" y="67968"/>
                  </a:lnTo>
                  <a:lnTo>
                    <a:pt x="9176" y="67666"/>
                  </a:lnTo>
                  <a:lnTo>
                    <a:pt x="8391" y="67364"/>
                  </a:lnTo>
                  <a:lnTo>
                    <a:pt x="7606" y="67002"/>
                  </a:lnTo>
                  <a:lnTo>
                    <a:pt x="6821" y="66640"/>
                  </a:lnTo>
                  <a:lnTo>
                    <a:pt x="6158" y="66217"/>
                  </a:lnTo>
                  <a:lnTo>
                    <a:pt x="5494" y="65795"/>
                  </a:lnTo>
                  <a:lnTo>
                    <a:pt x="4830" y="65372"/>
                  </a:lnTo>
                  <a:lnTo>
                    <a:pt x="4286" y="64889"/>
                  </a:lnTo>
                  <a:lnTo>
                    <a:pt x="3683" y="64406"/>
                  </a:lnTo>
                  <a:lnTo>
                    <a:pt x="3200" y="63923"/>
                  </a:lnTo>
                  <a:lnTo>
                    <a:pt x="2717" y="63380"/>
                  </a:lnTo>
                  <a:lnTo>
                    <a:pt x="2294" y="62897"/>
                  </a:lnTo>
                  <a:lnTo>
                    <a:pt x="1872" y="62354"/>
                  </a:lnTo>
                  <a:lnTo>
                    <a:pt x="1510" y="61750"/>
                  </a:lnTo>
                  <a:lnTo>
                    <a:pt x="1208" y="61207"/>
                  </a:lnTo>
                  <a:lnTo>
                    <a:pt x="906" y="60604"/>
                  </a:lnTo>
                  <a:lnTo>
                    <a:pt x="665" y="60000"/>
                  </a:lnTo>
                  <a:lnTo>
                    <a:pt x="484" y="59396"/>
                  </a:lnTo>
                  <a:lnTo>
                    <a:pt x="302" y="58793"/>
                  </a:lnTo>
                  <a:lnTo>
                    <a:pt x="182" y="58189"/>
                  </a:lnTo>
                  <a:lnTo>
                    <a:pt x="61" y="57586"/>
                  </a:lnTo>
                  <a:lnTo>
                    <a:pt x="61" y="56982"/>
                  </a:lnTo>
                  <a:lnTo>
                    <a:pt x="1" y="56318"/>
                  </a:lnTo>
                  <a:lnTo>
                    <a:pt x="1" y="56318"/>
                  </a:lnTo>
                  <a:lnTo>
                    <a:pt x="61" y="55714"/>
                  </a:lnTo>
                  <a:lnTo>
                    <a:pt x="121" y="55050"/>
                  </a:lnTo>
                  <a:lnTo>
                    <a:pt x="182" y="54326"/>
                  </a:lnTo>
                  <a:lnTo>
                    <a:pt x="363" y="53662"/>
                  </a:lnTo>
                  <a:lnTo>
                    <a:pt x="544" y="52938"/>
                  </a:lnTo>
                  <a:lnTo>
                    <a:pt x="785" y="52213"/>
                  </a:lnTo>
                  <a:lnTo>
                    <a:pt x="1148" y="51489"/>
                  </a:lnTo>
                  <a:lnTo>
                    <a:pt x="1510" y="50765"/>
                  </a:lnTo>
                  <a:lnTo>
                    <a:pt x="1932" y="49980"/>
                  </a:lnTo>
                  <a:lnTo>
                    <a:pt x="2415" y="49256"/>
                  </a:lnTo>
                  <a:lnTo>
                    <a:pt x="3019" y="48531"/>
                  </a:lnTo>
                  <a:lnTo>
                    <a:pt x="3683" y="47867"/>
                  </a:lnTo>
                  <a:lnTo>
                    <a:pt x="4407" y="47143"/>
                  </a:lnTo>
                  <a:lnTo>
                    <a:pt x="5192" y="46479"/>
                  </a:lnTo>
                  <a:lnTo>
                    <a:pt x="6037" y="45815"/>
                  </a:lnTo>
                  <a:lnTo>
                    <a:pt x="7003" y="45211"/>
                  </a:lnTo>
                  <a:lnTo>
                    <a:pt x="7003" y="45211"/>
                  </a:lnTo>
                  <a:lnTo>
                    <a:pt x="8089" y="44608"/>
                  </a:lnTo>
                  <a:lnTo>
                    <a:pt x="9236" y="44065"/>
                  </a:lnTo>
                  <a:lnTo>
                    <a:pt x="10383" y="43582"/>
                  </a:lnTo>
                  <a:lnTo>
                    <a:pt x="11530" y="43159"/>
                  </a:lnTo>
                  <a:lnTo>
                    <a:pt x="12737" y="42797"/>
                  </a:lnTo>
                  <a:lnTo>
                    <a:pt x="13944" y="42435"/>
                  </a:lnTo>
                  <a:lnTo>
                    <a:pt x="15091" y="42193"/>
                  </a:lnTo>
                  <a:lnTo>
                    <a:pt x="16298" y="41952"/>
                  </a:lnTo>
                  <a:lnTo>
                    <a:pt x="18592" y="41590"/>
                  </a:lnTo>
                  <a:lnTo>
                    <a:pt x="20765" y="41348"/>
                  </a:lnTo>
                  <a:lnTo>
                    <a:pt x="22696" y="41167"/>
                  </a:lnTo>
                  <a:lnTo>
                    <a:pt x="24387" y="41047"/>
                  </a:lnTo>
                  <a:lnTo>
                    <a:pt x="24387" y="41047"/>
                  </a:lnTo>
                  <a:lnTo>
                    <a:pt x="23421" y="39779"/>
                  </a:lnTo>
                  <a:lnTo>
                    <a:pt x="22998" y="39115"/>
                  </a:lnTo>
                  <a:lnTo>
                    <a:pt x="22576" y="38391"/>
                  </a:lnTo>
                  <a:lnTo>
                    <a:pt x="22214" y="37606"/>
                  </a:lnTo>
                  <a:lnTo>
                    <a:pt x="21912" y="36761"/>
                  </a:lnTo>
                  <a:lnTo>
                    <a:pt x="21731" y="35855"/>
                  </a:lnTo>
                  <a:lnTo>
                    <a:pt x="21670" y="34829"/>
                  </a:lnTo>
                  <a:lnTo>
                    <a:pt x="21670" y="34829"/>
                  </a:lnTo>
                  <a:lnTo>
                    <a:pt x="21670" y="34286"/>
                  </a:lnTo>
                  <a:lnTo>
                    <a:pt x="21731" y="33803"/>
                  </a:lnTo>
                  <a:lnTo>
                    <a:pt x="21972" y="32898"/>
                  </a:lnTo>
                  <a:lnTo>
                    <a:pt x="22214" y="32113"/>
                  </a:lnTo>
                  <a:lnTo>
                    <a:pt x="22576" y="31328"/>
                  </a:lnTo>
                  <a:lnTo>
                    <a:pt x="22576" y="31328"/>
                  </a:lnTo>
                  <a:lnTo>
                    <a:pt x="21067" y="31449"/>
                  </a:lnTo>
                  <a:lnTo>
                    <a:pt x="19678" y="31509"/>
                  </a:lnTo>
                  <a:lnTo>
                    <a:pt x="19678" y="31509"/>
                  </a:lnTo>
                  <a:lnTo>
                    <a:pt x="18773" y="31449"/>
                  </a:lnTo>
                  <a:lnTo>
                    <a:pt x="17928" y="31389"/>
                  </a:lnTo>
                  <a:lnTo>
                    <a:pt x="17083" y="31328"/>
                  </a:lnTo>
                  <a:lnTo>
                    <a:pt x="16238" y="31147"/>
                  </a:lnTo>
                  <a:lnTo>
                    <a:pt x="15453" y="30966"/>
                  </a:lnTo>
                  <a:lnTo>
                    <a:pt x="14668" y="30785"/>
                  </a:lnTo>
                  <a:lnTo>
                    <a:pt x="13944" y="30544"/>
                  </a:lnTo>
                  <a:lnTo>
                    <a:pt x="13220" y="30242"/>
                  </a:lnTo>
                  <a:lnTo>
                    <a:pt x="12556" y="29940"/>
                  </a:lnTo>
                  <a:lnTo>
                    <a:pt x="11892" y="29578"/>
                  </a:lnTo>
                  <a:lnTo>
                    <a:pt x="11228" y="29216"/>
                  </a:lnTo>
                  <a:lnTo>
                    <a:pt x="10624" y="28854"/>
                  </a:lnTo>
                  <a:lnTo>
                    <a:pt x="10081" y="28431"/>
                  </a:lnTo>
                  <a:lnTo>
                    <a:pt x="9538" y="27948"/>
                  </a:lnTo>
                  <a:lnTo>
                    <a:pt x="8512" y="26982"/>
                  </a:lnTo>
                  <a:lnTo>
                    <a:pt x="7606" y="25956"/>
                  </a:lnTo>
                  <a:lnTo>
                    <a:pt x="6821" y="24870"/>
                  </a:lnTo>
                  <a:lnTo>
                    <a:pt x="6097" y="23663"/>
                  </a:lnTo>
                  <a:lnTo>
                    <a:pt x="5554" y="22455"/>
                  </a:lnTo>
                  <a:lnTo>
                    <a:pt x="5131" y="21127"/>
                  </a:lnTo>
                  <a:lnTo>
                    <a:pt x="4830" y="19860"/>
                  </a:lnTo>
                  <a:lnTo>
                    <a:pt x="4648" y="18532"/>
                  </a:lnTo>
                  <a:lnTo>
                    <a:pt x="4588" y="17204"/>
                  </a:lnTo>
                  <a:lnTo>
                    <a:pt x="4588" y="17204"/>
                  </a:lnTo>
                  <a:lnTo>
                    <a:pt x="4588" y="16419"/>
                  </a:lnTo>
                  <a:lnTo>
                    <a:pt x="4648" y="15634"/>
                  </a:lnTo>
                  <a:lnTo>
                    <a:pt x="4769" y="14789"/>
                  </a:lnTo>
                  <a:lnTo>
                    <a:pt x="4950" y="14005"/>
                  </a:lnTo>
                  <a:lnTo>
                    <a:pt x="5131" y="13220"/>
                  </a:lnTo>
                  <a:lnTo>
                    <a:pt x="5373" y="12375"/>
                  </a:lnTo>
                  <a:lnTo>
                    <a:pt x="5675" y="11590"/>
                  </a:lnTo>
                  <a:lnTo>
                    <a:pt x="5976" y="10806"/>
                  </a:lnTo>
                  <a:lnTo>
                    <a:pt x="6399" y="10021"/>
                  </a:lnTo>
                  <a:lnTo>
                    <a:pt x="6821" y="9236"/>
                  </a:lnTo>
                  <a:lnTo>
                    <a:pt x="7304" y="8512"/>
                  </a:lnTo>
                  <a:lnTo>
                    <a:pt x="7848" y="7727"/>
                  </a:lnTo>
                  <a:lnTo>
                    <a:pt x="8391" y="7003"/>
                  </a:lnTo>
                  <a:lnTo>
                    <a:pt x="8994" y="6339"/>
                  </a:lnTo>
                  <a:lnTo>
                    <a:pt x="9658" y="5675"/>
                  </a:lnTo>
                  <a:lnTo>
                    <a:pt x="10383" y="5011"/>
                  </a:lnTo>
                  <a:lnTo>
                    <a:pt x="10383" y="5011"/>
                  </a:lnTo>
                  <a:lnTo>
                    <a:pt x="11349" y="4226"/>
                  </a:lnTo>
                  <a:lnTo>
                    <a:pt x="12375" y="3562"/>
                  </a:lnTo>
                  <a:lnTo>
                    <a:pt x="13401" y="2959"/>
                  </a:lnTo>
                  <a:lnTo>
                    <a:pt x="14427" y="2415"/>
                  </a:lnTo>
                  <a:lnTo>
                    <a:pt x="15453" y="1932"/>
                  </a:lnTo>
                  <a:lnTo>
                    <a:pt x="16540" y="1570"/>
                  </a:lnTo>
                  <a:lnTo>
                    <a:pt x="17566" y="1208"/>
                  </a:lnTo>
                  <a:lnTo>
                    <a:pt x="18652" y="906"/>
                  </a:lnTo>
                  <a:lnTo>
                    <a:pt x="19678" y="665"/>
                  </a:lnTo>
                  <a:lnTo>
                    <a:pt x="20705" y="484"/>
                  </a:lnTo>
                  <a:lnTo>
                    <a:pt x="21731" y="303"/>
                  </a:lnTo>
                  <a:lnTo>
                    <a:pt x="22757" y="182"/>
                  </a:lnTo>
                  <a:lnTo>
                    <a:pt x="24749" y="61"/>
                  </a:lnTo>
                  <a:lnTo>
                    <a:pt x="26680" y="1"/>
                  </a:lnTo>
                  <a:lnTo>
                    <a:pt x="45392" y="1"/>
                  </a:lnTo>
                  <a:lnTo>
                    <a:pt x="39598" y="3260"/>
                  </a:lnTo>
                  <a:lnTo>
                    <a:pt x="33924" y="3260"/>
                  </a:ln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8" name="Shape 18"/>
            <p:cNvSpPr/>
            <p:nvPr/>
          </p:nvSpPr>
          <p:spPr>
            <a:xfrm>
              <a:off x="3281826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extrusionOk="0">
                  <a:moveTo>
                    <a:pt x="21187" y="2777"/>
                  </a:moveTo>
                  <a:lnTo>
                    <a:pt x="22214" y="2837"/>
                  </a:lnTo>
                  <a:lnTo>
                    <a:pt x="23179" y="2958"/>
                  </a:lnTo>
                  <a:lnTo>
                    <a:pt x="24145" y="3199"/>
                  </a:lnTo>
                  <a:lnTo>
                    <a:pt x="25050" y="3441"/>
                  </a:lnTo>
                  <a:lnTo>
                    <a:pt x="25956" y="3803"/>
                  </a:lnTo>
                  <a:lnTo>
                    <a:pt x="26741" y="4286"/>
                  </a:lnTo>
                  <a:lnTo>
                    <a:pt x="27525" y="4769"/>
                  </a:lnTo>
                  <a:lnTo>
                    <a:pt x="28310" y="5312"/>
                  </a:lnTo>
                  <a:lnTo>
                    <a:pt x="28974" y="5916"/>
                  </a:lnTo>
                  <a:lnTo>
                    <a:pt x="29698" y="6580"/>
                  </a:lnTo>
                  <a:lnTo>
                    <a:pt x="30302" y="7304"/>
                  </a:lnTo>
                  <a:lnTo>
                    <a:pt x="30906" y="8028"/>
                  </a:lnTo>
                  <a:lnTo>
                    <a:pt x="31449" y="8873"/>
                  </a:lnTo>
                  <a:lnTo>
                    <a:pt x="31992" y="9658"/>
                  </a:lnTo>
                  <a:lnTo>
                    <a:pt x="32475" y="10564"/>
                  </a:lnTo>
                  <a:lnTo>
                    <a:pt x="32958" y="11409"/>
                  </a:lnTo>
                  <a:lnTo>
                    <a:pt x="33380" y="12314"/>
                  </a:lnTo>
                  <a:lnTo>
                    <a:pt x="33743" y="13280"/>
                  </a:lnTo>
                  <a:lnTo>
                    <a:pt x="34467" y="15151"/>
                  </a:lnTo>
                  <a:lnTo>
                    <a:pt x="35010" y="17143"/>
                  </a:lnTo>
                  <a:lnTo>
                    <a:pt x="35493" y="19074"/>
                  </a:lnTo>
                  <a:lnTo>
                    <a:pt x="35855" y="20946"/>
                  </a:lnTo>
                  <a:lnTo>
                    <a:pt x="36097" y="22757"/>
                  </a:lnTo>
                  <a:lnTo>
                    <a:pt x="36217" y="24447"/>
                  </a:lnTo>
                  <a:lnTo>
                    <a:pt x="36278" y="26076"/>
                  </a:lnTo>
                  <a:lnTo>
                    <a:pt x="36217" y="27404"/>
                  </a:lnTo>
                  <a:lnTo>
                    <a:pt x="36157" y="28732"/>
                  </a:lnTo>
                  <a:lnTo>
                    <a:pt x="35976" y="30060"/>
                  </a:lnTo>
                  <a:lnTo>
                    <a:pt x="35734" y="31328"/>
                  </a:lnTo>
                  <a:lnTo>
                    <a:pt x="35372" y="32595"/>
                  </a:lnTo>
                  <a:lnTo>
                    <a:pt x="34889" y="33803"/>
                  </a:lnTo>
                  <a:lnTo>
                    <a:pt x="34588" y="34406"/>
                  </a:lnTo>
                  <a:lnTo>
                    <a:pt x="34286" y="35010"/>
                  </a:lnTo>
                  <a:lnTo>
                    <a:pt x="33924" y="35553"/>
                  </a:lnTo>
                  <a:lnTo>
                    <a:pt x="33501" y="36157"/>
                  </a:lnTo>
                  <a:lnTo>
                    <a:pt x="33139" y="36640"/>
                  </a:lnTo>
                  <a:lnTo>
                    <a:pt x="32656" y="37183"/>
                  </a:lnTo>
                  <a:lnTo>
                    <a:pt x="32233" y="37666"/>
                  </a:lnTo>
                  <a:lnTo>
                    <a:pt x="31690" y="38088"/>
                  </a:lnTo>
                  <a:lnTo>
                    <a:pt x="31147" y="38511"/>
                  </a:lnTo>
                  <a:lnTo>
                    <a:pt x="30604" y="38873"/>
                  </a:lnTo>
                  <a:lnTo>
                    <a:pt x="30060" y="39235"/>
                  </a:lnTo>
                  <a:lnTo>
                    <a:pt x="29457" y="39537"/>
                  </a:lnTo>
                  <a:lnTo>
                    <a:pt x="28853" y="39839"/>
                  </a:lnTo>
                  <a:lnTo>
                    <a:pt x="28189" y="40080"/>
                  </a:lnTo>
                  <a:lnTo>
                    <a:pt x="27586" y="40261"/>
                  </a:lnTo>
                  <a:lnTo>
                    <a:pt x="26922" y="40442"/>
                  </a:lnTo>
                  <a:lnTo>
                    <a:pt x="26258" y="40563"/>
                  </a:lnTo>
                  <a:lnTo>
                    <a:pt x="25594" y="40684"/>
                  </a:lnTo>
                  <a:lnTo>
                    <a:pt x="24930" y="40744"/>
                  </a:lnTo>
                  <a:lnTo>
                    <a:pt x="23240" y="40744"/>
                  </a:lnTo>
                  <a:lnTo>
                    <a:pt x="22274" y="40623"/>
                  </a:lnTo>
                  <a:lnTo>
                    <a:pt x="21368" y="40382"/>
                  </a:lnTo>
                  <a:lnTo>
                    <a:pt x="20463" y="40141"/>
                  </a:lnTo>
                  <a:lnTo>
                    <a:pt x="19618" y="39778"/>
                  </a:lnTo>
                  <a:lnTo>
                    <a:pt x="18773" y="39356"/>
                  </a:lnTo>
                  <a:lnTo>
                    <a:pt x="17988" y="38873"/>
                  </a:lnTo>
                  <a:lnTo>
                    <a:pt x="17204" y="38330"/>
                  </a:lnTo>
                  <a:lnTo>
                    <a:pt x="16479" y="37726"/>
                  </a:lnTo>
                  <a:lnTo>
                    <a:pt x="15815" y="37062"/>
                  </a:lnTo>
                  <a:lnTo>
                    <a:pt x="15151" y="36338"/>
                  </a:lnTo>
                  <a:lnTo>
                    <a:pt x="14548" y="35613"/>
                  </a:lnTo>
                  <a:lnTo>
                    <a:pt x="13944" y="34829"/>
                  </a:lnTo>
                  <a:lnTo>
                    <a:pt x="13401" y="33984"/>
                  </a:lnTo>
                  <a:lnTo>
                    <a:pt x="12918" y="33139"/>
                  </a:lnTo>
                  <a:lnTo>
                    <a:pt x="12435" y="32233"/>
                  </a:lnTo>
                  <a:lnTo>
                    <a:pt x="11952" y="31328"/>
                  </a:lnTo>
                  <a:lnTo>
                    <a:pt x="11530" y="30362"/>
                  </a:lnTo>
                  <a:lnTo>
                    <a:pt x="10805" y="28430"/>
                  </a:lnTo>
                  <a:lnTo>
                    <a:pt x="10202" y="26499"/>
                  </a:lnTo>
                  <a:lnTo>
                    <a:pt x="9719" y="24507"/>
                  </a:lnTo>
                  <a:lnTo>
                    <a:pt x="9296" y="22515"/>
                  </a:lnTo>
                  <a:lnTo>
                    <a:pt x="9055" y="20584"/>
                  </a:lnTo>
                  <a:lnTo>
                    <a:pt x="8874" y="18712"/>
                  </a:lnTo>
                  <a:lnTo>
                    <a:pt x="8813" y="16962"/>
                  </a:lnTo>
                  <a:lnTo>
                    <a:pt x="8874" y="15513"/>
                  </a:lnTo>
                  <a:lnTo>
                    <a:pt x="8994" y="14065"/>
                  </a:lnTo>
                  <a:lnTo>
                    <a:pt x="9236" y="12616"/>
                  </a:lnTo>
                  <a:lnTo>
                    <a:pt x="9357" y="11891"/>
                  </a:lnTo>
                  <a:lnTo>
                    <a:pt x="9598" y="11167"/>
                  </a:lnTo>
                  <a:lnTo>
                    <a:pt x="9839" y="10443"/>
                  </a:lnTo>
                  <a:lnTo>
                    <a:pt x="10141" y="9779"/>
                  </a:lnTo>
                  <a:lnTo>
                    <a:pt x="10443" y="9055"/>
                  </a:lnTo>
                  <a:lnTo>
                    <a:pt x="10866" y="8391"/>
                  </a:lnTo>
                  <a:lnTo>
                    <a:pt x="11288" y="7787"/>
                  </a:lnTo>
                  <a:lnTo>
                    <a:pt x="11831" y="7123"/>
                  </a:lnTo>
                  <a:lnTo>
                    <a:pt x="12375" y="6519"/>
                  </a:lnTo>
                  <a:lnTo>
                    <a:pt x="13039" y="5916"/>
                  </a:lnTo>
                  <a:lnTo>
                    <a:pt x="13884" y="5191"/>
                  </a:lnTo>
                  <a:lnTo>
                    <a:pt x="14789" y="4588"/>
                  </a:lnTo>
                  <a:lnTo>
                    <a:pt x="15755" y="4045"/>
                  </a:lnTo>
                  <a:lnTo>
                    <a:pt x="16781" y="3622"/>
                  </a:lnTo>
                  <a:lnTo>
                    <a:pt x="17868" y="3260"/>
                  </a:lnTo>
                  <a:lnTo>
                    <a:pt x="18954" y="3018"/>
                  </a:lnTo>
                  <a:lnTo>
                    <a:pt x="20041" y="2837"/>
                  </a:lnTo>
                  <a:lnTo>
                    <a:pt x="21187" y="2777"/>
                  </a:lnTo>
                  <a:close/>
                  <a:moveTo>
                    <a:pt x="22274" y="0"/>
                  </a:moveTo>
                  <a:lnTo>
                    <a:pt x="21006" y="121"/>
                  </a:lnTo>
                  <a:lnTo>
                    <a:pt x="19799" y="242"/>
                  </a:lnTo>
                  <a:lnTo>
                    <a:pt x="18592" y="423"/>
                  </a:lnTo>
                  <a:lnTo>
                    <a:pt x="17385" y="725"/>
                  </a:lnTo>
                  <a:lnTo>
                    <a:pt x="16238" y="1026"/>
                  </a:lnTo>
                  <a:lnTo>
                    <a:pt x="15151" y="1328"/>
                  </a:lnTo>
                  <a:lnTo>
                    <a:pt x="14065" y="1751"/>
                  </a:lnTo>
                  <a:lnTo>
                    <a:pt x="12978" y="2234"/>
                  </a:lnTo>
                  <a:lnTo>
                    <a:pt x="11952" y="2717"/>
                  </a:lnTo>
                  <a:lnTo>
                    <a:pt x="10986" y="3260"/>
                  </a:lnTo>
                  <a:lnTo>
                    <a:pt x="10021" y="3803"/>
                  </a:lnTo>
                  <a:lnTo>
                    <a:pt x="9115" y="4467"/>
                  </a:lnTo>
                  <a:lnTo>
                    <a:pt x="8270" y="5131"/>
                  </a:lnTo>
                  <a:lnTo>
                    <a:pt x="7425" y="5795"/>
                  </a:lnTo>
                  <a:lnTo>
                    <a:pt x="6580" y="6580"/>
                  </a:lnTo>
                  <a:lnTo>
                    <a:pt x="5856" y="7304"/>
                  </a:lnTo>
                  <a:lnTo>
                    <a:pt x="5131" y="8149"/>
                  </a:lnTo>
                  <a:lnTo>
                    <a:pt x="4467" y="8994"/>
                  </a:lnTo>
                  <a:lnTo>
                    <a:pt x="3803" y="9839"/>
                  </a:lnTo>
                  <a:lnTo>
                    <a:pt x="3260" y="10745"/>
                  </a:lnTo>
                  <a:lnTo>
                    <a:pt x="2717" y="11650"/>
                  </a:lnTo>
                  <a:lnTo>
                    <a:pt x="2174" y="12616"/>
                  </a:lnTo>
                  <a:lnTo>
                    <a:pt x="1751" y="13582"/>
                  </a:lnTo>
                  <a:lnTo>
                    <a:pt x="1329" y="14608"/>
                  </a:lnTo>
                  <a:lnTo>
                    <a:pt x="1027" y="15574"/>
                  </a:lnTo>
                  <a:lnTo>
                    <a:pt x="725" y="16660"/>
                  </a:lnTo>
                  <a:lnTo>
                    <a:pt x="483" y="17686"/>
                  </a:lnTo>
                  <a:lnTo>
                    <a:pt x="242" y="18773"/>
                  </a:lnTo>
                  <a:lnTo>
                    <a:pt x="121" y="19859"/>
                  </a:lnTo>
                  <a:lnTo>
                    <a:pt x="61" y="20946"/>
                  </a:lnTo>
                  <a:lnTo>
                    <a:pt x="1" y="22032"/>
                  </a:lnTo>
                  <a:lnTo>
                    <a:pt x="61" y="22998"/>
                  </a:lnTo>
                  <a:lnTo>
                    <a:pt x="121" y="23964"/>
                  </a:lnTo>
                  <a:lnTo>
                    <a:pt x="242" y="24930"/>
                  </a:lnTo>
                  <a:lnTo>
                    <a:pt x="363" y="25895"/>
                  </a:lnTo>
                  <a:lnTo>
                    <a:pt x="604" y="26861"/>
                  </a:lnTo>
                  <a:lnTo>
                    <a:pt x="846" y="27827"/>
                  </a:lnTo>
                  <a:lnTo>
                    <a:pt x="1087" y="28732"/>
                  </a:lnTo>
                  <a:lnTo>
                    <a:pt x="1449" y="29698"/>
                  </a:lnTo>
                  <a:lnTo>
                    <a:pt x="1811" y="30603"/>
                  </a:lnTo>
                  <a:lnTo>
                    <a:pt x="2234" y="31509"/>
                  </a:lnTo>
                  <a:lnTo>
                    <a:pt x="2717" y="32414"/>
                  </a:lnTo>
                  <a:lnTo>
                    <a:pt x="3200" y="33320"/>
                  </a:lnTo>
                  <a:lnTo>
                    <a:pt x="3743" y="34165"/>
                  </a:lnTo>
                  <a:lnTo>
                    <a:pt x="4347" y="35010"/>
                  </a:lnTo>
                  <a:lnTo>
                    <a:pt x="5011" y="35795"/>
                  </a:lnTo>
                  <a:lnTo>
                    <a:pt x="5675" y="36579"/>
                  </a:lnTo>
                  <a:lnTo>
                    <a:pt x="6399" y="37364"/>
                  </a:lnTo>
                  <a:lnTo>
                    <a:pt x="7184" y="38088"/>
                  </a:lnTo>
                  <a:lnTo>
                    <a:pt x="7968" y="38752"/>
                  </a:lnTo>
                  <a:lnTo>
                    <a:pt x="8813" y="39416"/>
                  </a:lnTo>
                  <a:lnTo>
                    <a:pt x="9719" y="40020"/>
                  </a:lnTo>
                  <a:lnTo>
                    <a:pt x="10624" y="40563"/>
                  </a:lnTo>
                  <a:lnTo>
                    <a:pt x="11590" y="41106"/>
                  </a:lnTo>
                  <a:lnTo>
                    <a:pt x="12616" y="41589"/>
                  </a:lnTo>
                  <a:lnTo>
                    <a:pt x="13703" y="42012"/>
                  </a:lnTo>
                  <a:lnTo>
                    <a:pt x="14789" y="42374"/>
                  </a:lnTo>
                  <a:lnTo>
                    <a:pt x="15936" y="42736"/>
                  </a:lnTo>
                  <a:lnTo>
                    <a:pt x="17083" y="42978"/>
                  </a:lnTo>
                  <a:lnTo>
                    <a:pt x="18290" y="43219"/>
                  </a:lnTo>
                  <a:lnTo>
                    <a:pt x="19558" y="43340"/>
                  </a:lnTo>
                  <a:lnTo>
                    <a:pt x="20825" y="43460"/>
                  </a:lnTo>
                  <a:lnTo>
                    <a:pt x="22153" y="43521"/>
                  </a:lnTo>
                  <a:lnTo>
                    <a:pt x="23541" y="43460"/>
                  </a:lnTo>
                  <a:lnTo>
                    <a:pt x="24869" y="43340"/>
                  </a:lnTo>
                  <a:lnTo>
                    <a:pt x="26197" y="43219"/>
                  </a:lnTo>
                  <a:lnTo>
                    <a:pt x="27405" y="42978"/>
                  </a:lnTo>
                  <a:lnTo>
                    <a:pt x="28612" y="42676"/>
                  </a:lnTo>
                  <a:lnTo>
                    <a:pt x="29819" y="42374"/>
                  </a:lnTo>
                  <a:lnTo>
                    <a:pt x="30966" y="42012"/>
                  </a:lnTo>
                  <a:lnTo>
                    <a:pt x="32052" y="41529"/>
                  </a:lnTo>
                  <a:lnTo>
                    <a:pt x="33079" y="41046"/>
                  </a:lnTo>
                  <a:lnTo>
                    <a:pt x="34105" y="40503"/>
                  </a:lnTo>
                  <a:lnTo>
                    <a:pt x="35070" y="39959"/>
                  </a:lnTo>
                  <a:lnTo>
                    <a:pt x="35976" y="39356"/>
                  </a:lnTo>
                  <a:lnTo>
                    <a:pt x="36881" y="38692"/>
                  </a:lnTo>
                  <a:lnTo>
                    <a:pt x="37726" y="37968"/>
                  </a:lnTo>
                  <a:lnTo>
                    <a:pt x="38511" y="37243"/>
                  </a:lnTo>
                  <a:lnTo>
                    <a:pt x="39296" y="36459"/>
                  </a:lnTo>
                  <a:lnTo>
                    <a:pt x="39960" y="35674"/>
                  </a:lnTo>
                  <a:lnTo>
                    <a:pt x="40624" y="34829"/>
                  </a:lnTo>
                  <a:lnTo>
                    <a:pt x="41288" y="33984"/>
                  </a:lnTo>
                  <a:lnTo>
                    <a:pt x="41831" y="33139"/>
                  </a:lnTo>
                  <a:lnTo>
                    <a:pt x="42374" y="32233"/>
                  </a:lnTo>
                  <a:lnTo>
                    <a:pt x="42857" y="31267"/>
                  </a:lnTo>
                  <a:lnTo>
                    <a:pt x="43340" y="30362"/>
                  </a:lnTo>
                  <a:lnTo>
                    <a:pt x="43702" y="29396"/>
                  </a:lnTo>
                  <a:lnTo>
                    <a:pt x="44064" y="28430"/>
                  </a:lnTo>
                  <a:lnTo>
                    <a:pt x="44366" y="27465"/>
                  </a:lnTo>
                  <a:lnTo>
                    <a:pt x="44668" y="26439"/>
                  </a:lnTo>
                  <a:lnTo>
                    <a:pt x="44849" y="25473"/>
                  </a:lnTo>
                  <a:lnTo>
                    <a:pt x="45030" y="24447"/>
                  </a:lnTo>
                  <a:lnTo>
                    <a:pt x="45151" y="23420"/>
                  </a:lnTo>
                  <a:lnTo>
                    <a:pt x="45211" y="22455"/>
                  </a:lnTo>
                  <a:lnTo>
                    <a:pt x="45271" y="21429"/>
                  </a:lnTo>
                  <a:lnTo>
                    <a:pt x="45211" y="20402"/>
                  </a:lnTo>
                  <a:lnTo>
                    <a:pt x="45151" y="19376"/>
                  </a:lnTo>
                  <a:lnTo>
                    <a:pt x="45030" y="18350"/>
                  </a:lnTo>
                  <a:lnTo>
                    <a:pt x="44849" y="17324"/>
                  </a:lnTo>
                  <a:lnTo>
                    <a:pt x="44668" y="16358"/>
                  </a:lnTo>
                  <a:lnTo>
                    <a:pt x="44366" y="15332"/>
                  </a:lnTo>
                  <a:lnTo>
                    <a:pt x="44064" y="14366"/>
                  </a:lnTo>
                  <a:lnTo>
                    <a:pt x="43762" y="13461"/>
                  </a:lnTo>
                  <a:lnTo>
                    <a:pt x="43340" y="12495"/>
                  </a:lnTo>
                  <a:lnTo>
                    <a:pt x="42917" y="11590"/>
                  </a:lnTo>
                  <a:lnTo>
                    <a:pt x="42435" y="10684"/>
                  </a:lnTo>
                  <a:lnTo>
                    <a:pt x="41891" y="9779"/>
                  </a:lnTo>
                  <a:lnTo>
                    <a:pt x="41348" y="8934"/>
                  </a:lnTo>
                  <a:lnTo>
                    <a:pt x="40744" y="8149"/>
                  </a:lnTo>
                  <a:lnTo>
                    <a:pt x="40080" y="7364"/>
                  </a:lnTo>
                  <a:lnTo>
                    <a:pt x="39416" y="6580"/>
                  </a:lnTo>
                  <a:lnTo>
                    <a:pt x="38692" y="5855"/>
                  </a:lnTo>
                  <a:lnTo>
                    <a:pt x="37907" y="5131"/>
                  </a:lnTo>
                  <a:lnTo>
                    <a:pt x="37123" y="4467"/>
                  </a:lnTo>
                  <a:lnTo>
                    <a:pt x="36278" y="3863"/>
                  </a:lnTo>
                  <a:lnTo>
                    <a:pt x="35433" y="3260"/>
                  </a:lnTo>
                  <a:lnTo>
                    <a:pt x="34467" y="2717"/>
                  </a:lnTo>
                  <a:lnTo>
                    <a:pt x="33561" y="2234"/>
                  </a:lnTo>
                  <a:lnTo>
                    <a:pt x="32596" y="1811"/>
                  </a:lnTo>
                  <a:lnTo>
                    <a:pt x="31569" y="1389"/>
                  </a:lnTo>
                  <a:lnTo>
                    <a:pt x="30483" y="1026"/>
                  </a:lnTo>
                  <a:lnTo>
                    <a:pt x="29396" y="725"/>
                  </a:lnTo>
                  <a:lnTo>
                    <a:pt x="28310" y="483"/>
                  </a:lnTo>
                  <a:lnTo>
                    <a:pt x="27163" y="242"/>
                  </a:lnTo>
                  <a:lnTo>
                    <a:pt x="26016" y="121"/>
                  </a:lnTo>
                  <a:lnTo>
                    <a:pt x="2480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19" name="Shape 19"/>
            <p:cNvSpPr/>
            <p:nvPr/>
          </p:nvSpPr>
          <p:spPr>
            <a:xfrm>
              <a:off x="3502146" y="2322525"/>
              <a:ext cx="686625" cy="949225"/>
            </a:xfrm>
            <a:custGeom>
              <a:avLst/>
              <a:gdLst/>
              <a:ahLst/>
              <a:cxnLst/>
              <a:rect l="0" t="0" r="0" b="0"/>
              <a:pathLst>
                <a:path w="27465" h="37969" fill="none" extrusionOk="0">
                  <a:moveTo>
                    <a:pt x="24688" y="33381"/>
                  </a:moveTo>
                  <a:lnTo>
                    <a:pt x="24688" y="33381"/>
                  </a:lnTo>
                  <a:lnTo>
                    <a:pt x="25111" y="32777"/>
                  </a:lnTo>
                  <a:lnTo>
                    <a:pt x="25473" y="32234"/>
                  </a:lnTo>
                  <a:lnTo>
                    <a:pt x="25775" y="31630"/>
                  </a:lnTo>
                  <a:lnTo>
                    <a:pt x="26076" y="31027"/>
                  </a:lnTo>
                  <a:lnTo>
                    <a:pt x="26559" y="29819"/>
                  </a:lnTo>
                  <a:lnTo>
                    <a:pt x="26921" y="28552"/>
                  </a:lnTo>
                  <a:lnTo>
                    <a:pt x="27163" y="27284"/>
                  </a:lnTo>
                  <a:lnTo>
                    <a:pt x="27344" y="25956"/>
                  </a:lnTo>
                  <a:lnTo>
                    <a:pt x="27404" y="24628"/>
                  </a:lnTo>
                  <a:lnTo>
                    <a:pt x="27465" y="23300"/>
                  </a:lnTo>
                  <a:lnTo>
                    <a:pt x="27465" y="23300"/>
                  </a:lnTo>
                  <a:lnTo>
                    <a:pt x="27404" y="21671"/>
                  </a:lnTo>
                  <a:lnTo>
                    <a:pt x="27284" y="19981"/>
                  </a:lnTo>
                  <a:lnTo>
                    <a:pt x="27042" y="18170"/>
                  </a:lnTo>
                  <a:lnTo>
                    <a:pt x="26680" y="16298"/>
                  </a:lnTo>
                  <a:lnTo>
                    <a:pt x="26197" y="14367"/>
                  </a:lnTo>
                  <a:lnTo>
                    <a:pt x="25654" y="12375"/>
                  </a:lnTo>
                  <a:lnTo>
                    <a:pt x="24930" y="10504"/>
                  </a:lnTo>
                  <a:lnTo>
                    <a:pt x="24567" y="9538"/>
                  </a:lnTo>
                  <a:lnTo>
                    <a:pt x="24145" y="8633"/>
                  </a:lnTo>
                  <a:lnTo>
                    <a:pt x="23662" y="7788"/>
                  </a:lnTo>
                  <a:lnTo>
                    <a:pt x="23179" y="6882"/>
                  </a:lnTo>
                  <a:lnTo>
                    <a:pt x="22636" y="6097"/>
                  </a:lnTo>
                  <a:lnTo>
                    <a:pt x="22093" y="5252"/>
                  </a:lnTo>
                  <a:lnTo>
                    <a:pt x="21489" y="4528"/>
                  </a:lnTo>
                  <a:lnTo>
                    <a:pt x="20885" y="3804"/>
                  </a:lnTo>
                  <a:lnTo>
                    <a:pt x="20161" y="3140"/>
                  </a:lnTo>
                  <a:lnTo>
                    <a:pt x="19497" y="2536"/>
                  </a:lnTo>
                  <a:lnTo>
                    <a:pt x="18712" y="1993"/>
                  </a:lnTo>
                  <a:lnTo>
                    <a:pt x="17928" y="1510"/>
                  </a:lnTo>
                  <a:lnTo>
                    <a:pt x="17143" y="1027"/>
                  </a:lnTo>
                  <a:lnTo>
                    <a:pt x="16237" y="665"/>
                  </a:lnTo>
                  <a:lnTo>
                    <a:pt x="15332" y="423"/>
                  </a:lnTo>
                  <a:lnTo>
                    <a:pt x="14366" y="182"/>
                  </a:lnTo>
                  <a:lnTo>
                    <a:pt x="13401" y="61"/>
                  </a:lnTo>
                  <a:lnTo>
                    <a:pt x="12374" y="1"/>
                  </a:lnTo>
                  <a:lnTo>
                    <a:pt x="12374" y="1"/>
                  </a:lnTo>
                  <a:lnTo>
                    <a:pt x="11228" y="61"/>
                  </a:lnTo>
                  <a:lnTo>
                    <a:pt x="10141" y="242"/>
                  </a:lnTo>
                  <a:lnTo>
                    <a:pt x="9055" y="484"/>
                  </a:lnTo>
                  <a:lnTo>
                    <a:pt x="7968" y="846"/>
                  </a:lnTo>
                  <a:lnTo>
                    <a:pt x="6942" y="1269"/>
                  </a:lnTo>
                  <a:lnTo>
                    <a:pt x="5976" y="1812"/>
                  </a:lnTo>
                  <a:lnTo>
                    <a:pt x="5071" y="2415"/>
                  </a:lnTo>
                  <a:lnTo>
                    <a:pt x="4226" y="3140"/>
                  </a:lnTo>
                  <a:lnTo>
                    <a:pt x="4226" y="3140"/>
                  </a:lnTo>
                  <a:lnTo>
                    <a:pt x="3562" y="3743"/>
                  </a:lnTo>
                  <a:lnTo>
                    <a:pt x="3018" y="4347"/>
                  </a:lnTo>
                  <a:lnTo>
                    <a:pt x="2475" y="5011"/>
                  </a:lnTo>
                  <a:lnTo>
                    <a:pt x="2053" y="5615"/>
                  </a:lnTo>
                  <a:lnTo>
                    <a:pt x="1630" y="6279"/>
                  </a:lnTo>
                  <a:lnTo>
                    <a:pt x="1328" y="7003"/>
                  </a:lnTo>
                  <a:lnTo>
                    <a:pt x="1026" y="7667"/>
                  </a:lnTo>
                  <a:lnTo>
                    <a:pt x="785" y="8391"/>
                  </a:lnTo>
                  <a:lnTo>
                    <a:pt x="544" y="9115"/>
                  </a:lnTo>
                  <a:lnTo>
                    <a:pt x="423" y="9840"/>
                  </a:lnTo>
                  <a:lnTo>
                    <a:pt x="181" y="11289"/>
                  </a:lnTo>
                  <a:lnTo>
                    <a:pt x="61" y="12737"/>
                  </a:lnTo>
                  <a:lnTo>
                    <a:pt x="0" y="14186"/>
                  </a:lnTo>
                  <a:lnTo>
                    <a:pt x="0" y="14186"/>
                  </a:lnTo>
                  <a:lnTo>
                    <a:pt x="61" y="15936"/>
                  </a:lnTo>
                  <a:lnTo>
                    <a:pt x="242" y="17808"/>
                  </a:lnTo>
                  <a:lnTo>
                    <a:pt x="483" y="19739"/>
                  </a:lnTo>
                  <a:lnTo>
                    <a:pt x="906" y="21731"/>
                  </a:lnTo>
                  <a:lnTo>
                    <a:pt x="1389" y="23723"/>
                  </a:lnTo>
                  <a:lnTo>
                    <a:pt x="1992" y="25654"/>
                  </a:lnTo>
                  <a:lnTo>
                    <a:pt x="2717" y="27586"/>
                  </a:lnTo>
                  <a:lnTo>
                    <a:pt x="3139" y="28552"/>
                  </a:lnTo>
                  <a:lnTo>
                    <a:pt x="3622" y="29457"/>
                  </a:lnTo>
                  <a:lnTo>
                    <a:pt x="4105" y="30363"/>
                  </a:lnTo>
                  <a:lnTo>
                    <a:pt x="4588" y="31208"/>
                  </a:lnTo>
                  <a:lnTo>
                    <a:pt x="5131" y="32053"/>
                  </a:lnTo>
                  <a:lnTo>
                    <a:pt x="5735" y="32837"/>
                  </a:lnTo>
                  <a:lnTo>
                    <a:pt x="6338" y="33562"/>
                  </a:lnTo>
                  <a:lnTo>
                    <a:pt x="7002" y="34286"/>
                  </a:lnTo>
                  <a:lnTo>
                    <a:pt x="7666" y="34950"/>
                  </a:lnTo>
                  <a:lnTo>
                    <a:pt x="8391" y="35554"/>
                  </a:lnTo>
                  <a:lnTo>
                    <a:pt x="9175" y="36097"/>
                  </a:lnTo>
                  <a:lnTo>
                    <a:pt x="9960" y="36580"/>
                  </a:lnTo>
                  <a:lnTo>
                    <a:pt x="10805" y="37002"/>
                  </a:lnTo>
                  <a:lnTo>
                    <a:pt x="11650" y="37365"/>
                  </a:lnTo>
                  <a:lnTo>
                    <a:pt x="12555" y="37606"/>
                  </a:lnTo>
                  <a:lnTo>
                    <a:pt x="13461" y="37847"/>
                  </a:lnTo>
                  <a:lnTo>
                    <a:pt x="14427" y="37968"/>
                  </a:lnTo>
                  <a:lnTo>
                    <a:pt x="15453" y="37968"/>
                  </a:lnTo>
                  <a:lnTo>
                    <a:pt x="15453" y="37968"/>
                  </a:lnTo>
                  <a:lnTo>
                    <a:pt x="16117" y="37968"/>
                  </a:lnTo>
                  <a:lnTo>
                    <a:pt x="16781" y="37908"/>
                  </a:lnTo>
                  <a:lnTo>
                    <a:pt x="17445" y="37787"/>
                  </a:lnTo>
                  <a:lnTo>
                    <a:pt x="18109" y="37666"/>
                  </a:lnTo>
                  <a:lnTo>
                    <a:pt x="18773" y="37485"/>
                  </a:lnTo>
                  <a:lnTo>
                    <a:pt x="19376" y="37304"/>
                  </a:lnTo>
                  <a:lnTo>
                    <a:pt x="20040" y="37063"/>
                  </a:lnTo>
                  <a:lnTo>
                    <a:pt x="20644" y="36761"/>
                  </a:lnTo>
                  <a:lnTo>
                    <a:pt x="21247" y="36459"/>
                  </a:lnTo>
                  <a:lnTo>
                    <a:pt x="21791" y="36097"/>
                  </a:lnTo>
                  <a:lnTo>
                    <a:pt x="22334" y="35735"/>
                  </a:lnTo>
                  <a:lnTo>
                    <a:pt x="22877" y="35312"/>
                  </a:lnTo>
                  <a:lnTo>
                    <a:pt x="23420" y="34890"/>
                  </a:lnTo>
                  <a:lnTo>
                    <a:pt x="23843" y="34407"/>
                  </a:lnTo>
                  <a:lnTo>
                    <a:pt x="24326" y="33864"/>
                  </a:lnTo>
                  <a:lnTo>
                    <a:pt x="24688" y="33381"/>
                  </a:ln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20" name="Shape 20"/>
            <p:cNvSpPr/>
            <p:nvPr/>
          </p:nvSpPr>
          <p:spPr>
            <a:xfrm>
              <a:off x="3281826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fill="none" extrusionOk="0">
                  <a:moveTo>
                    <a:pt x="22153" y="43521"/>
                  </a:moveTo>
                  <a:lnTo>
                    <a:pt x="22153" y="43521"/>
                  </a:lnTo>
                  <a:lnTo>
                    <a:pt x="20825" y="43460"/>
                  </a:lnTo>
                  <a:lnTo>
                    <a:pt x="19558" y="43340"/>
                  </a:lnTo>
                  <a:lnTo>
                    <a:pt x="18290" y="43219"/>
                  </a:lnTo>
                  <a:lnTo>
                    <a:pt x="17083" y="42978"/>
                  </a:lnTo>
                  <a:lnTo>
                    <a:pt x="15936" y="42736"/>
                  </a:lnTo>
                  <a:lnTo>
                    <a:pt x="14789" y="42374"/>
                  </a:lnTo>
                  <a:lnTo>
                    <a:pt x="13703" y="42012"/>
                  </a:lnTo>
                  <a:lnTo>
                    <a:pt x="12616" y="41589"/>
                  </a:lnTo>
                  <a:lnTo>
                    <a:pt x="11590" y="41106"/>
                  </a:lnTo>
                  <a:lnTo>
                    <a:pt x="10624" y="40563"/>
                  </a:lnTo>
                  <a:lnTo>
                    <a:pt x="9719" y="40020"/>
                  </a:lnTo>
                  <a:lnTo>
                    <a:pt x="8813" y="39416"/>
                  </a:lnTo>
                  <a:lnTo>
                    <a:pt x="7968" y="38752"/>
                  </a:lnTo>
                  <a:lnTo>
                    <a:pt x="7184" y="38088"/>
                  </a:lnTo>
                  <a:lnTo>
                    <a:pt x="6399" y="37364"/>
                  </a:lnTo>
                  <a:lnTo>
                    <a:pt x="5675" y="36579"/>
                  </a:lnTo>
                  <a:lnTo>
                    <a:pt x="5011" y="35795"/>
                  </a:lnTo>
                  <a:lnTo>
                    <a:pt x="4347" y="35010"/>
                  </a:lnTo>
                  <a:lnTo>
                    <a:pt x="3743" y="34165"/>
                  </a:lnTo>
                  <a:lnTo>
                    <a:pt x="3200" y="33320"/>
                  </a:lnTo>
                  <a:lnTo>
                    <a:pt x="2717" y="32414"/>
                  </a:lnTo>
                  <a:lnTo>
                    <a:pt x="2234" y="31509"/>
                  </a:lnTo>
                  <a:lnTo>
                    <a:pt x="1811" y="30603"/>
                  </a:lnTo>
                  <a:lnTo>
                    <a:pt x="1449" y="29698"/>
                  </a:lnTo>
                  <a:lnTo>
                    <a:pt x="1087" y="28732"/>
                  </a:lnTo>
                  <a:lnTo>
                    <a:pt x="846" y="27827"/>
                  </a:lnTo>
                  <a:lnTo>
                    <a:pt x="604" y="26861"/>
                  </a:lnTo>
                  <a:lnTo>
                    <a:pt x="363" y="25895"/>
                  </a:lnTo>
                  <a:lnTo>
                    <a:pt x="242" y="24930"/>
                  </a:lnTo>
                  <a:lnTo>
                    <a:pt x="121" y="23964"/>
                  </a:lnTo>
                  <a:lnTo>
                    <a:pt x="61" y="22998"/>
                  </a:lnTo>
                  <a:lnTo>
                    <a:pt x="1" y="22032"/>
                  </a:lnTo>
                  <a:lnTo>
                    <a:pt x="1" y="22032"/>
                  </a:lnTo>
                  <a:lnTo>
                    <a:pt x="61" y="20946"/>
                  </a:lnTo>
                  <a:lnTo>
                    <a:pt x="121" y="19859"/>
                  </a:lnTo>
                  <a:lnTo>
                    <a:pt x="242" y="18773"/>
                  </a:lnTo>
                  <a:lnTo>
                    <a:pt x="483" y="17686"/>
                  </a:lnTo>
                  <a:lnTo>
                    <a:pt x="725" y="16660"/>
                  </a:lnTo>
                  <a:lnTo>
                    <a:pt x="1027" y="15574"/>
                  </a:lnTo>
                  <a:lnTo>
                    <a:pt x="1329" y="14608"/>
                  </a:lnTo>
                  <a:lnTo>
                    <a:pt x="1751" y="13582"/>
                  </a:lnTo>
                  <a:lnTo>
                    <a:pt x="2174" y="12616"/>
                  </a:lnTo>
                  <a:lnTo>
                    <a:pt x="2717" y="11650"/>
                  </a:lnTo>
                  <a:lnTo>
                    <a:pt x="3260" y="10745"/>
                  </a:lnTo>
                  <a:lnTo>
                    <a:pt x="3803" y="9839"/>
                  </a:lnTo>
                  <a:lnTo>
                    <a:pt x="4467" y="8994"/>
                  </a:lnTo>
                  <a:lnTo>
                    <a:pt x="5131" y="8149"/>
                  </a:lnTo>
                  <a:lnTo>
                    <a:pt x="5856" y="7304"/>
                  </a:lnTo>
                  <a:lnTo>
                    <a:pt x="6580" y="6580"/>
                  </a:lnTo>
                  <a:lnTo>
                    <a:pt x="7425" y="5795"/>
                  </a:lnTo>
                  <a:lnTo>
                    <a:pt x="8270" y="5131"/>
                  </a:lnTo>
                  <a:lnTo>
                    <a:pt x="9115" y="4467"/>
                  </a:lnTo>
                  <a:lnTo>
                    <a:pt x="10021" y="3803"/>
                  </a:lnTo>
                  <a:lnTo>
                    <a:pt x="10986" y="3260"/>
                  </a:lnTo>
                  <a:lnTo>
                    <a:pt x="11952" y="2717"/>
                  </a:lnTo>
                  <a:lnTo>
                    <a:pt x="12978" y="2234"/>
                  </a:lnTo>
                  <a:lnTo>
                    <a:pt x="14065" y="1751"/>
                  </a:lnTo>
                  <a:lnTo>
                    <a:pt x="15151" y="1328"/>
                  </a:lnTo>
                  <a:lnTo>
                    <a:pt x="16238" y="1026"/>
                  </a:lnTo>
                  <a:lnTo>
                    <a:pt x="17385" y="725"/>
                  </a:lnTo>
                  <a:lnTo>
                    <a:pt x="18592" y="423"/>
                  </a:lnTo>
                  <a:lnTo>
                    <a:pt x="19799" y="242"/>
                  </a:lnTo>
                  <a:lnTo>
                    <a:pt x="21006" y="121"/>
                  </a:lnTo>
                  <a:lnTo>
                    <a:pt x="22274" y="0"/>
                  </a:lnTo>
                  <a:lnTo>
                    <a:pt x="23541" y="0"/>
                  </a:lnTo>
                  <a:lnTo>
                    <a:pt x="23541" y="0"/>
                  </a:lnTo>
                  <a:lnTo>
                    <a:pt x="24809" y="0"/>
                  </a:lnTo>
                  <a:lnTo>
                    <a:pt x="26016" y="121"/>
                  </a:lnTo>
                  <a:lnTo>
                    <a:pt x="27163" y="242"/>
                  </a:lnTo>
                  <a:lnTo>
                    <a:pt x="28310" y="483"/>
                  </a:lnTo>
                  <a:lnTo>
                    <a:pt x="29396" y="725"/>
                  </a:lnTo>
                  <a:lnTo>
                    <a:pt x="30483" y="1026"/>
                  </a:lnTo>
                  <a:lnTo>
                    <a:pt x="31569" y="1389"/>
                  </a:lnTo>
                  <a:lnTo>
                    <a:pt x="32596" y="1811"/>
                  </a:lnTo>
                  <a:lnTo>
                    <a:pt x="33561" y="2234"/>
                  </a:lnTo>
                  <a:lnTo>
                    <a:pt x="34467" y="2717"/>
                  </a:lnTo>
                  <a:lnTo>
                    <a:pt x="35433" y="3260"/>
                  </a:lnTo>
                  <a:lnTo>
                    <a:pt x="36278" y="3863"/>
                  </a:lnTo>
                  <a:lnTo>
                    <a:pt x="37123" y="4467"/>
                  </a:lnTo>
                  <a:lnTo>
                    <a:pt x="37907" y="5131"/>
                  </a:lnTo>
                  <a:lnTo>
                    <a:pt x="38692" y="5855"/>
                  </a:lnTo>
                  <a:lnTo>
                    <a:pt x="39416" y="6580"/>
                  </a:lnTo>
                  <a:lnTo>
                    <a:pt x="40080" y="7364"/>
                  </a:lnTo>
                  <a:lnTo>
                    <a:pt x="40744" y="8149"/>
                  </a:lnTo>
                  <a:lnTo>
                    <a:pt x="41348" y="8934"/>
                  </a:lnTo>
                  <a:lnTo>
                    <a:pt x="41891" y="9779"/>
                  </a:lnTo>
                  <a:lnTo>
                    <a:pt x="42435" y="10684"/>
                  </a:lnTo>
                  <a:lnTo>
                    <a:pt x="42917" y="11590"/>
                  </a:lnTo>
                  <a:lnTo>
                    <a:pt x="43340" y="12495"/>
                  </a:lnTo>
                  <a:lnTo>
                    <a:pt x="43762" y="13461"/>
                  </a:lnTo>
                  <a:lnTo>
                    <a:pt x="44064" y="14366"/>
                  </a:lnTo>
                  <a:lnTo>
                    <a:pt x="44366" y="15332"/>
                  </a:lnTo>
                  <a:lnTo>
                    <a:pt x="44668" y="16358"/>
                  </a:lnTo>
                  <a:lnTo>
                    <a:pt x="44849" y="17324"/>
                  </a:lnTo>
                  <a:lnTo>
                    <a:pt x="45030" y="18350"/>
                  </a:lnTo>
                  <a:lnTo>
                    <a:pt x="45151" y="19376"/>
                  </a:lnTo>
                  <a:lnTo>
                    <a:pt x="45211" y="20402"/>
                  </a:lnTo>
                  <a:lnTo>
                    <a:pt x="45271" y="21429"/>
                  </a:lnTo>
                  <a:lnTo>
                    <a:pt x="45271" y="21429"/>
                  </a:lnTo>
                  <a:lnTo>
                    <a:pt x="45211" y="22455"/>
                  </a:lnTo>
                  <a:lnTo>
                    <a:pt x="45151" y="23420"/>
                  </a:lnTo>
                  <a:lnTo>
                    <a:pt x="45030" y="24447"/>
                  </a:lnTo>
                  <a:lnTo>
                    <a:pt x="44849" y="25473"/>
                  </a:lnTo>
                  <a:lnTo>
                    <a:pt x="44668" y="26439"/>
                  </a:lnTo>
                  <a:lnTo>
                    <a:pt x="44366" y="27465"/>
                  </a:lnTo>
                  <a:lnTo>
                    <a:pt x="44064" y="28430"/>
                  </a:lnTo>
                  <a:lnTo>
                    <a:pt x="43702" y="29396"/>
                  </a:lnTo>
                  <a:lnTo>
                    <a:pt x="43340" y="30362"/>
                  </a:lnTo>
                  <a:lnTo>
                    <a:pt x="42857" y="31267"/>
                  </a:lnTo>
                  <a:lnTo>
                    <a:pt x="42374" y="32233"/>
                  </a:lnTo>
                  <a:lnTo>
                    <a:pt x="41831" y="33139"/>
                  </a:lnTo>
                  <a:lnTo>
                    <a:pt x="41288" y="33984"/>
                  </a:lnTo>
                  <a:lnTo>
                    <a:pt x="40624" y="34829"/>
                  </a:lnTo>
                  <a:lnTo>
                    <a:pt x="39960" y="35674"/>
                  </a:lnTo>
                  <a:lnTo>
                    <a:pt x="39296" y="36459"/>
                  </a:lnTo>
                  <a:lnTo>
                    <a:pt x="38511" y="37243"/>
                  </a:lnTo>
                  <a:lnTo>
                    <a:pt x="37726" y="37968"/>
                  </a:lnTo>
                  <a:lnTo>
                    <a:pt x="36881" y="38692"/>
                  </a:lnTo>
                  <a:lnTo>
                    <a:pt x="35976" y="39356"/>
                  </a:lnTo>
                  <a:lnTo>
                    <a:pt x="35070" y="39959"/>
                  </a:lnTo>
                  <a:lnTo>
                    <a:pt x="34105" y="40503"/>
                  </a:lnTo>
                  <a:lnTo>
                    <a:pt x="33079" y="41046"/>
                  </a:lnTo>
                  <a:lnTo>
                    <a:pt x="32052" y="41529"/>
                  </a:lnTo>
                  <a:lnTo>
                    <a:pt x="30966" y="42012"/>
                  </a:lnTo>
                  <a:lnTo>
                    <a:pt x="29819" y="42374"/>
                  </a:lnTo>
                  <a:lnTo>
                    <a:pt x="28612" y="42676"/>
                  </a:lnTo>
                  <a:lnTo>
                    <a:pt x="27405" y="42978"/>
                  </a:lnTo>
                  <a:lnTo>
                    <a:pt x="26197" y="43219"/>
                  </a:lnTo>
                  <a:lnTo>
                    <a:pt x="24869" y="43340"/>
                  </a:lnTo>
                  <a:lnTo>
                    <a:pt x="23541" y="43460"/>
                  </a:lnTo>
                  <a:lnTo>
                    <a:pt x="22153" y="43521"/>
                  </a:ln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21" name="Shape 21"/>
            <p:cNvSpPr/>
            <p:nvPr/>
          </p:nvSpPr>
          <p:spPr>
            <a:xfrm>
              <a:off x="2006699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extrusionOk="0">
                  <a:moveTo>
                    <a:pt x="21187" y="2777"/>
                  </a:moveTo>
                  <a:lnTo>
                    <a:pt x="22213" y="2837"/>
                  </a:lnTo>
                  <a:lnTo>
                    <a:pt x="23239" y="2958"/>
                  </a:lnTo>
                  <a:lnTo>
                    <a:pt x="24145" y="3199"/>
                  </a:lnTo>
                  <a:lnTo>
                    <a:pt x="25050" y="3441"/>
                  </a:lnTo>
                  <a:lnTo>
                    <a:pt x="25956" y="3803"/>
                  </a:lnTo>
                  <a:lnTo>
                    <a:pt x="26740" y="4286"/>
                  </a:lnTo>
                  <a:lnTo>
                    <a:pt x="27525" y="4769"/>
                  </a:lnTo>
                  <a:lnTo>
                    <a:pt x="28310" y="5312"/>
                  </a:lnTo>
                  <a:lnTo>
                    <a:pt x="28974" y="5916"/>
                  </a:lnTo>
                  <a:lnTo>
                    <a:pt x="29698" y="6580"/>
                  </a:lnTo>
                  <a:lnTo>
                    <a:pt x="30302" y="7304"/>
                  </a:lnTo>
                  <a:lnTo>
                    <a:pt x="30905" y="8028"/>
                  </a:lnTo>
                  <a:lnTo>
                    <a:pt x="31449" y="8873"/>
                  </a:lnTo>
                  <a:lnTo>
                    <a:pt x="31992" y="9658"/>
                  </a:lnTo>
                  <a:lnTo>
                    <a:pt x="32475" y="10564"/>
                  </a:lnTo>
                  <a:lnTo>
                    <a:pt x="32958" y="11409"/>
                  </a:lnTo>
                  <a:lnTo>
                    <a:pt x="33380" y="12314"/>
                  </a:lnTo>
                  <a:lnTo>
                    <a:pt x="33742" y="13280"/>
                  </a:lnTo>
                  <a:lnTo>
                    <a:pt x="34467" y="15151"/>
                  </a:lnTo>
                  <a:lnTo>
                    <a:pt x="35010" y="17143"/>
                  </a:lnTo>
                  <a:lnTo>
                    <a:pt x="35493" y="19074"/>
                  </a:lnTo>
                  <a:lnTo>
                    <a:pt x="35855" y="20946"/>
                  </a:lnTo>
                  <a:lnTo>
                    <a:pt x="36096" y="22757"/>
                  </a:lnTo>
                  <a:lnTo>
                    <a:pt x="36217" y="24447"/>
                  </a:lnTo>
                  <a:lnTo>
                    <a:pt x="36277" y="26076"/>
                  </a:lnTo>
                  <a:lnTo>
                    <a:pt x="36217" y="27404"/>
                  </a:lnTo>
                  <a:lnTo>
                    <a:pt x="36157" y="28732"/>
                  </a:lnTo>
                  <a:lnTo>
                    <a:pt x="35976" y="30060"/>
                  </a:lnTo>
                  <a:lnTo>
                    <a:pt x="35734" y="31328"/>
                  </a:lnTo>
                  <a:lnTo>
                    <a:pt x="35372" y="32595"/>
                  </a:lnTo>
                  <a:lnTo>
                    <a:pt x="34889" y="33803"/>
                  </a:lnTo>
                  <a:lnTo>
                    <a:pt x="34587" y="34406"/>
                  </a:lnTo>
                  <a:lnTo>
                    <a:pt x="34286" y="35010"/>
                  </a:lnTo>
                  <a:lnTo>
                    <a:pt x="33923" y="35553"/>
                  </a:lnTo>
                  <a:lnTo>
                    <a:pt x="33561" y="36157"/>
                  </a:lnTo>
                  <a:lnTo>
                    <a:pt x="33139" y="36640"/>
                  </a:lnTo>
                  <a:lnTo>
                    <a:pt x="32716" y="37183"/>
                  </a:lnTo>
                  <a:lnTo>
                    <a:pt x="32233" y="37666"/>
                  </a:lnTo>
                  <a:lnTo>
                    <a:pt x="31690" y="38088"/>
                  </a:lnTo>
                  <a:lnTo>
                    <a:pt x="31207" y="38511"/>
                  </a:lnTo>
                  <a:lnTo>
                    <a:pt x="30603" y="38873"/>
                  </a:lnTo>
                  <a:lnTo>
                    <a:pt x="30060" y="39235"/>
                  </a:lnTo>
                  <a:lnTo>
                    <a:pt x="29457" y="39537"/>
                  </a:lnTo>
                  <a:lnTo>
                    <a:pt x="28853" y="39839"/>
                  </a:lnTo>
                  <a:lnTo>
                    <a:pt x="28189" y="40080"/>
                  </a:lnTo>
                  <a:lnTo>
                    <a:pt x="27585" y="40261"/>
                  </a:lnTo>
                  <a:lnTo>
                    <a:pt x="26921" y="40442"/>
                  </a:lnTo>
                  <a:lnTo>
                    <a:pt x="26257" y="40563"/>
                  </a:lnTo>
                  <a:lnTo>
                    <a:pt x="25594" y="40684"/>
                  </a:lnTo>
                  <a:lnTo>
                    <a:pt x="24930" y="40744"/>
                  </a:lnTo>
                  <a:lnTo>
                    <a:pt x="23239" y="40744"/>
                  </a:lnTo>
                  <a:lnTo>
                    <a:pt x="22274" y="40623"/>
                  </a:lnTo>
                  <a:lnTo>
                    <a:pt x="21368" y="40382"/>
                  </a:lnTo>
                  <a:lnTo>
                    <a:pt x="20463" y="40141"/>
                  </a:lnTo>
                  <a:lnTo>
                    <a:pt x="19618" y="39778"/>
                  </a:lnTo>
                  <a:lnTo>
                    <a:pt x="18773" y="39356"/>
                  </a:lnTo>
                  <a:lnTo>
                    <a:pt x="17988" y="38873"/>
                  </a:lnTo>
                  <a:lnTo>
                    <a:pt x="17203" y="38330"/>
                  </a:lnTo>
                  <a:lnTo>
                    <a:pt x="16479" y="37726"/>
                  </a:lnTo>
                  <a:lnTo>
                    <a:pt x="15815" y="37062"/>
                  </a:lnTo>
                  <a:lnTo>
                    <a:pt x="15151" y="36338"/>
                  </a:lnTo>
                  <a:lnTo>
                    <a:pt x="14547" y="35613"/>
                  </a:lnTo>
                  <a:lnTo>
                    <a:pt x="14004" y="34829"/>
                  </a:lnTo>
                  <a:lnTo>
                    <a:pt x="13401" y="33984"/>
                  </a:lnTo>
                  <a:lnTo>
                    <a:pt x="12918" y="33139"/>
                  </a:lnTo>
                  <a:lnTo>
                    <a:pt x="12435" y="32233"/>
                  </a:lnTo>
                  <a:lnTo>
                    <a:pt x="12012" y="31328"/>
                  </a:lnTo>
                  <a:lnTo>
                    <a:pt x="11590" y="30362"/>
                  </a:lnTo>
                  <a:lnTo>
                    <a:pt x="10805" y="28430"/>
                  </a:lnTo>
                  <a:lnTo>
                    <a:pt x="10201" y="26499"/>
                  </a:lnTo>
                  <a:lnTo>
                    <a:pt x="9719" y="24507"/>
                  </a:lnTo>
                  <a:lnTo>
                    <a:pt x="9296" y="22515"/>
                  </a:lnTo>
                  <a:lnTo>
                    <a:pt x="9055" y="20584"/>
                  </a:lnTo>
                  <a:lnTo>
                    <a:pt x="8873" y="18712"/>
                  </a:lnTo>
                  <a:lnTo>
                    <a:pt x="8813" y="16962"/>
                  </a:lnTo>
                  <a:lnTo>
                    <a:pt x="8873" y="15513"/>
                  </a:lnTo>
                  <a:lnTo>
                    <a:pt x="8994" y="14065"/>
                  </a:lnTo>
                  <a:lnTo>
                    <a:pt x="9236" y="12616"/>
                  </a:lnTo>
                  <a:lnTo>
                    <a:pt x="9417" y="11891"/>
                  </a:lnTo>
                  <a:lnTo>
                    <a:pt x="9598" y="11167"/>
                  </a:lnTo>
                  <a:lnTo>
                    <a:pt x="9839" y="10443"/>
                  </a:lnTo>
                  <a:lnTo>
                    <a:pt x="10141" y="9779"/>
                  </a:lnTo>
                  <a:lnTo>
                    <a:pt x="10443" y="9055"/>
                  </a:lnTo>
                  <a:lnTo>
                    <a:pt x="10865" y="8391"/>
                  </a:lnTo>
                  <a:lnTo>
                    <a:pt x="11288" y="7787"/>
                  </a:lnTo>
                  <a:lnTo>
                    <a:pt x="11831" y="7123"/>
                  </a:lnTo>
                  <a:lnTo>
                    <a:pt x="12374" y="6519"/>
                  </a:lnTo>
                  <a:lnTo>
                    <a:pt x="13038" y="5916"/>
                  </a:lnTo>
                  <a:lnTo>
                    <a:pt x="13883" y="5191"/>
                  </a:lnTo>
                  <a:lnTo>
                    <a:pt x="14789" y="4588"/>
                  </a:lnTo>
                  <a:lnTo>
                    <a:pt x="15755" y="4045"/>
                  </a:lnTo>
                  <a:lnTo>
                    <a:pt x="16781" y="3622"/>
                  </a:lnTo>
                  <a:lnTo>
                    <a:pt x="17867" y="3260"/>
                  </a:lnTo>
                  <a:lnTo>
                    <a:pt x="18954" y="3018"/>
                  </a:lnTo>
                  <a:lnTo>
                    <a:pt x="20040" y="2837"/>
                  </a:lnTo>
                  <a:lnTo>
                    <a:pt x="21187" y="2777"/>
                  </a:lnTo>
                  <a:close/>
                  <a:moveTo>
                    <a:pt x="22274" y="0"/>
                  </a:moveTo>
                  <a:lnTo>
                    <a:pt x="21006" y="121"/>
                  </a:lnTo>
                  <a:lnTo>
                    <a:pt x="19799" y="242"/>
                  </a:lnTo>
                  <a:lnTo>
                    <a:pt x="18592" y="423"/>
                  </a:lnTo>
                  <a:lnTo>
                    <a:pt x="17384" y="725"/>
                  </a:lnTo>
                  <a:lnTo>
                    <a:pt x="16238" y="1026"/>
                  </a:lnTo>
                  <a:lnTo>
                    <a:pt x="15151" y="1328"/>
                  </a:lnTo>
                  <a:lnTo>
                    <a:pt x="14065" y="1751"/>
                  </a:lnTo>
                  <a:lnTo>
                    <a:pt x="12978" y="2234"/>
                  </a:lnTo>
                  <a:lnTo>
                    <a:pt x="11952" y="2717"/>
                  </a:lnTo>
                  <a:lnTo>
                    <a:pt x="10986" y="3260"/>
                  </a:lnTo>
                  <a:lnTo>
                    <a:pt x="10020" y="3803"/>
                  </a:lnTo>
                  <a:lnTo>
                    <a:pt x="9115" y="4467"/>
                  </a:lnTo>
                  <a:lnTo>
                    <a:pt x="8270" y="5131"/>
                  </a:lnTo>
                  <a:lnTo>
                    <a:pt x="7425" y="5795"/>
                  </a:lnTo>
                  <a:lnTo>
                    <a:pt x="6580" y="6580"/>
                  </a:lnTo>
                  <a:lnTo>
                    <a:pt x="5855" y="7304"/>
                  </a:lnTo>
                  <a:lnTo>
                    <a:pt x="5131" y="8149"/>
                  </a:lnTo>
                  <a:lnTo>
                    <a:pt x="4467" y="8994"/>
                  </a:lnTo>
                  <a:lnTo>
                    <a:pt x="3803" y="9839"/>
                  </a:lnTo>
                  <a:lnTo>
                    <a:pt x="3260" y="10745"/>
                  </a:lnTo>
                  <a:lnTo>
                    <a:pt x="2717" y="11650"/>
                  </a:lnTo>
                  <a:lnTo>
                    <a:pt x="2173" y="12616"/>
                  </a:lnTo>
                  <a:lnTo>
                    <a:pt x="1751" y="13582"/>
                  </a:lnTo>
                  <a:lnTo>
                    <a:pt x="1328" y="14608"/>
                  </a:lnTo>
                  <a:lnTo>
                    <a:pt x="1026" y="15574"/>
                  </a:lnTo>
                  <a:lnTo>
                    <a:pt x="725" y="16660"/>
                  </a:lnTo>
                  <a:lnTo>
                    <a:pt x="483" y="17686"/>
                  </a:lnTo>
                  <a:lnTo>
                    <a:pt x="302" y="18773"/>
                  </a:lnTo>
                  <a:lnTo>
                    <a:pt x="121" y="19859"/>
                  </a:lnTo>
                  <a:lnTo>
                    <a:pt x="61" y="20946"/>
                  </a:lnTo>
                  <a:lnTo>
                    <a:pt x="0" y="22032"/>
                  </a:lnTo>
                  <a:lnTo>
                    <a:pt x="61" y="22998"/>
                  </a:lnTo>
                  <a:lnTo>
                    <a:pt x="121" y="23964"/>
                  </a:lnTo>
                  <a:lnTo>
                    <a:pt x="242" y="24930"/>
                  </a:lnTo>
                  <a:lnTo>
                    <a:pt x="363" y="25895"/>
                  </a:lnTo>
                  <a:lnTo>
                    <a:pt x="604" y="26861"/>
                  </a:lnTo>
                  <a:lnTo>
                    <a:pt x="845" y="27827"/>
                  </a:lnTo>
                  <a:lnTo>
                    <a:pt x="1147" y="28732"/>
                  </a:lnTo>
                  <a:lnTo>
                    <a:pt x="1449" y="29698"/>
                  </a:lnTo>
                  <a:lnTo>
                    <a:pt x="1811" y="30603"/>
                  </a:lnTo>
                  <a:lnTo>
                    <a:pt x="2234" y="31509"/>
                  </a:lnTo>
                  <a:lnTo>
                    <a:pt x="2717" y="32414"/>
                  </a:lnTo>
                  <a:lnTo>
                    <a:pt x="3199" y="33320"/>
                  </a:lnTo>
                  <a:lnTo>
                    <a:pt x="3803" y="34165"/>
                  </a:lnTo>
                  <a:lnTo>
                    <a:pt x="4346" y="35010"/>
                  </a:lnTo>
                  <a:lnTo>
                    <a:pt x="5010" y="35795"/>
                  </a:lnTo>
                  <a:lnTo>
                    <a:pt x="5674" y="36579"/>
                  </a:lnTo>
                  <a:lnTo>
                    <a:pt x="6399" y="37364"/>
                  </a:lnTo>
                  <a:lnTo>
                    <a:pt x="7183" y="38088"/>
                  </a:lnTo>
                  <a:lnTo>
                    <a:pt x="7968" y="38752"/>
                  </a:lnTo>
                  <a:lnTo>
                    <a:pt x="8813" y="39416"/>
                  </a:lnTo>
                  <a:lnTo>
                    <a:pt x="9719" y="40020"/>
                  </a:lnTo>
                  <a:lnTo>
                    <a:pt x="10624" y="40563"/>
                  </a:lnTo>
                  <a:lnTo>
                    <a:pt x="11590" y="41106"/>
                  </a:lnTo>
                  <a:lnTo>
                    <a:pt x="12616" y="41589"/>
                  </a:lnTo>
                  <a:lnTo>
                    <a:pt x="13702" y="42012"/>
                  </a:lnTo>
                  <a:lnTo>
                    <a:pt x="14789" y="42374"/>
                  </a:lnTo>
                  <a:lnTo>
                    <a:pt x="15936" y="42736"/>
                  </a:lnTo>
                  <a:lnTo>
                    <a:pt x="17083" y="42978"/>
                  </a:lnTo>
                  <a:lnTo>
                    <a:pt x="18290" y="43219"/>
                  </a:lnTo>
                  <a:lnTo>
                    <a:pt x="19557" y="43340"/>
                  </a:lnTo>
                  <a:lnTo>
                    <a:pt x="20825" y="43460"/>
                  </a:lnTo>
                  <a:lnTo>
                    <a:pt x="22213" y="43521"/>
                  </a:lnTo>
                  <a:lnTo>
                    <a:pt x="23541" y="43460"/>
                  </a:lnTo>
                  <a:lnTo>
                    <a:pt x="24869" y="43340"/>
                  </a:lnTo>
                  <a:lnTo>
                    <a:pt x="26197" y="43219"/>
                  </a:lnTo>
                  <a:lnTo>
                    <a:pt x="27404" y="42978"/>
                  </a:lnTo>
                  <a:lnTo>
                    <a:pt x="28612" y="42676"/>
                  </a:lnTo>
                  <a:lnTo>
                    <a:pt x="29819" y="42374"/>
                  </a:lnTo>
                  <a:lnTo>
                    <a:pt x="30966" y="42012"/>
                  </a:lnTo>
                  <a:lnTo>
                    <a:pt x="32052" y="41529"/>
                  </a:lnTo>
                  <a:lnTo>
                    <a:pt x="33078" y="41046"/>
                  </a:lnTo>
                  <a:lnTo>
                    <a:pt x="34104" y="40503"/>
                  </a:lnTo>
                  <a:lnTo>
                    <a:pt x="35070" y="39959"/>
                  </a:lnTo>
                  <a:lnTo>
                    <a:pt x="35976" y="39356"/>
                  </a:lnTo>
                  <a:lnTo>
                    <a:pt x="36881" y="38692"/>
                  </a:lnTo>
                  <a:lnTo>
                    <a:pt x="37726" y="37968"/>
                  </a:lnTo>
                  <a:lnTo>
                    <a:pt x="38511" y="37243"/>
                  </a:lnTo>
                  <a:lnTo>
                    <a:pt x="39296" y="36459"/>
                  </a:lnTo>
                  <a:lnTo>
                    <a:pt x="39959" y="35674"/>
                  </a:lnTo>
                  <a:lnTo>
                    <a:pt x="40623" y="34829"/>
                  </a:lnTo>
                  <a:lnTo>
                    <a:pt x="41287" y="33984"/>
                  </a:lnTo>
                  <a:lnTo>
                    <a:pt x="41831" y="33139"/>
                  </a:lnTo>
                  <a:lnTo>
                    <a:pt x="42374" y="32233"/>
                  </a:lnTo>
                  <a:lnTo>
                    <a:pt x="42857" y="31267"/>
                  </a:lnTo>
                  <a:lnTo>
                    <a:pt x="43340" y="30362"/>
                  </a:lnTo>
                  <a:lnTo>
                    <a:pt x="43762" y="29396"/>
                  </a:lnTo>
                  <a:lnTo>
                    <a:pt x="44064" y="28430"/>
                  </a:lnTo>
                  <a:lnTo>
                    <a:pt x="44366" y="27465"/>
                  </a:lnTo>
                  <a:lnTo>
                    <a:pt x="44668" y="26439"/>
                  </a:lnTo>
                  <a:lnTo>
                    <a:pt x="44849" y="25473"/>
                  </a:lnTo>
                  <a:lnTo>
                    <a:pt x="45030" y="24447"/>
                  </a:lnTo>
                  <a:lnTo>
                    <a:pt x="45151" y="23420"/>
                  </a:lnTo>
                  <a:lnTo>
                    <a:pt x="45211" y="22455"/>
                  </a:lnTo>
                  <a:lnTo>
                    <a:pt x="45271" y="21429"/>
                  </a:lnTo>
                  <a:lnTo>
                    <a:pt x="45211" y="20402"/>
                  </a:lnTo>
                  <a:lnTo>
                    <a:pt x="45151" y="19376"/>
                  </a:lnTo>
                  <a:lnTo>
                    <a:pt x="45030" y="18350"/>
                  </a:lnTo>
                  <a:lnTo>
                    <a:pt x="44849" y="17324"/>
                  </a:lnTo>
                  <a:lnTo>
                    <a:pt x="44668" y="16358"/>
                  </a:lnTo>
                  <a:lnTo>
                    <a:pt x="44366" y="15332"/>
                  </a:lnTo>
                  <a:lnTo>
                    <a:pt x="44064" y="14366"/>
                  </a:lnTo>
                  <a:lnTo>
                    <a:pt x="43762" y="13461"/>
                  </a:lnTo>
                  <a:lnTo>
                    <a:pt x="43340" y="12495"/>
                  </a:lnTo>
                  <a:lnTo>
                    <a:pt x="42917" y="11590"/>
                  </a:lnTo>
                  <a:lnTo>
                    <a:pt x="42434" y="10684"/>
                  </a:lnTo>
                  <a:lnTo>
                    <a:pt x="41891" y="9779"/>
                  </a:lnTo>
                  <a:lnTo>
                    <a:pt x="41348" y="8934"/>
                  </a:lnTo>
                  <a:lnTo>
                    <a:pt x="40744" y="8149"/>
                  </a:lnTo>
                  <a:lnTo>
                    <a:pt x="40080" y="7364"/>
                  </a:lnTo>
                  <a:lnTo>
                    <a:pt x="39416" y="6580"/>
                  </a:lnTo>
                  <a:lnTo>
                    <a:pt x="38692" y="5855"/>
                  </a:lnTo>
                  <a:lnTo>
                    <a:pt x="37907" y="5131"/>
                  </a:lnTo>
                  <a:lnTo>
                    <a:pt x="37122" y="4467"/>
                  </a:lnTo>
                  <a:lnTo>
                    <a:pt x="36277" y="3863"/>
                  </a:lnTo>
                  <a:lnTo>
                    <a:pt x="35432" y="3260"/>
                  </a:lnTo>
                  <a:lnTo>
                    <a:pt x="34527" y="2717"/>
                  </a:lnTo>
                  <a:lnTo>
                    <a:pt x="33561" y="2234"/>
                  </a:lnTo>
                  <a:lnTo>
                    <a:pt x="32595" y="1811"/>
                  </a:lnTo>
                  <a:lnTo>
                    <a:pt x="31569" y="1389"/>
                  </a:lnTo>
                  <a:lnTo>
                    <a:pt x="30483" y="1026"/>
                  </a:lnTo>
                  <a:lnTo>
                    <a:pt x="29457" y="725"/>
                  </a:lnTo>
                  <a:lnTo>
                    <a:pt x="28310" y="483"/>
                  </a:lnTo>
                  <a:lnTo>
                    <a:pt x="27163" y="242"/>
                  </a:lnTo>
                  <a:lnTo>
                    <a:pt x="26016" y="121"/>
                  </a:lnTo>
                  <a:lnTo>
                    <a:pt x="2480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22" name="Shape 22"/>
            <p:cNvSpPr/>
            <p:nvPr/>
          </p:nvSpPr>
          <p:spPr>
            <a:xfrm>
              <a:off x="2227025" y="2322525"/>
              <a:ext cx="686625" cy="949225"/>
            </a:xfrm>
            <a:custGeom>
              <a:avLst/>
              <a:gdLst/>
              <a:ahLst/>
              <a:cxnLst/>
              <a:rect l="0" t="0" r="0" b="0"/>
              <a:pathLst>
                <a:path w="27465" h="37969" fill="none" extrusionOk="0">
                  <a:moveTo>
                    <a:pt x="24748" y="33381"/>
                  </a:moveTo>
                  <a:lnTo>
                    <a:pt x="24748" y="33381"/>
                  </a:lnTo>
                  <a:lnTo>
                    <a:pt x="25110" y="32777"/>
                  </a:lnTo>
                  <a:lnTo>
                    <a:pt x="25473" y="32234"/>
                  </a:lnTo>
                  <a:lnTo>
                    <a:pt x="25774" y="31630"/>
                  </a:lnTo>
                  <a:lnTo>
                    <a:pt x="26076" y="31027"/>
                  </a:lnTo>
                  <a:lnTo>
                    <a:pt x="26559" y="29819"/>
                  </a:lnTo>
                  <a:lnTo>
                    <a:pt x="26921" y="28552"/>
                  </a:lnTo>
                  <a:lnTo>
                    <a:pt x="27163" y="27284"/>
                  </a:lnTo>
                  <a:lnTo>
                    <a:pt x="27344" y="25956"/>
                  </a:lnTo>
                  <a:lnTo>
                    <a:pt x="27404" y="24628"/>
                  </a:lnTo>
                  <a:lnTo>
                    <a:pt x="27464" y="23300"/>
                  </a:lnTo>
                  <a:lnTo>
                    <a:pt x="27464" y="23300"/>
                  </a:lnTo>
                  <a:lnTo>
                    <a:pt x="27404" y="21671"/>
                  </a:lnTo>
                  <a:lnTo>
                    <a:pt x="27283" y="19981"/>
                  </a:lnTo>
                  <a:lnTo>
                    <a:pt x="27042" y="18170"/>
                  </a:lnTo>
                  <a:lnTo>
                    <a:pt x="26680" y="16298"/>
                  </a:lnTo>
                  <a:lnTo>
                    <a:pt x="26197" y="14367"/>
                  </a:lnTo>
                  <a:lnTo>
                    <a:pt x="25654" y="12375"/>
                  </a:lnTo>
                  <a:lnTo>
                    <a:pt x="24929" y="10504"/>
                  </a:lnTo>
                  <a:lnTo>
                    <a:pt x="24567" y="9538"/>
                  </a:lnTo>
                  <a:lnTo>
                    <a:pt x="24145" y="8633"/>
                  </a:lnTo>
                  <a:lnTo>
                    <a:pt x="23662" y="7788"/>
                  </a:lnTo>
                  <a:lnTo>
                    <a:pt x="23179" y="6882"/>
                  </a:lnTo>
                  <a:lnTo>
                    <a:pt x="22636" y="6097"/>
                  </a:lnTo>
                  <a:lnTo>
                    <a:pt x="22092" y="5252"/>
                  </a:lnTo>
                  <a:lnTo>
                    <a:pt x="21489" y="4528"/>
                  </a:lnTo>
                  <a:lnTo>
                    <a:pt x="20885" y="3804"/>
                  </a:lnTo>
                  <a:lnTo>
                    <a:pt x="20161" y="3140"/>
                  </a:lnTo>
                  <a:lnTo>
                    <a:pt x="19497" y="2536"/>
                  </a:lnTo>
                  <a:lnTo>
                    <a:pt x="18712" y="1993"/>
                  </a:lnTo>
                  <a:lnTo>
                    <a:pt x="17927" y="1510"/>
                  </a:lnTo>
                  <a:lnTo>
                    <a:pt x="17143" y="1027"/>
                  </a:lnTo>
                  <a:lnTo>
                    <a:pt x="16237" y="665"/>
                  </a:lnTo>
                  <a:lnTo>
                    <a:pt x="15332" y="423"/>
                  </a:lnTo>
                  <a:lnTo>
                    <a:pt x="14426" y="182"/>
                  </a:lnTo>
                  <a:lnTo>
                    <a:pt x="13400" y="61"/>
                  </a:lnTo>
                  <a:lnTo>
                    <a:pt x="12374" y="1"/>
                  </a:lnTo>
                  <a:lnTo>
                    <a:pt x="12374" y="1"/>
                  </a:lnTo>
                  <a:lnTo>
                    <a:pt x="11227" y="61"/>
                  </a:lnTo>
                  <a:lnTo>
                    <a:pt x="10141" y="242"/>
                  </a:lnTo>
                  <a:lnTo>
                    <a:pt x="9054" y="484"/>
                  </a:lnTo>
                  <a:lnTo>
                    <a:pt x="7968" y="846"/>
                  </a:lnTo>
                  <a:lnTo>
                    <a:pt x="6942" y="1269"/>
                  </a:lnTo>
                  <a:lnTo>
                    <a:pt x="5976" y="1812"/>
                  </a:lnTo>
                  <a:lnTo>
                    <a:pt x="5070" y="2415"/>
                  </a:lnTo>
                  <a:lnTo>
                    <a:pt x="4225" y="3140"/>
                  </a:lnTo>
                  <a:lnTo>
                    <a:pt x="4225" y="3140"/>
                  </a:lnTo>
                  <a:lnTo>
                    <a:pt x="3561" y="3743"/>
                  </a:lnTo>
                  <a:lnTo>
                    <a:pt x="3018" y="4347"/>
                  </a:lnTo>
                  <a:lnTo>
                    <a:pt x="2475" y="5011"/>
                  </a:lnTo>
                  <a:lnTo>
                    <a:pt x="2052" y="5615"/>
                  </a:lnTo>
                  <a:lnTo>
                    <a:pt x="1630" y="6279"/>
                  </a:lnTo>
                  <a:lnTo>
                    <a:pt x="1328" y="7003"/>
                  </a:lnTo>
                  <a:lnTo>
                    <a:pt x="1026" y="7667"/>
                  </a:lnTo>
                  <a:lnTo>
                    <a:pt x="785" y="8391"/>
                  </a:lnTo>
                  <a:lnTo>
                    <a:pt x="604" y="9115"/>
                  </a:lnTo>
                  <a:lnTo>
                    <a:pt x="423" y="9840"/>
                  </a:lnTo>
                  <a:lnTo>
                    <a:pt x="181" y="11289"/>
                  </a:lnTo>
                  <a:lnTo>
                    <a:pt x="60" y="12737"/>
                  </a:lnTo>
                  <a:lnTo>
                    <a:pt x="0" y="14186"/>
                  </a:lnTo>
                  <a:lnTo>
                    <a:pt x="0" y="14186"/>
                  </a:lnTo>
                  <a:lnTo>
                    <a:pt x="60" y="15936"/>
                  </a:lnTo>
                  <a:lnTo>
                    <a:pt x="242" y="17808"/>
                  </a:lnTo>
                  <a:lnTo>
                    <a:pt x="483" y="19739"/>
                  </a:lnTo>
                  <a:lnTo>
                    <a:pt x="906" y="21731"/>
                  </a:lnTo>
                  <a:lnTo>
                    <a:pt x="1388" y="23723"/>
                  </a:lnTo>
                  <a:lnTo>
                    <a:pt x="1992" y="25654"/>
                  </a:lnTo>
                  <a:lnTo>
                    <a:pt x="2777" y="27586"/>
                  </a:lnTo>
                  <a:lnTo>
                    <a:pt x="3199" y="28552"/>
                  </a:lnTo>
                  <a:lnTo>
                    <a:pt x="3622" y="29457"/>
                  </a:lnTo>
                  <a:lnTo>
                    <a:pt x="4105" y="30363"/>
                  </a:lnTo>
                  <a:lnTo>
                    <a:pt x="4588" y="31208"/>
                  </a:lnTo>
                  <a:lnTo>
                    <a:pt x="5191" y="32053"/>
                  </a:lnTo>
                  <a:lnTo>
                    <a:pt x="5734" y="32837"/>
                  </a:lnTo>
                  <a:lnTo>
                    <a:pt x="6338" y="33562"/>
                  </a:lnTo>
                  <a:lnTo>
                    <a:pt x="7002" y="34286"/>
                  </a:lnTo>
                  <a:lnTo>
                    <a:pt x="7666" y="34950"/>
                  </a:lnTo>
                  <a:lnTo>
                    <a:pt x="8390" y="35554"/>
                  </a:lnTo>
                  <a:lnTo>
                    <a:pt x="9175" y="36097"/>
                  </a:lnTo>
                  <a:lnTo>
                    <a:pt x="9960" y="36580"/>
                  </a:lnTo>
                  <a:lnTo>
                    <a:pt x="10805" y="37002"/>
                  </a:lnTo>
                  <a:lnTo>
                    <a:pt x="11650" y="37365"/>
                  </a:lnTo>
                  <a:lnTo>
                    <a:pt x="12555" y="37606"/>
                  </a:lnTo>
                  <a:lnTo>
                    <a:pt x="13461" y="37847"/>
                  </a:lnTo>
                  <a:lnTo>
                    <a:pt x="14426" y="37968"/>
                  </a:lnTo>
                  <a:lnTo>
                    <a:pt x="15453" y="37968"/>
                  </a:lnTo>
                  <a:lnTo>
                    <a:pt x="15453" y="37968"/>
                  </a:lnTo>
                  <a:lnTo>
                    <a:pt x="16117" y="37968"/>
                  </a:lnTo>
                  <a:lnTo>
                    <a:pt x="16781" y="37908"/>
                  </a:lnTo>
                  <a:lnTo>
                    <a:pt x="17444" y="37787"/>
                  </a:lnTo>
                  <a:lnTo>
                    <a:pt x="18108" y="37666"/>
                  </a:lnTo>
                  <a:lnTo>
                    <a:pt x="18772" y="37485"/>
                  </a:lnTo>
                  <a:lnTo>
                    <a:pt x="19376" y="37304"/>
                  </a:lnTo>
                  <a:lnTo>
                    <a:pt x="20040" y="37063"/>
                  </a:lnTo>
                  <a:lnTo>
                    <a:pt x="20644" y="36761"/>
                  </a:lnTo>
                  <a:lnTo>
                    <a:pt x="21247" y="36459"/>
                  </a:lnTo>
                  <a:lnTo>
                    <a:pt x="21790" y="36097"/>
                  </a:lnTo>
                  <a:lnTo>
                    <a:pt x="22394" y="35735"/>
                  </a:lnTo>
                  <a:lnTo>
                    <a:pt x="22877" y="35312"/>
                  </a:lnTo>
                  <a:lnTo>
                    <a:pt x="23420" y="34890"/>
                  </a:lnTo>
                  <a:lnTo>
                    <a:pt x="23903" y="34407"/>
                  </a:lnTo>
                  <a:lnTo>
                    <a:pt x="24326" y="33864"/>
                  </a:lnTo>
                  <a:lnTo>
                    <a:pt x="24748" y="33381"/>
                  </a:ln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23" name="Shape 23"/>
            <p:cNvSpPr/>
            <p:nvPr/>
          </p:nvSpPr>
          <p:spPr>
            <a:xfrm>
              <a:off x="2006699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fill="none" extrusionOk="0">
                  <a:moveTo>
                    <a:pt x="22213" y="43521"/>
                  </a:moveTo>
                  <a:lnTo>
                    <a:pt x="22213" y="43521"/>
                  </a:lnTo>
                  <a:lnTo>
                    <a:pt x="20825" y="43460"/>
                  </a:lnTo>
                  <a:lnTo>
                    <a:pt x="19557" y="43340"/>
                  </a:lnTo>
                  <a:lnTo>
                    <a:pt x="18290" y="43219"/>
                  </a:lnTo>
                  <a:lnTo>
                    <a:pt x="17083" y="42978"/>
                  </a:lnTo>
                  <a:lnTo>
                    <a:pt x="15936" y="42736"/>
                  </a:lnTo>
                  <a:lnTo>
                    <a:pt x="14789" y="42374"/>
                  </a:lnTo>
                  <a:lnTo>
                    <a:pt x="13702" y="42012"/>
                  </a:lnTo>
                  <a:lnTo>
                    <a:pt x="12616" y="41589"/>
                  </a:lnTo>
                  <a:lnTo>
                    <a:pt x="11590" y="41106"/>
                  </a:lnTo>
                  <a:lnTo>
                    <a:pt x="10624" y="40563"/>
                  </a:lnTo>
                  <a:lnTo>
                    <a:pt x="9719" y="40020"/>
                  </a:lnTo>
                  <a:lnTo>
                    <a:pt x="8813" y="39416"/>
                  </a:lnTo>
                  <a:lnTo>
                    <a:pt x="7968" y="38752"/>
                  </a:lnTo>
                  <a:lnTo>
                    <a:pt x="7183" y="38088"/>
                  </a:lnTo>
                  <a:lnTo>
                    <a:pt x="6399" y="37364"/>
                  </a:lnTo>
                  <a:lnTo>
                    <a:pt x="5674" y="36579"/>
                  </a:lnTo>
                  <a:lnTo>
                    <a:pt x="5010" y="35795"/>
                  </a:lnTo>
                  <a:lnTo>
                    <a:pt x="4346" y="35010"/>
                  </a:lnTo>
                  <a:lnTo>
                    <a:pt x="3803" y="34165"/>
                  </a:lnTo>
                  <a:lnTo>
                    <a:pt x="3199" y="33320"/>
                  </a:lnTo>
                  <a:lnTo>
                    <a:pt x="2717" y="32414"/>
                  </a:lnTo>
                  <a:lnTo>
                    <a:pt x="2234" y="31509"/>
                  </a:lnTo>
                  <a:lnTo>
                    <a:pt x="1811" y="30603"/>
                  </a:lnTo>
                  <a:lnTo>
                    <a:pt x="1449" y="29698"/>
                  </a:lnTo>
                  <a:lnTo>
                    <a:pt x="1147" y="28732"/>
                  </a:lnTo>
                  <a:lnTo>
                    <a:pt x="845" y="27827"/>
                  </a:lnTo>
                  <a:lnTo>
                    <a:pt x="604" y="26861"/>
                  </a:lnTo>
                  <a:lnTo>
                    <a:pt x="363" y="25895"/>
                  </a:lnTo>
                  <a:lnTo>
                    <a:pt x="242" y="24930"/>
                  </a:lnTo>
                  <a:lnTo>
                    <a:pt x="121" y="23964"/>
                  </a:lnTo>
                  <a:lnTo>
                    <a:pt x="61" y="22998"/>
                  </a:lnTo>
                  <a:lnTo>
                    <a:pt x="0" y="22032"/>
                  </a:lnTo>
                  <a:lnTo>
                    <a:pt x="0" y="22032"/>
                  </a:lnTo>
                  <a:lnTo>
                    <a:pt x="61" y="20946"/>
                  </a:lnTo>
                  <a:lnTo>
                    <a:pt x="121" y="19859"/>
                  </a:lnTo>
                  <a:lnTo>
                    <a:pt x="302" y="18773"/>
                  </a:lnTo>
                  <a:lnTo>
                    <a:pt x="483" y="17686"/>
                  </a:lnTo>
                  <a:lnTo>
                    <a:pt x="725" y="16660"/>
                  </a:lnTo>
                  <a:lnTo>
                    <a:pt x="1026" y="15574"/>
                  </a:lnTo>
                  <a:lnTo>
                    <a:pt x="1328" y="14608"/>
                  </a:lnTo>
                  <a:lnTo>
                    <a:pt x="1751" y="13582"/>
                  </a:lnTo>
                  <a:lnTo>
                    <a:pt x="2173" y="12616"/>
                  </a:lnTo>
                  <a:lnTo>
                    <a:pt x="2717" y="11650"/>
                  </a:lnTo>
                  <a:lnTo>
                    <a:pt x="3260" y="10745"/>
                  </a:lnTo>
                  <a:lnTo>
                    <a:pt x="3803" y="9839"/>
                  </a:lnTo>
                  <a:lnTo>
                    <a:pt x="4467" y="8994"/>
                  </a:lnTo>
                  <a:lnTo>
                    <a:pt x="5131" y="8149"/>
                  </a:lnTo>
                  <a:lnTo>
                    <a:pt x="5855" y="7304"/>
                  </a:lnTo>
                  <a:lnTo>
                    <a:pt x="6580" y="6580"/>
                  </a:lnTo>
                  <a:lnTo>
                    <a:pt x="7425" y="5795"/>
                  </a:lnTo>
                  <a:lnTo>
                    <a:pt x="8270" y="5131"/>
                  </a:lnTo>
                  <a:lnTo>
                    <a:pt x="9115" y="4467"/>
                  </a:lnTo>
                  <a:lnTo>
                    <a:pt x="10020" y="3803"/>
                  </a:lnTo>
                  <a:lnTo>
                    <a:pt x="10986" y="3260"/>
                  </a:lnTo>
                  <a:lnTo>
                    <a:pt x="11952" y="2717"/>
                  </a:lnTo>
                  <a:lnTo>
                    <a:pt x="12978" y="2234"/>
                  </a:lnTo>
                  <a:lnTo>
                    <a:pt x="14065" y="1751"/>
                  </a:lnTo>
                  <a:lnTo>
                    <a:pt x="15151" y="1328"/>
                  </a:lnTo>
                  <a:lnTo>
                    <a:pt x="16238" y="1026"/>
                  </a:lnTo>
                  <a:lnTo>
                    <a:pt x="17384" y="725"/>
                  </a:lnTo>
                  <a:lnTo>
                    <a:pt x="18592" y="423"/>
                  </a:lnTo>
                  <a:lnTo>
                    <a:pt x="19799" y="242"/>
                  </a:lnTo>
                  <a:lnTo>
                    <a:pt x="21006" y="121"/>
                  </a:lnTo>
                  <a:lnTo>
                    <a:pt x="22274" y="0"/>
                  </a:lnTo>
                  <a:lnTo>
                    <a:pt x="23541" y="0"/>
                  </a:lnTo>
                  <a:lnTo>
                    <a:pt x="23541" y="0"/>
                  </a:lnTo>
                  <a:lnTo>
                    <a:pt x="24809" y="0"/>
                  </a:lnTo>
                  <a:lnTo>
                    <a:pt x="26016" y="121"/>
                  </a:lnTo>
                  <a:lnTo>
                    <a:pt x="27163" y="242"/>
                  </a:lnTo>
                  <a:lnTo>
                    <a:pt x="28310" y="483"/>
                  </a:lnTo>
                  <a:lnTo>
                    <a:pt x="29457" y="725"/>
                  </a:lnTo>
                  <a:lnTo>
                    <a:pt x="30483" y="1026"/>
                  </a:lnTo>
                  <a:lnTo>
                    <a:pt x="31569" y="1389"/>
                  </a:lnTo>
                  <a:lnTo>
                    <a:pt x="32595" y="1811"/>
                  </a:lnTo>
                  <a:lnTo>
                    <a:pt x="33561" y="2234"/>
                  </a:lnTo>
                  <a:lnTo>
                    <a:pt x="34527" y="2717"/>
                  </a:lnTo>
                  <a:lnTo>
                    <a:pt x="35432" y="3260"/>
                  </a:lnTo>
                  <a:lnTo>
                    <a:pt x="36277" y="3863"/>
                  </a:lnTo>
                  <a:lnTo>
                    <a:pt x="37122" y="4467"/>
                  </a:lnTo>
                  <a:lnTo>
                    <a:pt x="37907" y="5131"/>
                  </a:lnTo>
                  <a:lnTo>
                    <a:pt x="38692" y="5855"/>
                  </a:lnTo>
                  <a:lnTo>
                    <a:pt x="39416" y="6580"/>
                  </a:lnTo>
                  <a:lnTo>
                    <a:pt x="40080" y="7364"/>
                  </a:lnTo>
                  <a:lnTo>
                    <a:pt x="40744" y="8149"/>
                  </a:lnTo>
                  <a:lnTo>
                    <a:pt x="41348" y="8934"/>
                  </a:lnTo>
                  <a:lnTo>
                    <a:pt x="41891" y="9779"/>
                  </a:lnTo>
                  <a:lnTo>
                    <a:pt x="42434" y="10684"/>
                  </a:lnTo>
                  <a:lnTo>
                    <a:pt x="42917" y="11590"/>
                  </a:lnTo>
                  <a:lnTo>
                    <a:pt x="43340" y="12495"/>
                  </a:lnTo>
                  <a:lnTo>
                    <a:pt x="43762" y="13461"/>
                  </a:lnTo>
                  <a:lnTo>
                    <a:pt x="44064" y="14366"/>
                  </a:lnTo>
                  <a:lnTo>
                    <a:pt x="44366" y="15332"/>
                  </a:lnTo>
                  <a:lnTo>
                    <a:pt x="44668" y="16358"/>
                  </a:lnTo>
                  <a:lnTo>
                    <a:pt x="44849" y="17324"/>
                  </a:lnTo>
                  <a:lnTo>
                    <a:pt x="45030" y="18350"/>
                  </a:lnTo>
                  <a:lnTo>
                    <a:pt x="45151" y="19376"/>
                  </a:lnTo>
                  <a:lnTo>
                    <a:pt x="45211" y="20402"/>
                  </a:lnTo>
                  <a:lnTo>
                    <a:pt x="45271" y="21429"/>
                  </a:lnTo>
                  <a:lnTo>
                    <a:pt x="45271" y="21429"/>
                  </a:lnTo>
                  <a:lnTo>
                    <a:pt x="45211" y="22455"/>
                  </a:lnTo>
                  <a:lnTo>
                    <a:pt x="45151" y="23420"/>
                  </a:lnTo>
                  <a:lnTo>
                    <a:pt x="45030" y="24447"/>
                  </a:lnTo>
                  <a:lnTo>
                    <a:pt x="44849" y="25473"/>
                  </a:lnTo>
                  <a:lnTo>
                    <a:pt x="44668" y="26439"/>
                  </a:lnTo>
                  <a:lnTo>
                    <a:pt x="44366" y="27465"/>
                  </a:lnTo>
                  <a:lnTo>
                    <a:pt x="44064" y="28430"/>
                  </a:lnTo>
                  <a:lnTo>
                    <a:pt x="43762" y="29396"/>
                  </a:lnTo>
                  <a:lnTo>
                    <a:pt x="43340" y="30362"/>
                  </a:lnTo>
                  <a:lnTo>
                    <a:pt x="42857" y="31267"/>
                  </a:lnTo>
                  <a:lnTo>
                    <a:pt x="42374" y="32233"/>
                  </a:lnTo>
                  <a:lnTo>
                    <a:pt x="41831" y="33139"/>
                  </a:lnTo>
                  <a:lnTo>
                    <a:pt x="41287" y="33984"/>
                  </a:lnTo>
                  <a:lnTo>
                    <a:pt x="40623" y="34829"/>
                  </a:lnTo>
                  <a:lnTo>
                    <a:pt x="39959" y="35674"/>
                  </a:lnTo>
                  <a:lnTo>
                    <a:pt x="39296" y="36459"/>
                  </a:lnTo>
                  <a:lnTo>
                    <a:pt x="38511" y="37243"/>
                  </a:lnTo>
                  <a:lnTo>
                    <a:pt x="37726" y="37968"/>
                  </a:lnTo>
                  <a:lnTo>
                    <a:pt x="36881" y="38692"/>
                  </a:lnTo>
                  <a:lnTo>
                    <a:pt x="35976" y="39356"/>
                  </a:lnTo>
                  <a:lnTo>
                    <a:pt x="35070" y="39959"/>
                  </a:lnTo>
                  <a:lnTo>
                    <a:pt x="34104" y="40503"/>
                  </a:lnTo>
                  <a:lnTo>
                    <a:pt x="33078" y="41046"/>
                  </a:lnTo>
                  <a:lnTo>
                    <a:pt x="32052" y="41529"/>
                  </a:lnTo>
                  <a:lnTo>
                    <a:pt x="30966" y="42012"/>
                  </a:lnTo>
                  <a:lnTo>
                    <a:pt x="29819" y="42374"/>
                  </a:lnTo>
                  <a:lnTo>
                    <a:pt x="28612" y="42676"/>
                  </a:lnTo>
                  <a:lnTo>
                    <a:pt x="27404" y="42978"/>
                  </a:lnTo>
                  <a:lnTo>
                    <a:pt x="26197" y="43219"/>
                  </a:lnTo>
                  <a:lnTo>
                    <a:pt x="24869" y="43340"/>
                  </a:lnTo>
                  <a:lnTo>
                    <a:pt x="23541" y="43460"/>
                  </a:lnTo>
                  <a:lnTo>
                    <a:pt x="22213" y="43521"/>
                  </a:ln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24" name="Shape 24"/>
            <p:cNvSpPr/>
            <p:nvPr/>
          </p:nvSpPr>
          <p:spPr>
            <a:xfrm>
              <a:off x="247172" y="1738550"/>
              <a:ext cx="1659950" cy="1681075"/>
            </a:xfrm>
            <a:custGeom>
              <a:avLst/>
              <a:gdLst/>
              <a:ahLst/>
              <a:cxnLst/>
              <a:rect l="0" t="0" r="0" b="0"/>
              <a:pathLst>
                <a:path w="66398" h="67243" extrusionOk="0">
                  <a:moveTo>
                    <a:pt x="36881" y="0"/>
                  </a:moveTo>
                  <a:lnTo>
                    <a:pt x="34708" y="61"/>
                  </a:lnTo>
                  <a:lnTo>
                    <a:pt x="32656" y="181"/>
                  </a:lnTo>
                  <a:lnTo>
                    <a:pt x="30603" y="423"/>
                  </a:lnTo>
                  <a:lnTo>
                    <a:pt x="28611" y="725"/>
                  </a:lnTo>
                  <a:lnTo>
                    <a:pt x="26680" y="1147"/>
                  </a:lnTo>
                  <a:lnTo>
                    <a:pt x="24809" y="1630"/>
                  </a:lnTo>
                  <a:lnTo>
                    <a:pt x="23058" y="2234"/>
                  </a:lnTo>
                  <a:lnTo>
                    <a:pt x="21308" y="2837"/>
                  </a:lnTo>
                  <a:lnTo>
                    <a:pt x="19618" y="3561"/>
                  </a:lnTo>
                  <a:lnTo>
                    <a:pt x="17988" y="4346"/>
                  </a:lnTo>
                  <a:lnTo>
                    <a:pt x="16479" y="5191"/>
                  </a:lnTo>
                  <a:lnTo>
                    <a:pt x="14970" y="6157"/>
                  </a:lnTo>
                  <a:lnTo>
                    <a:pt x="13581" y="7123"/>
                  </a:lnTo>
                  <a:lnTo>
                    <a:pt x="12193" y="8149"/>
                  </a:lnTo>
                  <a:lnTo>
                    <a:pt x="10926" y="9296"/>
                  </a:lnTo>
                  <a:lnTo>
                    <a:pt x="9718" y="10443"/>
                  </a:lnTo>
                  <a:lnTo>
                    <a:pt x="8571" y="11650"/>
                  </a:lnTo>
                  <a:lnTo>
                    <a:pt x="7485" y="12917"/>
                  </a:lnTo>
                  <a:lnTo>
                    <a:pt x="6459" y="14245"/>
                  </a:lnTo>
                  <a:lnTo>
                    <a:pt x="5493" y="15573"/>
                  </a:lnTo>
                  <a:lnTo>
                    <a:pt x="4648" y="16962"/>
                  </a:lnTo>
                  <a:lnTo>
                    <a:pt x="3863" y="18410"/>
                  </a:lnTo>
                  <a:lnTo>
                    <a:pt x="3139" y="19859"/>
                  </a:lnTo>
                  <a:lnTo>
                    <a:pt x="2475" y="21368"/>
                  </a:lnTo>
                  <a:lnTo>
                    <a:pt x="1871" y="22877"/>
                  </a:lnTo>
                  <a:lnTo>
                    <a:pt x="1388" y="24446"/>
                  </a:lnTo>
                  <a:lnTo>
                    <a:pt x="966" y="26016"/>
                  </a:lnTo>
                  <a:lnTo>
                    <a:pt x="604" y="27585"/>
                  </a:lnTo>
                  <a:lnTo>
                    <a:pt x="362" y="29215"/>
                  </a:lnTo>
                  <a:lnTo>
                    <a:pt x="121" y="30845"/>
                  </a:lnTo>
                  <a:lnTo>
                    <a:pt x="0" y="32474"/>
                  </a:lnTo>
                  <a:lnTo>
                    <a:pt x="0" y="34165"/>
                  </a:lnTo>
                  <a:lnTo>
                    <a:pt x="0" y="35553"/>
                  </a:lnTo>
                  <a:lnTo>
                    <a:pt x="121" y="36941"/>
                  </a:lnTo>
                  <a:lnTo>
                    <a:pt x="242" y="38330"/>
                  </a:lnTo>
                  <a:lnTo>
                    <a:pt x="423" y="39718"/>
                  </a:lnTo>
                  <a:lnTo>
                    <a:pt x="725" y="41167"/>
                  </a:lnTo>
                  <a:lnTo>
                    <a:pt x="1026" y="42615"/>
                  </a:lnTo>
                  <a:lnTo>
                    <a:pt x="1449" y="44003"/>
                  </a:lnTo>
                  <a:lnTo>
                    <a:pt x="1871" y="45452"/>
                  </a:lnTo>
                  <a:lnTo>
                    <a:pt x="2415" y="46840"/>
                  </a:lnTo>
                  <a:lnTo>
                    <a:pt x="2958" y="48229"/>
                  </a:lnTo>
                  <a:lnTo>
                    <a:pt x="3622" y="49617"/>
                  </a:lnTo>
                  <a:lnTo>
                    <a:pt x="4346" y="51005"/>
                  </a:lnTo>
                  <a:lnTo>
                    <a:pt x="5131" y="52333"/>
                  </a:lnTo>
                  <a:lnTo>
                    <a:pt x="5976" y="53661"/>
                  </a:lnTo>
                  <a:lnTo>
                    <a:pt x="6942" y="54929"/>
                  </a:lnTo>
                  <a:lnTo>
                    <a:pt x="7907" y="56136"/>
                  </a:lnTo>
                  <a:lnTo>
                    <a:pt x="8994" y="57343"/>
                  </a:lnTo>
                  <a:lnTo>
                    <a:pt x="10141" y="58430"/>
                  </a:lnTo>
                  <a:lnTo>
                    <a:pt x="11408" y="59577"/>
                  </a:lnTo>
                  <a:lnTo>
                    <a:pt x="12676" y="60603"/>
                  </a:lnTo>
                  <a:lnTo>
                    <a:pt x="14064" y="61569"/>
                  </a:lnTo>
                  <a:lnTo>
                    <a:pt x="15513" y="62474"/>
                  </a:lnTo>
                  <a:lnTo>
                    <a:pt x="17082" y="63319"/>
                  </a:lnTo>
                  <a:lnTo>
                    <a:pt x="18712" y="64104"/>
                  </a:lnTo>
                  <a:lnTo>
                    <a:pt x="20402" y="64768"/>
                  </a:lnTo>
                  <a:lnTo>
                    <a:pt x="22213" y="65432"/>
                  </a:lnTo>
                  <a:lnTo>
                    <a:pt x="24084" y="65915"/>
                  </a:lnTo>
                  <a:lnTo>
                    <a:pt x="26076" y="66397"/>
                  </a:lnTo>
                  <a:lnTo>
                    <a:pt x="28068" y="66760"/>
                  </a:lnTo>
                  <a:lnTo>
                    <a:pt x="30241" y="67001"/>
                  </a:lnTo>
                  <a:lnTo>
                    <a:pt x="32475" y="67182"/>
                  </a:lnTo>
                  <a:lnTo>
                    <a:pt x="34768" y="67243"/>
                  </a:lnTo>
                  <a:lnTo>
                    <a:pt x="36639" y="67182"/>
                  </a:lnTo>
                  <a:lnTo>
                    <a:pt x="38511" y="67061"/>
                  </a:lnTo>
                  <a:lnTo>
                    <a:pt x="40382" y="66941"/>
                  </a:lnTo>
                  <a:lnTo>
                    <a:pt x="42193" y="66760"/>
                  </a:lnTo>
                  <a:lnTo>
                    <a:pt x="45935" y="66277"/>
                  </a:lnTo>
                  <a:lnTo>
                    <a:pt x="49859" y="65673"/>
                  </a:lnTo>
                  <a:lnTo>
                    <a:pt x="62897" y="62655"/>
                  </a:lnTo>
                  <a:lnTo>
                    <a:pt x="62897" y="51488"/>
                  </a:lnTo>
                  <a:lnTo>
                    <a:pt x="62957" y="49255"/>
                  </a:lnTo>
                  <a:lnTo>
                    <a:pt x="63078" y="47142"/>
                  </a:lnTo>
                  <a:lnTo>
                    <a:pt x="63198" y="46659"/>
                  </a:lnTo>
                  <a:lnTo>
                    <a:pt x="63379" y="46297"/>
                  </a:lnTo>
                  <a:lnTo>
                    <a:pt x="63621" y="45995"/>
                  </a:lnTo>
                  <a:lnTo>
                    <a:pt x="63983" y="45633"/>
                  </a:lnTo>
                  <a:lnTo>
                    <a:pt x="66398" y="43400"/>
                  </a:lnTo>
                  <a:lnTo>
                    <a:pt x="47022" y="43400"/>
                  </a:lnTo>
                  <a:lnTo>
                    <a:pt x="39718" y="47323"/>
                  </a:lnTo>
                  <a:lnTo>
                    <a:pt x="53480" y="46599"/>
                  </a:lnTo>
                  <a:lnTo>
                    <a:pt x="53480" y="61267"/>
                  </a:lnTo>
                  <a:lnTo>
                    <a:pt x="51368" y="62112"/>
                  </a:lnTo>
                  <a:lnTo>
                    <a:pt x="50160" y="62474"/>
                  </a:lnTo>
                  <a:lnTo>
                    <a:pt x="48893" y="62836"/>
                  </a:lnTo>
                  <a:lnTo>
                    <a:pt x="47444" y="63138"/>
                  </a:lnTo>
                  <a:lnTo>
                    <a:pt x="45814" y="63379"/>
                  </a:lnTo>
                  <a:lnTo>
                    <a:pt x="43943" y="63500"/>
                  </a:lnTo>
                  <a:lnTo>
                    <a:pt x="41891" y="63561"/>
                  </a:lnTo>
                  <a:lnTo>
                    <a:pt x="40080" y="63500"/>
                  </a:lnTo>
                  <a:lnTo>
                    <a:pt x="38269" y="63379"/>
                  </a:lnTo>
                  <a:lnTo>
                    <a:pt x="36519" y="63138"/>
                  </a:lnTo>
                  <a:lnTo>
                    <a:pt x="34768" y="62836"/>
                  </a:lnTo>
                  <a:lnTo>
                    <a:pt x="33138" y="62414"/>
                  </a:lnTo>
                  <a:lnTo>
                    <a:pt x="31509" y="61931"/>
                  </a:lnTo>
                  <a:lnTo>
                    <a:pt x="29939" y="61388"/>
                  </a:lnTo>
                  <a:lnTo>
                    <a:pt x="28430" y="60784"/>
                  </a:lnTo>
                  <a:lnTo>
                    <a:pt x="26982" y="60060"/>
                  </a:lnTo>
                  <a:lnTo>
                    <a:pt x="25593" y="59275"/>
                  </a:lnTo>
                  <a:lnTo>
                    <a:pt x="24205" y="58430"/>
                  </a:lnTo>
                  <a:lnTo>
                    <a:pt x="22937" y="57524"/>
                  </a:lnTo>
                  <a:lnTo>
                    <a:pt x="21670" y="56559"/>
                  </a:lnTo>
                  <a:lnTo>
                    <a:pt x="20463" y="55532"/>
                  </a:lnTo>
                  <a:lnTo>
                    <a:pt x="19376" y="54446"/>
                  </a:lnTo>
                  <a:lnTo>
                    <a:pt x="18290" y="53359"/>
                  </a:lnTo>
                  <a:lnTo>
                    <a:pt x="17263" y="52152"/>
                  </a:lnTo>
                  <a:lnTo>
                    <a:pt x="16298" y="50945"/>
                  </a:lnTo>
                  <a:lnTo>
                    <a:pt x="15392" y="49617"/>
                  </a:lnTo>
                  <a:lnTo>
                    <a:pt x="14547" y="48349"/>
                  </a:lnTo>
                  <a:lnTo>
                    <a:pt x="13763" y="46961"/>
                  </a:lnTo>
                  <a:lnTo>
                    <a:pt x="13038" y="45573"/>
                  </a:lnTo>
                  <a:lnTo>
                    <a:pt x="12435" y="44124"/>
                  </a:lnTo>
                  <a:lnTo>
                    <a:pt x="11831" y="42676"/>
                  </a:lnTo>
                  <a:lnTo>
                    <a:pt x="11288" y="41167"/>
                  </a:lnTo>
                  <a:lnTo>
                    <a:pt x="10865" y="39657"/>
                  </a:lnTo>
                  <a:lnTo>
                    <a:pt x="10443" y="38148"/>
                  </a:lnTo>
                  <a:lnTo>
                    <a:pt x="10141" y="36579"/>
                  </a:lnTo>
                  <a:lnTo>
                    <a:pt x="9899" y="35010"/>
                  </a:lnTo>
                  <a:lnTo>
                    <a:pt x="9718" y="33440"/>
                  </a:lnTo>
                  <a:lnTo>
                    <a:pt x="9598" y="31811"/>
                  </a:lnTo>
                  <a:lnTo>
                    <a:pt x="9598" y="30241"/>
                  </a:lnTo>
                  <a:lnTo>
                    <a:pt x="9598" y="28732"/>
                  </a:lnTo>
                  <a:lnTo>
                    <a:pt x="9718" y="27283"/>
                  </a:lnTo>
                  <a:lnTo>
                    <a:pt x="9839" y="25895"/>
                  </a:lnTo>
                  <a:lnTo>
                    <a:pt x="10080" y="24507"/>
                  </a:lnTo>
                  <a:lnTo>
                    <a:pt x="10322" y="23119"/>
                  </a:lnTo>
                  <a:lnTo>
                    <a:pt x="10684" y="21791"/>
                  </a:lnTo>
                  <a:lnTo>
                    <a:pt x="11046" y="20523"/>
                  </a:lnTo>
                  <a:lnTo>
                    <a:pt x="11469" y="19255"/>
                  </a:lnTo>
                  <a:lnTo>
                    <a:pt x="12012" y="18048"/>
                  </a:lnTo>
                  <a:lnTo>
                    <a:pt x="12555" y="16901"/>
                  </a:lnTo>
                  <a:lnTo>
                    <a:pt x="13159" y="15754"/>
                  </a:lnTo>
                  <a:lnTo>
                    <a:pt x="13763" y="14668"/>
                  </a:lnTo>
                  <a:lnTo>
                    <a:pt x="14487" y="13642"/>
                  </a:lnTo>
                  <a:lnTo>
                    <a:pt x="15211" y="12616"/>
                  </a:lnTo>
                  <a:lnTo>
                    <a:pt x="15996" y="11710"/>
                  </a:lnTo>
                  <a:lnTo>
                    <a:pt x="16841" y="10744"/>
                  </a:lnTo>
                  <a:lnTo>
                    <a:pt x="17686" y="9899"/>
                  </a:lnTo>
                  <a:lnTo>
                    <a:pt x="18591" y="9115"/>
                  </a:lnTo>
                  <a:lnTo>
                    <a:pt x="19557" y="8330"/>
                  </a:lnTo>
                  <a:lnTo>
                    <a:pt x="20523" y="7606"/>
                  </a:lnTo>
                  <a:lnTo>
                    <a:pt x="21549" y="6942"/>
                  </a:lnTo>
                  <a:lnTo>
                    <a:pt x="22636" y="6338"/>
                  </a:lnTo>
                  <a:lnTo>
                    <a:pt x="23722" y="5734"/>
                  </a:lnTo>
                  <a:lnTo>
                    <a:pt x="24809" y="5252"/>
                  </a:lnTo>
                  <a:lnTo>
                    <a:pt x="26016" y="4829"/>
                  </a:lnTo>
                  <a:lnTo>
                    <a:pt x="27163" y="4407"/>
                  </a:lnTo>
                  <a:lnTo>
                    <a:pt x="28370" y="4044"/>
                  </a:lnTo>
                  <a:lnTo>
                    <a:pt x="29638" y="3803"/>
                  </a:lnTo>
                  <a:lnTo>
                    <a:pt x="30905" y="3561"/>
                  </a:lnTo>
                  <a:lnTo>
                    <a:pt x="32233" y="3441"/>
                  </a:lnTo>
                  <a:lnTo>
                    <a:pt x="33501" y="3320"/>
                  </a:lnTo>
                  <a:lnTo>
                    <a:pt x="34889" y="3320"/>
                  </a:lnTo>
                  <a:lnTo>
                    <a:pt x="36821" y="3380"/>
                  </a:lnTo>
                  <a:lnTo>
                    <a:pt x="38692" y="3561"/>
                  </a:lnTo>
                  <a:lnTo>
                    <a:pt x="40382" y="3803"/>
                  </a:lnTo>
                  <a:lnTo>
                    <a:pt x="42012" y="4225"/>
                  </a:lnTo>
                  <a:lnTo>
                    <a:pt x="43521" y="4648"/>
                  </a:lnTo>
                  <a:lnTo>
                    <a:pt x="44969" y="5191"/>
                  </a:lnTo>
                  <a:lnTo>
                    <a:pt x="46297" y="5795"/>
                  </a:lnTo>
                  <a:lnTo>
                    <a:pt x="47504" y="6459"/>
                  </a:lnTo>
                  <a:lnTo>
                    <a:pt x="48651" y="7123"/>
                  </a:lnTo>
                  <a:lnTo>
                    <a:pt x="49677" y="7847"/>
                  </a:lnTo>
                  <a:lnTo>
                    <a:pt x="50643" y="8571"/>
                  </a:lnTo>
                  <a:lnTo>
                    <a:pt x="51549" y="9235"/>
                  </a:lnTo>
                  <a:lnTo>
                    <a:pt x="53118" y="10624"/>
                  </a:lnTo>
                  <a:lnTo>
                    <a:pt x="54386" y="11891"/>
                  </a:lnTo>
                  <a:lnTo>
                    <a:pt x="52152" y="15513"/>
                  </a:lnTo>
                  <a:lnTo>
                    <a:pt x="52152" y="15513"/>
                  </a:lnTo>
                  <a:lnTo>
                    <a:pt x="55351" y="14789"/>
                  </a:lnTo>
                  <a:lnTo>
                    <a:pt x="62897" y="7606"/>
                  </a:lnTo>
                  <a:lnTo>
                    <a:pt x="61146" y="6398"/>
                  </a:lnTo>
                  <a:lnTo>
                    <a:pt x="59999" y="5674"/>
                  </a:lnTo>
                  <a:lnTo>
                    <a:pt x="58671" y="4950"/>
                  </a:lnTo>
                  <a:lnTo>
                    <a:pt x="57162" y="4225"/>
                  </a:lnTo>
                  <a:lnTo>
                    <a:pt x="55351" y="3441"/>
                  </a:lnTo>
                  <a:lnTo>
                    <a:pt x="53239" y="2656"/>
                  </a:lnTo>
                  <a:lnTo>
                    <a:pt x="50824" y="1932"/>
                  </a:lnTo>
                  <a:lnTo>
                    <a:pt x="49195" y="1509"/>
                  </a:lnTo>
                  <a:lnTo>
                    <a:pt x="47565" y="1147"/>
                  </a:lnTo>
                  <a:lnTo>
                    <a:pt x="45814" y="785"/>
                  </a:lnTo>
                  <a:lnTo>
                    <a:pt x="44124" y="543"/>
                  </a:lnTo>
                  <a:lnTo>
                    <a:pt x="42313" y="302"/>
                  </a:lnTo>
                  <a:lnTo>
                    <a:pt x="40563" y="121"/>
                  </a:lnTo>
                  <a:lnTo>
                    <a:pt x="38692" y="61"/>
                  </a:lnTo>
                  <a:lnTo>
                    <a:pt x="3688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25" name="Shape 25"/>
            <p:cNvSpPr/>
            <p:nvPr/>
          </p:nvSpPr>
          <p:spPr>
            <a:xfrm>
              <a:off x="247172" y="1738550"/>
              <a:ext cx="1659950" cy="1681075"/>
            </a:xfrm>
            <a:custGeom>
              <a:avLst/>
              <a:gdLst/>
              <a:ahLst/>
              <a:cxnLst/>
              <a:rect l="0" t="0" r="0" b="0"/>
              <a:pathLst>
                <a:path w="66398" h="67243" fill="none" extrusionOk="0">
                  <a:moveTo>
                    <a:pt x="62897" y="62655"/>
                  </a:moveTo>
                  <a:lnTo>
                    <a:pt x="49859" y="65673"/>
                  </a:lnTo>
                  <a:lnTo>
                    <a:pt x="49859" y="65673"/>
                  </a:lnTo>
                  <a:lnTo>
                    <a:pt x="45935" y="66277"/>
                  </a:lnTo>
                  <a:lnTo>
                    <a:pt x="42193" y="66760"/>
                  </a:lnTo>
                  <a:lnTo>
                    <a:pt x="40382" y="66941"/>
                  </a:lnTo>
                  <a:lnTo>
                    <a:pt x="38511" y="67061"/>
                  </a:lnTo>
                  <a:lnTo>
                    <a:pt x="36639" y="67182"/>
                  </a:lnTo>
                  <a:lnTo>
                    <a:pt x="34768" y="67243"/>
                  </a:lnTo>
                  <a:lnTo>
                    <a:pt x="34768" y="67243"/>
                  </a:lnTo>
                  <a:lnTo>
                    <a:pt x="32475" y="67182"/>
                  </a:lnTo>
                  <a:lnTo>
                    <a:pt x="30241" y="67001"/>
                  </a:lnTo>
                  <a:lnTo>
                    <a:pt x="28068" y="66760"/>
                  </a:lnTo>
                  <a:lnTo>
                    <a:pt x="26076" y="66397"/>
                  </a:lnTo>
                  <a:lnTo>
                    <a:pt x="24084" y="65915"/>
                  </a:lnTo>
                  <a:lnTo>
                    <a:pt x="22213" y="65432"/>
                  </a:lnTo>
                  <a:lnTo>
                    <a:pt x="20402" y="64768"/>
                  </a:lnTo>
                  <a:lnTo>
                    <a:pt x="18712" y="64104"/>
                  </a:lnTo>
                  <a:lnTo>
                    <a:pt x="17082" y="63319"/>
                  </a:lnTo>
                  <a:lnTo>
                    <a:pt x="15513" y="62474"/>
                  </a:lnTo>
                  <a:lnTo>
                    <a:pt x="14064" y="61569"/>
                  </a:lnTo>
                  <a:lnTo>
                    <a:pt x="12676" y="60603"/>
                  </a:lnTo>
                  <a:lnTo>
                    <a:pt x="11408" y="59577"/>
                  </a:lnTo>
                  <a:lnTo>
                    <a:pt x="10141" y="58430"/>
                  </a:lnTo>
                  <a:lnTo>
                    <a:pt x="8994" y="57343"/>
                  </a:lnTo>
                  <a:lnTo>
                    <a:pt x="7907" y="56136"/>
                  </a:lnTo>
                  <a:lnTo>
                    <a:pt x="6942" y="54929"/>
                  </a:lnTo>
                  <a:lnTo>
                    <a:pt x="5976" y="53661"/>
                  </a:lnTo>
                  <a:lnTo>
                    <a:pt x="5131" y="52333"/>
                  </a:lnTo>
                  <a:lnTo>
                    <a:pt x="4346" y="51005"/>
                  </a:lnTo>
                  <a:lnTo>
                    <a:pt x="3622" y="49617"/>
                  </a:lnTo>
                  <a:lnTo>
                    <a:pt x="2958" y="48229"/>
                  </a:lnTo>
                  <a:lnTo>
                    <a:pt x="2415" y="46840"/>
                  </a:lnTo>
                  <a:lnTo>
                    <a:pt x="1871" y="45452"/>
                  </a:lnTo>
                  <a:lnTo>
                    <a:pt x="1449" y="44003"/>
                  </a:lnTo>
                  <a:lnTo>
                    <a:pt x="1026" y="42615"/>
                  </a:lnTo>
                  <a:lnTo>
                    <a:pt x="725" y="41167"/>
                  </a:lnTo>
                  <a:lnTo>
                    <a:pt x="423" y="39718"/>
                  </a:lnTo>
                  <a:lnTo>
                    <a:pt x="242" y="38330"/>
                  </a:lnTo>
                  <a:lnTo>
                    <a:pt x="121" y="36941"/>
                  </a:lnTo>
                  <a:lnTo>
                    <a:pt x="0" y="35553"/>
                  </a:lnTo>
                  <a:lnTo>
                    <a:pt x="0" y="34165"/>
                  </a:lnTo>
                  <a:lnTo>
                    <a:pt x="0" y="34165"/>
                  </a:lnTo>
                  <a:lnTo>
                    <a:pt x="0" y="32474"/>
                  </a:lnTo>
                  <a:lnTo>
                    <a:pt x="121" y="30845"/>
                  </a:lnTo>
                  <a:lnTo>
                    <a:pt x="362" y="29215"/>
                  </a:lnTo>
                  <a:lnTo>
                    <a:pt x="604" y="27585"/>
                  </a:lnTo>
                  <a:lnTo>
                    <a:pt x="966" y="26016"/>
                  </a:lnTo>
                  <a:lnTo>
                    <a:pt x="1388" y="24446"/>
                  </a:lnTo>
                  <a:lnTo>
                    <a:pt x="1871" y="22877"/>
                  </a:lnTo>
                  <a:lnTo>
                    <a:pt x="2475" y="21368"/>
                  </a:lnTo>
                  <a:lnTo>
                    <a:pt x="3139" y="19859"/>
                  </a:lnTo>
                  <a:lnTo>
                    <a:pt x="3863" y="18410"/>
                  </a:lnTo>
                  <a:lnTo>
                    <a:pt x="4648" y="16962"/>
                  </a:lnTo>
                  <a:lnTo>
                    <a:pt x="5493" y="15573"/>
                  </a:lnTo>
                  <a:lnTo>
                    <a:pt x="6459" y="14245"/>
                  </a:lnTo>
                  <a:lnTo>
                    <a:pt x="7485" y="12917"/>
                  </a:lnTo>
                  <a:lnTo>
                    <a:pt x="8571" y="11650"/>
                  </a:lnTo>
                  <a:lnTo>
                    <a:pt x="9718" y="10443"/>
                  </a:lnTo>
                  <a:lnTo>
                    <a:pt x="10926" y="9296"/>
                  </a:lnTo>
                  <a:lnTo>
                    <a:pt x="12193" y="8149"/>
                  </a:lnTo>
                  <a:lnTo>
                    <a:pt x="13581" y="7123"/>
                  </a:lnTo>
                  <a:lnTo>
                    <a:pt x="14970" y="6157"/>
                  </a:lnTo>
                  <a:lnTo>
                    <a:pt x="16479" y="5191"/>
                  </a:lnTo>
                  <a:lnTo>
                    <a:pt x="17988" y="4346"/>
                  </a:lnTo>
                  <a:lnTo>
                    <a:pt x="19618" y="3561"/>
                  </a:lnTo>
                  <a:lnTo>
                    <a:pt x="21308" y="2837"/>
                  </a:lnTo>
                  <a:lnTo>
                    <a:pt x="23058" y="2234"/>
                  </a:lnTo>
                  <a:lnTo>
                    <a:pt x="24809" y="1630"/>
                  </a:lnTo>
                  <a:lnTo>
                    <a:pt x="26680" y="1147"/>
                  </a:lnTo>
                  <a:lnTo>
                    <a:pt x="28611" y="725"/>
                  </a:lnTo>
                  <a:lnTo>
                    <a:pt x="30603" y="423"/>
                  </a:lnTo>
                  <a:lnTo>
                    <a:pt x="32656" y="181"/>
                  </a:lnTo>
                  <a:lnTo>
                    <a:pt x="34708" y="61"/>
                  </a:lnTo>
                  <a:lnTo>
                    <a:pt x="36881" y="0"/>
                  </a:lnTo>
                  <a:lnTo>
                    <a:pt x="36881" y="0"/>
                  </a:lnTo>
                  <a:lnTo>
                    <a:pt x="38692" y="61"/>
                  </a:lnTo>
                  <a:lnTo>
                    <a:pt x="40563" y="121"/>
                  </a:lnTo>
                  <a:lnTo>
                    <a:pt x="42313" y="302"/>
                  </a:lnTo>
                  <a:lnTo>
                    <a:pt x="44124" y="543"/>
                  </a:lnTo>
                  <a:lnTo>
                    <a:pt x="45814" y="785"/>
                  </a:lnTo>
                  <a:lnTo>
                    <a:pt x="47565" y="1147"/>
                  </a:lnTo>
                  <a:lnTo>
                    <a:pt x="49195" y="1509"/>
                  </a:lnTo>
                  <a:lnTo>
                    <a:pt x="50824" y="1932"/>
                  </a:lnTo>
                  <a:lnTo>
                    <a:pt x="50824" y="1932"/>
                  </a:lnTo>
                  <a:lnTo>
                    <a:pt x="53239" y="2656"/>
                  </a:lnTo>
                  <a:lnTo>
                    <a:pt x="55351" y="3441"/>
                  </a:lnTo>
                  <a:lnTo>
                    <a:pt x="57162" y="4225"/>
                  </a:lnTo>
                  <a:lnTo>
                    <a:pt x="58671" y="4950"/>
                  </a:lnTo>
                  <a:lnTo>
                    <a:pt x="59999" y="5674"/>
                  </a:lnTo>
                  <a:lnTo>
                    <a:pt x="61146" y="6398"/>
                  </a:lnTo>
                  <a:lnTo>
                    <a:pt x="62897" y="7606"/>
                  </a:lnTo>
                  <a:lnTo>
                    <a:pt x="55351" y="14789"/>
                  </a:lnTo>
                  <a:lnTo>
                    <a:pt x="52152" y="15513"/>
                  </a:lnTo>
                  <a:lnTo>
                    <a:pt x="54386" y="11891"/>
                  </a:lnTo>
                  <a:lnTo>
                    <a:pt x="54386" y="11891"/>
                  </a:lnTo>
                  <a:lnTo>
                    <a:pt x="53118" y="10624"/>
                  </a:lnTo>
                  <a:lnTo>
                    <a:pt x="51549" y="9235"/>
                  </a:lnTo>
                  <a:lnTo>
                    <a:pt x="50643" y="8571"/>
                  </a:lnTo>
                  <a:lnTo>
                    <a:pt x="49677" y="7847"/>
                  </a:lnTo>
                  <a:lnTo>
                    <a:pt x="48651" y="7123"/>
                  </a:lnTo>
                  <a:lnTo>
                    <a:pt x="47504" y="6459"/>
                  </a:lnTo>
                  <a:lnTo>
                    <a:pt x="46297" y="5795"/>
                  </a:lnTo>
                  <a:lnTo>
                    <a:pt x="44969" y="5191"/>
                  </a:lnTo>
                  <a:lnTo>
                    <a:pt x="43521" y="4648"/>
                  </a:lnTo>
                  <a:lnTo>
                    <a:pt x="42012" y="4225"/>
                  </a:lnTo>
                  <a:lnTo>
                    <a:pt x="40382" y="3803"/>
                  </a:lnTo>
                  <a:lnTo>
                    <a:pt x="38692" y="3561"/>
                  </a:lnTo>
                  <a:lnTo>
                    <a:pt x="36821" y="3380"/>
                  </a:lnTo>
                  <a:lnTo>
                    <a:pt x="34889" y="3320"/>
                  </a:lnTo>
                  <a:lnTo>
                    <a:pt x="34889" y="3320"/>
                  </a:lnTo>
                  <a:lnTo>
                    <a:pt x="33501" y="3320"/>
                  </a:lnTo>
                  <a:lnTo>
                    <a:pt x="32233" y="3441"/>
                  </a:lnTo>
                  <a:lnTo>
                    <a:pt x="30905" y="3561"/>
                  </a:lnTo>
                  <a:lnTo>
                    <a:pt x="29638" y="3803"/>
                  </a:lnTo>
                  <a:lnTo>
                    <a:pt x="28370" y="4044"/>
                  </a:lnTo>
                  <a:lnTo>
                    <a:pt x="27163" y="4407"/>
                  </a:lnTo>
                  <a:lnTo>
                    <a:pt x="26016" y="4829"/>
                  </a:lnTo>
                  <a:lnTo>
                    <a:pt x="24809" y="5252"/>
                  </a:lnTo>
                  <a:lnTo>
                    <a:pt x="23722" y="5734"/>
                  </a:lnTo>
                  <a:lnTo>
                    <a:pt x="22636" y="6338"/>
                  </a:lnTo>
                  <a:lnTo>
                    <a:pt x="21549" y="6942"/>
                  </a:lnTo>
                  <a:lnTo>
                    <a:pt x="20523" y="7606"/>
                  </a:lnTo>
                  <a:lnTo>
                    <a:pt x="19557" y="8330"/>
                  </a:lnTo>
                  <a:lnTo>
                    <a:pt x="18591" y="9115"/>
                  </a:lnTo>
                  <a:lnTo>
                    <a:pt x="17686" y="9899"/>
                  </a:lnTo>
                  <a:lnTo>
                    <a:pt x="16841" y="10744"/>
                  </a:lnTo>
                  <a:lnTo>
                    <a:pt x="15996" y="11710"/>
                  </a:lnTo>
                  <a:lnTo>
                    <a:pt x="15211" y="12616"/>
                  </a:lnTo>
                  <a:lnTo>
                    <a:pt x="14487" y="13642"/>
                  </a:lnTo>
                  <a:lnTo>
                    <a:pt x="13763" y="14668"/>
                  </a:lnTo>
                  <a:lnTo>
                    <a:pt x="13159" y="15754"/>
                  </a:lnTo>
                  <a:lnTo>
                    <a:pt x="12555" y="16901"/>
                  </a:lnTo>
                  <a:lnTo>
                    <a:pt x="12012" y="18048"/>
                  </a:lnTo>
                  <a:lnTo>
                    <a:pt x="11469" y="19255"/>
                  </a:lnTo>
                  <a:lnTo>
                    <a:pt x="11046" y="20523"/>
                  </a:lnTo>
                  <a:lnTo>
                    <a:pt x="10684" y="21791"/>
                  </a:lnTo>
                  <a:lnTo>
                    <a:pt x="10322" y="23119"/>
                  </a:lnTo>
                  <a:lnTo>
                    <a:pt x="10080" y="24507"/>
                  </a:lnTo>
                  <a:lnTo>
                    <a:pt x="9839" y="25895"/>
                  </a:lnTo>
                  <a:lnTo>
                    <a:pt x="9718" y="27283"/>
                  </a:lnTo>
                  <a:lnTo>
                    <a:pt x="9598" y="28732"/>
                  </a:lnTo>
                  <a:lnTo>
                    <a:pt x="9598" y="30241"/>
                  </a:lnTo>
                  <a:lnTo>
                    <a:pt x="9598" y="30241"/>
                  </a:lnTo>
                  <a:lnTo>
                    <a:pt x="9598" y="31811"/>
                  </a:lnTo>
                  <a:lnTo>
                    <a:pt x="9718" y="33440"/>
                  </a:lnTo>
                  <a:lnTo>
                    <a:pt x="9899" y="35010"/>
                  </a:lnTo>
                  <a:lnTo>
                    <a:pt x="10141" y="36579"/>
                  </a:lnTo>
                  <a:lnTo>
                    <a:pt x="10443" y="38148"/>
                  </a:lnTo>
                  <a:lnTo>
                    <a:pt x="10865" y="39657"/>
                  </a:lnTo>
                  <a:lnTo>
                    <a:pt x="11288" y="41167"/>
                  </a:lnTo>
                  <a:lnTo>
                    <a:pt x="11831" y="42676"/>
                  </a:lnTo>
                  <a:lnTo>
                    <a:pt x="12435" y="44124"/>
                  </a:lnTo>
                  <a:lnTo>
                    <a:pt x="13038" y="45573"/>
                  </a:lnTo>
                  <a:lnTo>
                    <a:pt x="13763" y="46961"/>
                  </a:lnTo>
                  <a:lnTo>
                    <a:pt x="14547" y="48349"/>
                  </a:lnTo>
                  <a:lnTo>
                    <a:pt x="15392" y="49617"/>
                  </a:lnTo>
                  <a:lnTo>
                    <a:pt x="16298" y="50945"/>
                  </a:lnTo>
                  <a:lnTo>
                    <a:pt x="17263" y="52152"/>
                  </a:lnTo>
                  <a:lnTo>
                    <a:pt x="18290" y="53359"/>
                  </a:lnTo>
                  <a:lnTo>
                    <a:pt x="19376" y="54446"/>
                  </a:lnTo>
                  <a:lnTo>
                    <a:pt x="20463" y="55532"/>
                  </a:lnTo>
                  <a:lnTo>
                    <a:pt x="21670" y="56559"/>
                  </a:lnTo>
                  <a:lnTo>
                    <a:pt x="22937" y="57524"/>
                  </a:lnTo>
                  <a:lnTo>
                    <a:pt x="24205" y="58430"/>
                  </a:lnTo>
                  <a:lnTo>
                    <a:pt x="25593" y="59275"/>
                  </a:lnTo>
                  <a:lnTo>
                    <a:pt x="26982" y="60060"/>
                  </a:lnTo>
                  <a:lnTo>
                    <a:pt x="28430" y="60784"/>
                  </a:lnTo>
                  <a:lnTo>
                    <a:pt x="29939" y="61388"/>
                  </a:lnTo>
                  <a:lnTo>
                    <a:pt x="31509" y="61931"/>
                  </a:lnTo>
                  <a:lnTo>
                    <a:pt x="33138" y="62414"/>
                  </a:lnTo>
                  <a:lnTo>
                    <a:pt x="34768" y="62836"/>
                  </a:lnTo>
                  <a:lnTo>
                    <a:pt x="36519" y="63138"/>
                  </a:lnTo>
                  <a:lnTo>
                    <a:pt x="38269" y="63379"/>
                  </a:lnTo>
                  <a:lnTo>
                    <a:pt x="40080" y="63500"/>
                  </a:lnTo>
                  <a:lnTo>
                    <a:pt x="41891" y="63561"/>
                  </a:lnTo>
                  <a:lnTo>
                    <a:pt x="41891" y="63561"/>
                  </a:lnTo>
                  <a:lnTo>
                    <a:pt x="43943" y="63500"/>
                  </a:lnTo>
                  <a:lnTo>
                    <a:pt x="45814" y="63379"/>
                  </a:lnTo>
                  <a:lnTo>
                    <a:pt x="47444" y="63138"/>
                  </a:lnTo>
                  <a:lnTo>
                    <a:pt x="48893" y="62836"/>
                  </a:lnTo>
                  <a:lnTo>
                    <a:pt x="50160" y="62474"/>
                  </a:lnTo>
                  <a:lnTo>
                    <a:pt x="51368" y="62112"/>
                  </a:lnTo>
                  <a:lnTo>
                    <a:pt x="53480" y="61267"/>
                  </a:lnTo>
                  <a:lnTo>
                    <a:pt x="53480" y="46599"/>
                  </a:lnTo>
                  <a:lnTo>
                    <a:pt x="39718" y="47323"/>
                  </a:lnTo>
                  <a:lnTo>
                    <a:pt x="47022" y="43400"/>
                  </a:lnTo>
                  <a:lnTo>
                    <a:pt x="66398" y="43400"/>
                  </a:lnTo>
                  <a:lnTo>
                    <a:pt x="63983" y="45633"/>
                  </a:lnTo>
                  <a:lnTo>
                    <a:pt x="63983" y="45633"/>
                  </a:lnTo>
                  <a:lnTo>
                    <a:pt x="63621" y="45995"/>
                  </a:lnTo>
                  <a:lnTo>
                    <a:pt x="63379" y="46297"/>
                  </a:lnTo>
                  <a:lnTo>
                    <a:pt x="63198" y="46659"/>
                  </a:lnTo>
                  <a:lnTo>
                    <a:pt x="63078" y="47142"/>
                  </a:lnTo>
                  <a:lnTo>
                    <a:pt x="63078" y="47142"/>
                  </a:lnTo>
                  <a:lnTo>
                    <a:pt x="62957" y="49255"/>
                  </a:lnTo>
                  <a:lnTo>
                    <a:pt x="62897" y="51488"/>
                  </a:lnTo>
                  <a:lnTo>
                    <a:pt x="62897" y="62655"/>
                  </a:ln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26" name="Shape 26"/>
            <p:cNvSpPr/>
            <p:nvPr/>
          </p:nvSpPr>
          <p:spPr>
            <a:xfrm>
              <a:off x="5530275" y="1685724"/>
              <a:ext cx="602125" cy="1614700"/>
            </a:xfrm>
            <a:custGeom>
              <a:avLst/>
              <a:gdLst/>
              <a:ahLst/>
              <a:cxnLst/>
              <a:rect l="0" t="0" r="0" b="0"/>
              <a:pathLst>
                <a:path w="24085" h="64588" extrusionOk="0">
                  <a:moveTo>
                    <a:pt x="6882" y="1"/>
                  </a:moveTo>
                  <a:lnTo>
                    <a:pt x="1" y="3320"/>
                  </a:lnTo>
                  <a:lnTo>
                    <a:pt x="7003" y="3320"/>
                  </a:lnTo>
                  <a:lnTo>
                    <a:pt x="7003" y="56740"/>
                  </a:lnTo>
                  <a:lnTo>
                    <a:pt x="7003" y="59758"/>
                  </a:lnTo>
                  <a:lnTo>
                    <a:pt x="7003" y="60362"/>
                  </a:lnTo>
                  <a:lnTo>
                    <a:pt x="6942" y="60905"/>
                  </a:lnTo>
                  <a:lnTo>
                    <a:pt x="6761" y="61388"/>
                  </a:lnTo>
                  <a:lnTo>
                    <a:pt x="6580" y="61810"/>
                  </a:lnTo>
                  <a:lnTo>
                    <a:pt x="6218" y="62354"/>
                  </a:lnTo>
                  <a:lnTo>
                    <a:pt x="5795" y="62957"/>
                  </a:lnTo>
                  <a:lnTo>
                    <a:pt x="4528" y="64587"/>
                  </a:lnTo>
                  <a:lnTo>
                    <a:pt x="20705" y="64587"/>
                  </a:lnTo>
                  <a:lnTo>
                    <a:pt x="24085" y="62595"/>
                  </a:lnTo>
                  <a:lnTo>
                    <a:pt x="21731" y="62354"/>
                  </a:lnTo>
                  <a:lnTo>
                    <a:pt x="19437" y="62112"/>
                  </a:lnTo>
                  <a:lnTo>
                    <a:pt x="18411" y="61991"/>
                  </a:lnTo>
                  <a:lnTo>
                    <a:pt x="17566" y="61810"/>
                  </a:lnTo>
                  <a:lnTo>
                    <a:pt x="17264" y="61690"/>
                  </a:lnTo>
                  <a:lnTo>
                    <a:pt x="16962" y="61569"/>
                  </a:lnTo>
                  <a:lnTo>
                    <a:pt x="16660" y="61388"/>
                  </a:lnTo>
                  <a:lnTo>
                    <a:pt x="16479" y="61146"/>
                  </a:lnTo>
                  <a:lnTo>
                    <a:pt x="16298" y="60905"/>
                  </a:lnTo>
                  <a:lnTo>
                    <a:pt x="16117" y="60603"/>
                  </a:lnTo>
                  <a:lnTo>
                    <a:pt x="15997" y="60301"/>
                  </a:lnTo>
                  <a:lnTo>
                    <a:pt x="15936" y="59879"/>
                  </a:lnTo>
                  <a:lnTo>
                    <a:pt x="15815" y="58973"/>
                  </a:lnTo>
                  <a:lnTo>
                    <a:pt x="15755" y="57766"/>
                  </a:lnTo>
                  <a:lnTo>
                    <a:pt x="15755" y="56740"/>
                  </a:lnTo>
                  <a:lnTo>
                    <a:pt x="15755" y="5976"/>
                  </a:lnTo>
                  <a:lnTo>
                    <a:pt x="15815" y="5433"/>
                  </a:lnTo>
                  <a:lnTo>
                    <a:pt x="15997" y="4347"/>
                  </a:lnTo>
                  <a:lnTo>
                    <a:pt x="16238" y="3441"/>
                  </a:lnTo>
                  <a:lnTo>
                    <a:pt x="16540" y="2717"/>
                  </a:lnTo>
                  <a:lnTo>
                    <a:pt x="16962" y="2113"/>
                  </a:lnTo>
                  <a:lnTo>
                    <a:pt x="17506" y="1630"/>
                  </a:lnTo>
                  <a:lnTo>
                    <a:pt x="18170" y="1087"/>
                  </a:lnTo>
                  <a:lnTo>
                    <a:pt x="18954" y="604"/>
                  </a:lnTo>
                  <a:lnTo>
                    <a:pt x="1992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27" name="Shape 27"/>
            <p:cNvSpPr/>
            <p:nvPr/>
          </p:nvSpPr>
          <p:spPr>
            <a:xfrm>
              <a:off x="5530275" y="1685724"/>
              <a:ext cx="602125" cy="1614700"/>
            </a:xfrm>
            <a:custGeom>
              <a:avLst/>
              <a:gdLst/>
              <a:ahLst/>
              <a:cxnLst/>
              <a:rect l="0" t="0" r="0" b="0"/>
              <a:pathLst>
                <a:path w="24085" h="64588" fill="none" extrusionOk="0">
                  <a:moveTo>
                    <a:pt x="19437" y="62112"/>
                  </a:moveTo>
                  <a:lnTo>
                    <a:pt x="19437" y="62112"/>
                  </a:lnTo>
                  <a:lnTo>
                    <a:pt x="18411" y="61991"/>
                  </a:lnTo>
                  <a:lnTo>
                    <a:pt x="17566" y="61810"/>
                  </a:lnTo>
                  <a:lnTo>
                    <a:pt x="17264" y="61690"/>
                  </a:lnTo>
                  <a:lnTo>
                    <a:pt x="16962" y="61569"/>
                  </a:lnTo>
                  <a:lnTo>
                    <a:pt x="16660" y="61388"/>
                  </a:lnTo>
                  <a:lnTo>
                    <a:pt x="16479" y="61146"/>
                  </a:lnTo>
                  <a:lnTo>
                    <a:pt x="16298" y="60905"/>
                  </a:lnTo>
                  <a:lnTo>
                    <a:pt x="16117" y="60603"/>
                  </a:lnTo>
                  <a:lnTo>
                    <a:pt x="15997" y="60301"/>
                  </a:lnTo>
                  <a:lnTo>
                    <a:pt x="15936" y="59879"/>
                  </a:lnTo>
                  <a:lnTo>
                    <a:pt x="15815" y="58973"/>
                  </a:lnTo>
                  <a:lnTo>
                    <a:pt x="15755" y="57766"/>
                  </a:lnTo>
                  <a:lnTo>
                    <a:pt x="15755" y="56740"/>
                  </a:lnTo>
                  <a:lnTo>
                    <a:pt x="15755" y="5976"/>
                  </a:lnTo>
                  <a:lnTo>
                    <a:pt x="15755" y="5976"/>
                  </a:lnTo>
                  <a:lnTo>
                    <a:pt x="15815" y="5433"/>
                  </a:lnTo>
                  <a:lnTo>
                    <a:pt x="15815" y="5433"/>
                  </a:lnTo>
                  <a:lnTo>
                    <a:pt x="15997" y="4347"/>
                  </a:lnTo>
                  <a:lnTo>
                    <a:pt x="16238" y="3441"/>
                  </a:lnTo>
                  <a:lnTo>
                    <a:pt x="16540" y="2717"/>
                  </a:lnTo>
                  <a:lnTo>
                    <a:pt x="16962" y="2113"/>
                  </a:lnTo>
                  <a:lnTo>
                    <a:pt x="17506" y="1630"/>
                  </a:lnTo>
                  <a:lnTo>
                    <a:pt x="18170" y="1087"/>
                  </a:lnTo>
                  <a:lnTo>
                    <a:pt x="18954" y="604"/>
                  </a:lnTo>
                  <a:lnTo>
                    <a:pt x="19920" y="1"/>
                  </a:lnTo>
                  <a:lnTo>
                    <a:pt x="6882" y="1"/>
                  </a:lnTo>
                  <a:lnTo>
                    <a:pt x="1" y="3320"/>
                  </a:lnTo>
                  <a:lnTo>
                    <a:pt x="7003" y="3320"/>
                  </a:lnTo>
                  <a:lnTo>
                    <a:pt x="7003" y="3320"/>
                  </a:lnTo>
                  <a:lnTo>
                    <a:pt x="7003" y="3320"/>
                  </a:lnTo>
                  <a:lnTo>
                    <a:pt x="7003" y="56740"/>
                  </a:lnTo>
                  <a:lnTo>
                    <a:pt x="7003" y="59758"/>
                  </a:lnTo>
                  <a:lnTo>
                    <a:pt x="7003" y="59758"/>
                  </a:lnTo>
                  <a:lnTo>
                    <a:pt x="7003" y="60362"/>
                  </a:lnTo>
                  <a:lnTo>
                    <a:pt x="6942" y="60905"/>
                  </a:lnTo>
                  <a:lnTo>
                    <a:pt x="6761" y="61388"/>
                  </a:lnTo>
                  <a:lnTo>
                    <a:pt x="6580" y="61810"/>
                  </a:lnTo>
                  <a:lnTo>
                    <a:pt x="6218" y="62354"/>
                  </a:lnTo>
                  <a:lnTo>
                    <a:pt x="5795" y="62957"/>
                  </a:lnTo>
                  <a:lnTo>
                    <a:pt x="4528" y="64587"/>
                  </a:lnTo>
                  <a:lnTo>
                    <a:pt x="20705" y="64587"/>
                  </a:lnTo>
                  <a:lnTo>
                    <a:pt x="24085" y="62595"/>
                  </a:lnTo>
                  <a:lnTo>
                    <a:pt x="24085" y="62595"/>
                  </a:lnTo>
                  <a:lnTo>
                    <a:pt x="21731" y="62354"/>
                  </a:lnTo>
                  <a:lnTo>
                    <a:pt x="19437" y="62112"/>
                  </a:ln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28" name="Shape 28"/>
            <p:cNvSpPr/>
            <p:nvPr/>
          </p:nvSpPr>
          <p:spPr>
            <a:xfrm>
              <a:off x="6148976" y="2253125"/>
              <a:ext cx="947700" cy="1091050"/>
            </a:xfrm>
            <a:custGeom>
              <a:avLst/>
              <a:gdLst/>
              <a:ahLst/>
              <a:cxnLst/>
              <a:rect l="0" t="0" r="0" b="0"/>
              <a:pathLst>
                <a:path w="37908" h="43642" extrusionOk="0">
                  <a:moveTo>
                    <a:pt x="18230" y="3018"/>
                  </a:moveTo>
                  <a:lnTo>
                    <a:pt x="19135" y="3079"/>
                  </a:lnTo>
                  <a:lnTo>
                    <a:pt x="19980" y="3199"/>
                  </a:lnTo>
                  <a:lnTo>
                    <a:pt x="20886" y="3441"/>
                  </a:lnTo>
                  <a:lnTo>
                    <a:pt x="21671" y="3682"/>
                  </a:lnTo>
                  <a:lnTo>
                    <a:pt x="22455" y="4105"/>
                  </a:lnTo>
                  <a:lnTo>
                    <a:pt x="23180" y="4527"/>
                  </a:lnTo>
                  <a:lnTo>
                    <a:pt x="23904" y="5010"/>
                  </a:lnTo>
                  <a:lnTo>
                    <a:pt x="24568" y="5554"/>
                  </a:lnTo>
                  <a:lnTo>
                    <a:pt x="25111" y="6097"/>
                  </a:lnTo>
                  <a:lnTo>
                    <a:pt x="25654" y="6761"/>
                  </a:lnTo>
                  <a:lnTo>
                    <a:pt x="26077" y="7364"/>
                  </a:lnTo>
                  <a:lnTo>
                    <a:pt x="26499" y="8028"/>
                  </a:lnTo>
                  <a:lnTo>
                    <a:pt x="26801" y="8753"/>
                  </a:lnTo>
                  <a:lnTo>
                    <a:pt x="26982" y="9417"/>
                  </a:lnTo>
                  <a:lnTo>
                    <a:pt x="27163" y="10141"/>
                  </a:lnTo>
                  <a:lnTo>
                    <a:pt x="27224" y="10805"/>
                  </a:lnTo>
                  <a:lnTo>
                    <a:pt x="27163" y="11228"/>
                  </a:lnTo>
                  <a:lnTo>
                    <a:pt x="27043" y="11650"/>
                  </a:lnTo>
                  <a:lnTo>
                    <a:pt x="26801" y="11952"/>
                  </a:lnTo>
                  <a:lnTo>
                    <a:pt x="26499" y="12254"/>
                  </a:lnTo>
                  <a:lnTo>
                    <a:pt x="26137" y="12555"/>
                  </a:lnTo>
                  <a:lnTo>
                    <a:pt x="25715" y="12797"/>
                  </a:lnTo>
                  <a:lnTo>
                    <a:pt x="24568" y="13280"/>
                  </a:lnTo>
                  <a:lnTo>
                    <a:pt x="8089" y="20402"/>
                  </a:lnTo>
                  <a:lnTo>
                    <a:pt x="7908" y="17988"/>
                  </a:lnTo>
                  <a:lnTo>
                    <a:pt x="7787" y="16781"/>
                  </a:lnTo>
                  <a:lnTo>
                    <a:pt x="7787" y="15634"/>
                  </a:lnTo>
                  <a:lnTo>
                    <a:pt x="7787" y="14728"/>
                  </a:lnTo>
                  <a:lnTo>
                    <a:pt x="7848" y="13883"/>
                  </a:lnTo>
                  <a:lnTo>
                    <a:pt x="7969" y="13038"/>
                  </a:lnTo>
                  <a:lnTo>
                    <a:pt x="8089" y="12254"/>
                  </a:lnTo>
                  <a:lnTo>
                    <a:pt x="8270" y="11529"/>
                  </a:lnTo>
                  <a:lnTo>
                    <a:pt x="8451" y="10805"/>
                  </a:lnTo>
                  <a:lnTo>
                    <a:pt x="8633" y="10141"/>
                  </a:lnTo>
                  <a:lnTo>
                    <a:pt x="8934" y="9537"/>
                  </a:lnTo>
                  <a:lnTo>
                    <a:pt x="9176" y="8934"/>
                  </a:lnTo>
                  <a:lnTo>
                    <a:pt x="9478" y="8330"/>
                  </a:lnTo>
                  <a:lnTo>
                    <a:pt x="10142" y="7304"/>
                  </a:lnTo>
                  <a:lnTo>
                    <a:pt x="10866" y="6399"/>
                  </a:lnTo>
                  <a:lnTo>
                    <a:pt x="11651" y="5614"/>
                  </a:lnTo>
                  <a:lnTo>
                    <a:pt x="12435" y="4950"/>
                  </a:lnTo>
                  <a:lnTo>
                    <a:pt x="13341" y="4407"/>
                  </a:lnTo>
                  <a:lnTo>
                    <a:pt x="14186" y="3984"/>
                  </a:lnTo>
                  <a:lnTo>
                    <a:pt x="15031" y="3622"/>
                  </a:lnTo>
                  <a:lnTo>
                    <a:pt x="15876" y="3320"/>
                  </a:lnTo>
                  <a:lnTo>
                    <a:pt x="16721" y="3139"/>
                  </a:lnTo>
                  <a:lnTo>
                    <a:pt x="17506" y="3018"/>
                  </a:lnTo>
                  <a:close/>
                  <a:moveTo>
                    <a:pt x="20765" y="0"/>
                  </a:moveTo>
                  <a:lnTo>
                    <a:pt x="19860" y="61"/>
                  </a:lnTo>
                  <a:lnTo>
                    <a:pt x="18954" y="121"/>
                  </a:lnTo>
                  <a:lnTo>
                    <a:pt x="18109" y="181"/>
                  </a:lnTo>
                  <a:lnTo>
                    <a:pt x="17204" y="363"/>
                  </a:lnTo>
                  <a:lnTo>
                    <a:pt x="16298" y="544"/>
                  </a:lnTo>
                  <a:lnTo>
                    <a:pt x="15393" y="725"/>
                  </a:lnTo>
                  <a:lnTo>
                    <a:pt x="14488" y="1026"/>
                  </a:lnTo>
                  <a:lnTo>
                    <a:pt x="13582" y="1328"/>
                  </a:lnTo>
                  <a:lnTo>
                    <a:pt x="12677" y="1630"/>
                  </a:lnTo>
                  <a:lnTo>
                    <a:pt x="11771" y="2053"/>
                  </a:lnTo>
                  <a:lnTo>
                    <a:pt x="10926" y="2475"/>
                  </a:lnTo>
                  <a:lnTo>
                    <a:pt x="10081" y="2958"/>
                  </a:lnTo>
                  <a:lnTo>
                    <a:pt x="9236" y="3441"/>
                  </a:lnTo>
                  <a:lnTo>
                    <a:pt x="8451" y="3984"/>
                  </a:lnTo>
                  <a:lnTo>
                    <a:pt x="7667" y="4588"/>
                  </a:lnTo>
                  <a:lnTo>
                    <a:pt x="6882" y="5191"/>
                  </a:lnTo>
                  <a:lnTo>
                    <a:pt x="6158" y="5916"/>
                  </a:lnTo>
                  <a:lnTo>
                    <a:pt x="5433" y="6580"/>
                  </a:lnTo>
                  <a:lnTo>
                    <a:pt x="4769" y="7364"/>
                  </a:lnTo>
                  <a:lnTo>
                    <a:pt x="4105" y="8149"/>
                  </a:lnTo>
                  <a:lnTo>
                    <a:pt x="3502" y="8994"/>
                  </a:lnTo>
                  <a:lnTo>
                    <a:pt x="2898" y="9900"/>
                  </a:lnTo>
                  <a:lnTo>
                    <a:pt x="2415" y="10805"/>
                  </a:lnTo>
                  <a:lnTo>
                    <a:pt x="1932" y="11771"/>
                  </a:lnTo>
                  <a:lnTo>
                    <a:pt x="1510" y="12737"/>
                  </a:lnTo>
                  <a:lnTo>
                    <a:pt x="1087" y="13823"/>
                  </a:lnTo>
                  <a:lnTo>
                    <a:pt x="786" y="14910"/>
                  </a:lnTo>
                  <a:lnTo>
                    <a:pt x="484" y="15996"/>
                  </a:lnTo>
                  <a:lnTo>
                    <a:pt x="303" y="17203"/>
                  </a:lnTo>
                  <a:lnTo>
                    <a:pt x="122" y="18411"/>
                  </a:lnTo>
                  <a:lnTo>
                    <a:pt x="1" y="19678"/>
                  </a:lnTo>
                  <a:lnTo>
                    <a:pt x="1" y="20946"/>
                  </a:lnTo>
                  <a:lnTo>
                    <a:pt x="1" y="22274"/>
                  </a:lnTo>
                  <a:lnTo>
                    <a:pt x="122" y="23541"/>
                  </a:lnTo>
                  <a:lnTo>
                    <a:pt x="303" y="24869"/>
                  </a:lnTo>
                  <a:lnTo>
                    <a:pt x="544" y="26197"/>
                  </a:lnTo>
                  <a:lnTo>
                    <a:pt x="846" y="27525"/>
                  </a:lnTo>
                  <a:lnTo>
                    <a:pt x="1208" y="28793"/>
                  </a:lnTo>
                  <a:lnTo>
                    <a:pt x="1691" y="30121"/>
                  </a:lnTo>
                  <a:lnTo>
                    <a:pt x="2174" y="31388"/>
                  </a:lnTo>
                  <a:lnTo>
                    <a:pt x="2778" y="32656"/>
                  </a:lnTo>
                  <a:lnTo>
                    <a:pt x="3502" y="33863"/>
                  </a:lnTo>
                  <a:lnTo>
                    <a:pt x="4226" y="35010"/>
                  </a:lnTo>
                  <a:lnTo>
                    <a:pt x="5071" y="36157"/>
                  </a:lnTo>
                  <a:lnTo>
                    <a:pt x="5977" y="37243"/>
                  </a:lnTo>
                  <a:lnTo>
                    <a:pt x="7003" y="38269"/>
                  </a:lnTo>
                  <a:lnTo>
                    <a:pt x="8089" y="39235"/>
                  </a:lnTo>
                  <a:lnTo>
                    <a:pt x="9236" y="40080"/>
                  </a:lnTo>
                  <a:lnTo>
                    <a:pt x="10081" y="40684"/>
                  </a:lnTo>
                  <a:lnTo>
                    <a:pt x="10987" y="41227"/>
                  </a:lnTo>
                  <a:lnTo>
                    <a:pt x="11832" y="41650"/>
                  </a:lnTo>
                  <a:lnTo>
                    <a:pt x="12677" y="42072"/>
                  </a:lnTo>
                  <a:lnTo>
                    <a:pt x="13522" y="42374"/>
                  </a:lnTo>
                  <a:lnTo>
                    <a:pt x="14307" y="42676"/>
                  </a:lnTo>
                  <a:lnTo>
                    <a:pt x="15152" y="42917"/>
                  </a:lnTo>
                  <a:lnTo>
                    <a:pt x="15936" y="43098"/>
                  </a:lnTo>
                  <a:lnTo>
                    <a:pt x="17445" y="43400"/>
                  </a:lnTo>
                  <a:lnTo>
                    <a:pt x="18834" y="43581"/>
                  </a:lnTo>
                  <a:lnTo>
                    <a:pt x="20162" y="43641"/>
                  </a:lnTo>
                  <a:lnTo>
                    <a:pt x="22335" y="43641"/>
                  </a:lnTo>
                  <a:lnTo>
                    <a:pt x="23421" y="43581"/>
                  </a:lnTo>
                  <a:lnTo>
                    <a:pt x="24508" y="43460"/>
                  </a:lnTo>
                  <a:lnTo>
                    <a:pt x="25594" y="43279"/>
                  </a:lnTo>
                  <a:lnTo>
                    <a:pt x="26741" y="43038"/>
                  </a:lnTo>
                  <a:lnTo>
                    <a:pt x="27827" y="42736"/>
                  </a:lnTo>
                  <a:lnTo>
                    <a:pt x="28974" y="42374"/>
                  </a:lnTo>
                  <a:lnTo>
                    <a:pt x="30121" y="41891"/>
                  </a:lnTo>
                  <a:lnTo>
                    <a:pt x="30845" y="41529"/>
                  </a:lnTo>
                  <a:lnTo>
                    <a:pt x="31570" y="41106"/>
                  </a:lnTo>
                  <a:lnTo>
                    <a:pt x="33079" y="40261"/>
                  </a:lnTo>
                  <a:lnTo>
                    <a:pt x="37908" y="35734"/>
                  </a:lnTo>
                  <a:lnTo>
                    <a:pt x="35493" y="36881"/>
                  </a:lnTo>
                  <a:lnTo>
                    <a:pt x="34286" y="37424"/>
                  </a:lnTo>
                  <a:lnTo>
                    <a:pt x="32958" y="37907"/>
                  </a:lnTo>
                  <a:lnTo>
                    <a:pt x="31570" y="38330"/>
                  </a:lnTo>
                  <a:lnTo>
                    <a:pt x="30061" y="38632"/>
                  </a:lnTo>
                  <a:lnTo>
                    <a:pt x="28491" y="38813"/>
                  </a:lnTo>
                  <a:lnTo>
                    <a:pt x="27707" y="38873"/>
                  </a:lnTo>
                  <a:lnTo>
                    <a:pt x="26801" y="38933"/>
                  </a:lnTo>
                  <a:lnTo>
                    <a:pt x="26017" y="38873"/>
                  </a:lnTo>
                  <a:lnTo>
                    <a:pt x="25232" y="38813"/>
                  </a:lnTo>
                  <a:lnTo>
                    <a:pt x="24447" y="38752"/>
                  </a:lnTo>
                  <a:lnTo>
                    <a:pt x="23662" y="38632"/>
                  </a:lnTo>
                  <a:lnTo>
                    <a:pt x="22878" y="38450"/>
                  </a:lnTo>
                  <a:lnTo>
                    <a:pt x="22093" y="38209"/>
                  </a:lnTo>
                  <a:lnTo>
                    <a:pt x="21369" y="37968"/>
                  </a:lnTo>
                  <a:lnTo>
                    <a:pt x="20584" y="37666"/>
                  </a:lnTo>
                  <a:lnTo>
                    <a:pt x="19860" y="37364"/>
                  </a:lnTo>
                  <a:lnTo>
                    <a:pt x="19135" y="37002"/>
                  </a:lnTo>
                  <a:lnTo>
                    <a:pt x="18411" y="36640"/>
                  </a:lnTo>
                  <a:lnTo>
                    <a:pt x="17747" y="36157"/>
                  </a:lnTo>
                  <a:lnTo>
                    <a:pt x="17023" y="35734"/>
                  </a:lnTo>
                  <a:lnTo>
                    <a:pt x="16359" y="35251"/>
                  </a:lnTo>
                  <a:lnTo>
                    <a:pt x="15755" y="34708"/>
                  </a:lnTo>
                  <a:lnTo>
                    <a:pt x="15091" y="34104"/>
                  </a:lnTo>
                  <a:lnTo>
                    <a:pt x="14488" y="33501"/>
                  </a:lnTo>
                  <a:lnTo>
                    <a:pt x="13884" y="32897"/>
                  </a:lnTo>
                  <a:lnTo>
                    <a:pt x="13341" y="32233"/>
                  </a:lnTo>
                  <a:lnTo>
                    <a:pt x="12797" y="31509"/>
                  </a:lnTo>
                  <a:lnTo>
                    <a:pt x="12254" y="30785"/>
                  </a:lnTo>
                  <a:lnTo>
                    <a:pt x="11771" y="30000"/>
                  </a:lnTo>
                  <a:lnTo>
                    <a:pt x="11288" y="29215"/>
                  </a:lnTo>
                  <a:lnTo>
                    <a:pt x="10806" y="28370"/>
                  </a:lnTo>
                  <a:lnTo>
                    <a:pt x="10383" y="27525"/>
                  </a:lnTo>
                  <a:lnTo>
                    <a:pt x="9960" y="26620"/>
                  </a:lnTo>
                  <a:lnTo>
                    <a:pt x="9598" y="25714"/>
                  </a:lnTo>
                  <a:lnTo>
                    <a:pt x="9236" y="24748"/>
                  </a:lnTo>
                  <a:lnTo>
                    <a:pt x="8934" y="23783"/>
                  </a:lnTo>
                  <a:lnTo>
                    <a:pt x="8633" y="22817"/>
                  </a:lnTo>
                  <a:lnTo>
                    <a:pt x="8391" y="21730"/>
                  </a:lnTo>
                  <a:lnTo>
                    <a:pt x="8150" y="20704"/>
                  </a:lnTo>
                  <a:lnTo>
                    <a:pt x="15152" y="20161"/>
                  </a:lnTo>
                  <a:lnTo>
                    <a:pt x="36459" y="11529"/>
                  </a:lnTo>
                  <a:lnTo>
                    <a:pt x="36157" y="10684"/>
                  </a:lnTo>
                  <a:lnTo>
                    <a:pt x="35795" y="9658"/>
                  </a:lnTo>
                  <a:lnTo>
                    <a:pt x="35373" y="8572"/>
                  </a:lnTo>
                  <a:lnTo>
                    <a:pt x="34709" y="7364"/>
                  </a:lnTo>
                  <a:lnTo>
                    <a:pt x="34346" y="6761"/>
                  </a:lnTo>
                  <a:lnTo>
                    <a:pt x="33924" y="6157"/>
                  </a:lnTo>
                  <a:lnTo>
                    <a:pt x="33441" y="5554"/>
                  </a:lnTo>
                  <a:lnTo>
                    <a:pt x="32898" y="4950"/>
                  </a:lnTo>
                  <a:lnTo>
                    <a:pt x="32294" y="4286"/>
                  </a:lnTo>
                  <a:lnTo>
                    <a:pt x="31630" y="3682"/>
                  </a:lnTo>
                  <a:lnTo>
                    <a:pt x="30906" y="3139"/>
                  </a:lnTo>
                  <a:lnTo>
                    <a:pt x="30121" y="2536"/>
                  </a:lnTo>
                  <a:lnTo>
                    <a:pt x="29035" y="1932"/>
                  </a:lnTo>
                  <a:lnTo>
                    <a:pt x="27948" y="1449"/>
                  </a:lnTo>
                  <a:lnTo>
                    <a:pt x="26801" y="966"/>
                  </a:lnTo>
                  <a:lnTo>
                    <a:pt x="25654" y="664"/>
                  </a:lnTo>
                  <a:lnTo>
                    <a:pt x="24447" y="363"/>
                  </a:lnTo>
                  <a:lnTo>
                    <a:pt x="23240" y="181"/>
                  </a:lnTo>
                  <a:lnTo>
                    <a:pt x="21972" y="61"/>
                  </a:lnTo>
                  <a:lnTo>
                    <a:pt x="2076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29" name="Shape 29"/>
            <p:cNvSpPr/>
            <p:nvPr/>
          </p:nvSpPr>
          <p:spPr>
            <a:xfrm>
              <a:off x="6343648" y="2328573"/>
              <a:ext cx="485925" cy="434625"/>
            </a:xfrm>
            <a:custGeom>
              <a:avLst/>
              <a:gdLst/>
              <a:ahLst/>
              <a:cxnLst/>
              <a:rect l="0" t="0" r="0" b="0"/>
              <a:pathLst>
                <a:path w="19437" h="17385" fill="none" extrusionOk="0">
                  <a:moveTo>
                    <a:pt x="16781" y="10262"/>
                  </a:moveTo>
                  <a:lnTo>
                    <a:pt x="16781" y="10262"/>
                  </a:lnTo>
                  <a:lnTo>
                    <a:pt x="17928" y="9779"/>
                  </a:lnTo>
                  <a:lnTo>
                    <a:pt x="18350" y="9537"/>
                  </a:lnTo>
                  <a:lnTo>
                    <a:pt x="18712" y="9236"/>
                  </a:lnTo>
                  <a:lnTo>
                    <a:pt x="19014" y="8934"/>
                  </a:lnTo>
                  <a:lnTo>
                    <a:pt x="19256" y="8632"/>
                  </a:lnTo>
                  <a:lnTo>
                    <a:pt x="19376" y="8210"/>
                  </a:lnTo>
                  <a:lnTo>
                    <a:pt x="19437" y="7787"/>
                  </a:lnTo>
                  <a:lnTo>
                    <a:pt x="19437" y="7787"/>
                  </a:lnTo>
                  <a:lnTo>
                    <a:pt x="19376" y="7123"/>
                  </a:lnTo>
                  <a:lnTo>
                    <a:pt x="19195" y="6399"/>
                  </a:lnTo>
                  <a:lnTo>
                    <a:pt x="19014" y="5735"/>
                  </a:lnTo>
                  <a:lnTo>
                    <a:pt x="18712" y="5010"/>
                  </a:lnTo>
                  <a:lnTo>
                    <a:pt x="18290" y="4346"/>
                  </a:lnTo>
                  <a:lnTo>
                    <a:pt x="17867" y="3743"/>
                  </a:lnTo>
                  <a:lnTo>
                    <a:pt x="17324" y="3079"/>
                  </a:lnTo>
                  <a:lnTo>
                    <a:pt x="16781" y="2536"/>
                  </a:lnTo>
                  <a:lnTo>
                    <a:pt x="16117" y="1992"/>
                  </a:lnTo>
                  <a:lnTo>
                    <a:pt x="15393" y="1509"/>
                  </a:lnTo>
                  <a:lnTo>
                    <a:pt x="14668" y="1087"/>
                  </a:lnTo>
                  <a:lnTo>
                    <a:pt x="13884" y="664"/>
                  </a:lnTo>
                  <a:lnTo>
                    <a:pt x="13099" y="423"/>
                  </a:lnTo>
                  <a:lnTo>
                    <a:pt x="12193" y="181"/>
                  </a:lnTo>
                  <a:lnTo>
                    <a:pt x="11348" y="61"/>
                  </a:lnTo>
                  <a:lnTo>
                    <a:pt x="10443" y="0"/>
                  </a:lnTo>
                  <a:lnTo>
                    <a:pt x="10443" y="0"/>
                  </a:lnTo>
                  <a:lnTo>
                    <a:pt x="9719" y="0"/>
                  </a:lnTo>
                  <a:lnTo>
                    <a:pt x="8934" y="121"/>
                  </a:lnTo>
                  <a:lnTo>
                    <a:pt x="8089" y="302"/>
                  </a:lnTo>
                  <a:lnTo>
                    <a:pt x="7244" y="604"/>
                  </a:lnTo>
                  <a:lnTo>
                    <a:pt x="6399" y="966"/>
                  </a:lnTo>
                  <a:lnTo>
                    <a:pt x="5554" y="1389"/>
                  </a:lnTo>
                  <a:lnTo>
                    <a:pt x="4648" y="1932"/>
                  </a:lnTo>
                  <a:lnTo>
                    <a:pt x="3864" y="2596"/>
                  </a:lnTo>
                  <a:lnTo>
                    <a:pt x="3079" y="3381"/>
                  </a:lnTo>
                  <a:lnTo>
                    <a:pt x="2355" y="4286"/>
                  </a:lnTo>
                  <a:lnTo>
                    <a:pt x="1691" y="5312"/>
                  </a:lnTo>
                  <a:lnTo>
                    <a:pt x="1389" y="5916"/>
                  </a:lnTo>
                  <a:lnTo>
                    <a:pt x="1147" y="6519"/>
                  </a:lnTo>
                  <a:lnTo>
                    <a:pt x="846" y="7123"/>
                  </a:lnTo>
                  <a:lnTo>
                    <a:pt x="664" y="7787"/>
                  </a:lnTo>
                  <a:lnTo>
                    <a:pt x="483" y="8511"/>
                  </a:lnTo>
                  <a:lnTo>
                    <a:pt x="302" y="9236"/>
                  </a:lnTo>
                  <a:lnTo>
                    <a:pt x="182" y="10020"/>
                  </a:lnTo>
                  <a:lnTo>
                    <a:pt x="61" y="10865"/>
                  </a:lnTo>
                  <a:lnTo>
                    <a:pt x="0" y="11710"/>
                  </a:lnTo>
                  <a:lnTo>
                    <a:pt x="0" y="12616"/>
                  </a:lnTo>
                  <a:lnTo>
                    <a:pt x="0" y="12616"/>
                  </a:lnTo>
                  <a:lnTo>
                    <a:pt x="0" y="13763"/>
                  </a:lnTo>
                  <a:lnTo>
                    <a:pt x="121" y="14970"/>
                  </a:lnTo>
                  <a:lnTo>
                    <a:pt x="302" y="17384"/>
                  </a:lnTo>
                  <a:lnTo>
                    <a:pt x="16781" y="10262"/>
                  </a:ln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30" name="Shape 30"/>
            <p:cNvSpPr/>
            <p:nvPr/>
          </p:nvSpPr>
          <p:spPr>
            <a:xfrm>
              <a:off x="6148976" y="2253125"/>
              <a:ext cx="947700" cy="1091050"/>
            </a:xfrm>
            <a:custGeom>
              <a:avLst/>
              <a:gdLst/>
              <a:ahLst/>
              <a:cxnLst/>
              <a:rect l="0" t="0" r="0" b="0"/>
              <a:pathLst>
                <a:path w="37908" h="43642" fill="none" extrusionOk="0">
                  <a:moveTo>
                    <a:pt x="33079" y="40261"/>
                  </a:moveTo>
                  <a:lnTo>
                    <a:pt x="33079" y="40261"/>
                  </a:lnTo>
                  <a:lnTo>
                    <a:pt x="31570" y="41106"/>
                  </a:lnTo>
                  <a:lnTo>
                    <a:pt x="30845" y="41529"/>
                  </a:lnTo>
                  <a:lnTo>
                    <a:pt x="30121" y="41891"/>
                  </a:lnTo>
                  <a:lnTo>
                    <a:pt x="30121" y="41891"/>
                  </a:lnTo>
                  <a:lnTo>
                    <a:pt x="28974" y="42374"/>
                  </a:lnTo>
                  <a:lnTo>
                    <a:pt x="27827" y="42736"/>
                  </a:lnTo>
                  <a:lnTo>
                    <a:pt x="26741" y="43038"/>
                  </a:lnTo>
                  <a:lnTo>
                    <a:pt x="25594" y="43279"/>
                  </a:lnTo>
                  <a:lnTo>
                    <a:pt x="24508" y="43460"/>
                  </a:lnTo>
                  <a:lnTo>
                    <a:pt x="23421" y="43581"/>
                  </a:lnTo>
                  <a:lnTo>
                    <a:pt x="22335" y="43641"/>
                  </a:lnTo>
                  <a:lnTo>
                    <a:pt x="21308" y="43641"/>
                  </a:lnTo>
                  <a:lnTo>
                    <a:pt x="21308" y="43641"/>
                  </a:lnTo>
                  <a:lnTo>
                    <a:pt x="20162" y="43641"/>
                  </a:lnTo>
                  <a:lnTo>
                    <a:pt x="18834" y="43581"/>
                  </a:lnTo>
                  <a:lnTo>
                    <a:pt x="17445" y="43400"/>
                  </a:lnTo>
                  <a:lnTo>
                    <a:pt x="15936" y="43098"/>
                  </a:lnTo>
                  <a:lnTo>
                    <a:pt x="15152" y="42917"/>
                  </a:lnTo>
                  <a:lnTo>
                    <a:pt x="14307" y="42676"/>
                  </a:lnTo>
                  <a:lnTo>
                    <a:pt x="13522" y="42374"/>
                  </a:lnTo>
                  <a:lnTo>
                    <a:pt x="12677" y="42072"/>
                  </a:lnTo>
                  <a:lnTo>
                    <a:pt x="11832" y="41650"/>
                  </a:lnTo>
                  <a:lnTo>
                    <a:pt x="10987" y="41227"/>
                  </a:lnTo>
                  <a:lnTo>
                    <a:pt x="10081" y="40684"/>
                  </a:lnTo>
                  <a:lnTo>
                    <a:pt x="9236" y="40080"/>
                  </a:lnTo>
                  <a:lnTo>
                    <a:pt x="9236" y="40080"/>
                  </a:lnTo>
                  <a:lnTo>
                    <a:pt x="8089" y="39235"/>
                  </a:lnTo>
                  <a:lnTo>
                    <a:pt x="7003" y="38269"/>
                  </a:lnTo>
                  <a:lnTo>
                    <a:pt x="5977" y="37243"/>
                  </a:lnTo>
                  <a:lnTo>
                    <a:pt x="5071" y="36157"/>
                  </a:lnTo>
                  <a:lnTo>
                    <a:pt x="4226" y="35010"/>
                  </a:lnTo>
                  <a:lnTo>
                    <a:pt x="3502" y="33863"/>
                  </a:lnTo>
                  <a:lnTo>
                    <a:pt x="2778" y="32656"/>
                  </a:lnTo>
                  <a:lnTo>
                    <a:pt x="2174" y="31388"/>
                  </a:lnTo>
                  <a:lnTo>
                    <a:pt x="1691" y="30121"/>
                  </a:lnTo>
                  <a:lnTo>
                    <a:pt x="1208" y="28793"/>
                  </a:lnTo>
                  <a:lnTo>
                    <a:pt x="846" y="27525"/>
                  </a:lnTo>
                  <a:lnTo>
                    <a:pt x="544" y="26197"/>
                  </a:lnTo>
                  <a:lnTo>
                    <a:pt x="303" y="24869"/>
                  </a:lnTo>
                  <a:lnTo>
                    <a:pt x="122" y="23541"/>
                  </a:lnTo>
                  <a:lnTo>
                    <a:pt x="1" y="22274"/>
                  </a:lnTo>
                  <a:lnTo>
                    <a:pt x="1" y="20946"/>
                  </a:lnTo>
                  <a:lnTo>
                    <a:pt x="1" y="20946"/>
                  </a:lnTo>
                  <a:lnTo>
                    <a:pt x="1" y="19678"/>
                  </a:lnTo>
                  <a:lnTo>
                    <a:pt x="122" y="18411"/>
                  </a:lnTo>
                  <a:lnTo>
                    <a:pt x="303" y="17203"/>
                  </a:lnTo>
                  <a:lnTo>
                    <a:pt x="484" y="15996"/>
                  </a:lnTo>
                  <a:lnTo>
                    <a:pt x="786" y="14910"/>
                  </a:lnTo>
                  <a:lnTo>
                    <a:pt x="1087" y="13823"/>
                  </a:lnTo>
                  <a:lnTo>
                    <a:pt x="1510" y="12737"/>
                  </a:lnTo>
                  <a:lnTo>
                    <a:pt x="1932" y="11771"/>
                  </a:lnTo>
                  <a:lnTo>
                    <a:pt x="2415" y="10805"/>
                  </a:lnTo>
                  <a:lnTo>
                    <a:pt x="2898" y="9900"/>
                  </a:lnTo>
                  <a:lnTo>
                    <a:pt x="3502" y="8994"/>
                  </a:lnTo>
                  <a:lnTo>
                    <a:pt x="4105" y="8149"/>
                  </a:lnTo>
                  <a:lnTo>
                    <a:pt x="4769" y="7364"/>
                  </a:lnTo>
                  <a:lnTo>
                    <a:pt x="5433" y="6580"/>
                  </a:lnTo>
                  <a:lnTo>
                    <a:pt x="6158" y="5916"/>
                  </a:lnTo>
                  <a:lnTo>
                    <a:pt x="6882" y="5191"/>
                  </a:lnTo>
                  <a:lnTo>
                    <a:pt x="7667" y="4588"/>
                  </a:lnTo>
                  <a:lnTo>
                    <a:pt x="8451" y="3984"/>
                  </a:lnTo>
                  <a:lnTo>
                    <a:pt x="9236" y="3441"/>
                  </a:lnTo>
                  <a:lnTo>
                    <a:pt x="10081" y="2958"/>
                  </a:lnTo>
                  <a:lnTo>
                    <a:pt x="10926" y="2475"/>
                  </a:lnTo>
                  <a:lnTo>
                    <a:pt x="11771" y="2053"/>
                  </a:lnTo>
                  <a:lnTo>
                    <a:pt x="12677" y="1630"/>
                  </a:lnTo>
                  <a:lnTo>
                    <a:pt x="13582" y="1328"/>
                  </a:lnTo>
                  <a:lnTo>
                    <a:pt x="14488" y="1026"/>
                  </a:lnTo>
                  <a:lnTo>
                    <a:pt x="15393" y="725"/>
                  </a:lnTo>
                  <a:lnTo>
                    <a:pt x="16298" y="544"/>
                  </a:lnTo>
                  <a:lnTo>
                    <a:pt x="17204" y="363"/>
                  </a:lnTo>
                  <a:lnTo>
                    <a:pt x="18109" y="181"/>
                  </a:lnTo>
                  <a:lnTo>
                    <a:pt x="18954" y="121"/>
                  </a:lnTo>
                  <a:lnTo>
                    <a:pt x="19860" y="61"/>
                  </a:lnTo>
                  <a:lnTo>
                    <a:pt x="20765" y="0"/>
                  </a:lnTo>
                  <a:lnTo>
                    <a:pt x="20765" y="0"/>
                  </a:lnTo>
                  <a:lnTo>
                    <a:pt x="21972" y="61"/>
                  </a:lnTo>
                  <a:lnTo>
                    <a:pt x="23240" y="181"/>
                  </a:lnTo>
                  <a:lnTo>
                    <a:pt x="24447" y="363"/>
                  </a:lnTo>
                  <a:lnTo>
                    <a:pt x="25654" y="664"/>
                  </a:lnTo>
                  <a:lnTo>
                    <a:pt x="26801" y="966"/>
                  </a:lnTo>
                  <a:lnTo>
                    <a:pt x="27948" y="1449"/>
                  </a:lnTo>
                  <a:lnTo>
                    <a:pt x="29035" y="1932"/>
                  </a:lnTo>
                  <a:lnTo>
                    <a:pt x="30121" y="2536"/>
                  </a:lnTo>
                  <a:lnTo>
                    <a:pt x="30121" y="2536"/>
                  </a:lnTo>
                  <a:lnTo>
                    <a:pt x="30906" y="3139"/>
                  </a:lnTo>
                  <a:lnTo>
                    <a:pt x="31630" y="3682"/>
                  </a:lnTo>
                  <a:lnTo>
                    <a:pt x="32294" y="4286"/>
                  </a:lnTo>
                  <a:lnTo>
                    <a:pt x="32898" y="4950"/>
                  </a:lnTo>
                  <a:lnTo>
                    <a:pt x="33441" y="5554"/>
                  </a:lnTo>
                  <a:lnTo>
                    <a:pt x="33924" y="6157"/>
                  </a:lnTo>
                  <a:lnTo>
                    <a:pt x="34346" y="6761"/>
                  </a:lnTo>
                  <a:lnTo>
                    <a:pt x="34709" y="7364"/>
                  </a:lnTo>
                  <a:lnTo>
                    <a:pt x="35373" y="8572"/>
                  </a:lnTo>
                  <a:lnTo>
                    <a:pt x="35795" y="9658"/>
                  </a:lnTo>
                  <a:lnTo>
                    <a:pt x="36157" y="10684"/>
                  </a:lnTo>
                  <a:lnTo>
                    <a:pt x="36459" y="11529"/>
                  </a:lnTo>
                  <a:lnTo>
                    <a:pt x="15152" y="20161"/>
                  </a:lnTo>
                  <a:lnTo>
                    <a:pt x="8150" y="20704"/>
                  </a:lnTo>
                  <a:lnTo>
                    <a:pt x="8150" y="20704"/>
                  </a:lnTo>
                  <a:lnTo>
                    <a:pt x="8391" y="21730"/>
                  </a:lnTo>
                  <a:lnTo>
                    <a:pt x="8633" y="22817"/>
                  </a:lnTo>
                  <a:lnTo>
                    <a:pt x="8934" y="23783"/>
                  </a:lnTo>
                  <a:lnTo>
                    <a:pt x="9236" y="24748"/>
                  </a:lnTo>
                  <a:lnTo>
                    <a:pt x="9598" y="25714"/>
                  </a:lnTo>
                  <a:lnTo>
                    <a:pt x="9960" y="26620"/>
                  </a:lnTo>
                  <a:lnTo>
                    <a:pt x="10383" y="27525"/>
                  </a:lnTo>
                  <a:lnTo>
                    <a:pt x="10806" y="28370"/>
                  </a:lnTo>
                  <a:lnTo>
                    <a:pt x="11288" y="29215"/>
                  </a:lnTo>
                  <a:lnTo>
                    <a:pt x="11771" y="30000"/>
                  </a:lnTo>
                  <a:lnTo>
                    <a:pt x="12254" y="30785"/>
                  </a:lnTo>
                  <a:lnTo>
                    <a:pt x="12797" y="31509"/>
                  </a:lnTo>
                  <a:lnTo>
                    <a:pt x="13341" y="32233"/>
                  </a:lnTo>
                  <a:lnTo>
                    <a:pt x="13884" y="32897"/>
                  </a:lnTo>
                  <a:lnTo>
                    <a:pt x="14488" y="33501"/>
                  </a:lnTo>
                  <a:lnTo>
                    <a:pt x="15091" y="34104"/>
                  </a:lnTo>
                  <a:lnTo>
                    <a:pt x="15755" y="34708"/>
                  </a:lnTo>
                  <a:lnTo>
                    <a:pt x="16359" y="35251"/>
                  </a:lnTo>
                  <a:lnTo>
                    <a:pt x="17023" y="35734"/>
                  </a:lnTo>
                  <a:lnTo>
                    <a:pt x="17747" y="36157"/>
                  </a:lnTo>
                  <a:lnTo>
                    <a:pt x="18411" y="36640"/>
                  </a:lnTo>
                  <a:lnTo>
                    <a:pt x="19135" y="37002"/>
                  </a:lnTo>
                  <a:lnTo>
                    <a:pt x="19860" y="37364"/>
                  </a:lnTo>
                  <a:lnTo>
                    <a:pt x="20584" y="37666"/>
                  </a:lnTo>
                  <a:lnTo>
                    <a:pt x="21369" y="37968"/>
                  </a:lnTo>
                  <a:lnTo>
                    <a:pt x="22093" y="38209"/>
                  </a:lnTo>
                  <a:lnTo>
                    <a:pt x="22878" y="38450"/>
                  </a:lnTo>
                  <a:lnTo>
                    <a:pt x="23662" y="38632"/>
                  </a:lnTo>
                  <a:lnTo>
                    <a:pt x="24447" y="38752"/>
                  </a:lnTo>
                  <a:lnTo>
                    <a:pt x="25232" y="38813"/>
                  </a:lnTo>
                  <a:lnTo>
                    <a:pt x="26017" y="38873"/>
                  </a:lnTo>
                  <a:lnTo>
                    <a:pt x="26801" y="38933"/>
                  </a:lnTo>
                  <a:lnTo>
                    <a:pt x="26801" y="38933"/>
                  </a:lnTo>
                  <a:lnTo>
                    <a:pt x="27707" y="38873"/>
                  </a:lnTo>
                  <a:lnTo>
                    <a:pt x="28491" y="38813"/>
                  </a:lnTo>
                  <a:lnTo>
                    <a:pt x="30061" y="38632"/>
                  </a:lnTo>
                  <a:lnTo>
                    <a:pt x="31570" y="38330"/>
                  </a:lnTo>
                  <a:lnTo>
                    <a:pt x="32958" y="37907"/>
                  </a:lnTo>
                  <a:lnTo>
                    <a:pt x="34286" y="37424"/>
                  </a:lnTo>
                  <a:lnTo>
                    <a:pt x="35493" y="36881"/>
                  </a:lnTo>
                  <a:lnTo>
                    <a:pt x="37908" y="35734"/>
                  </a:lnTo>
                  <a:lnTo>
                    <a:pt x="33079" y="40261"/>
                  </a:ln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</p:grpSp>
      <p:grpSp>
        <p:nvGrpSpPr>
          <p:cNvPr id="31" name="Shape 31"/>
          <p:cNvGrpSpPr/>
          <p:nvPr/>
        </p:nvGrpSpPr>
        <p:grpSpPr>
          <a:xfrm>
            <a:off x="457207" y="127961"/>
            <a:ext cx="1098743" cy="359511"/>
            <a:chOff x="247172" y="1685724"/>
            <a:chExt cx="7134698" cy="2332975"/>
          </a:xfrm>
        </p:grpSpPr>
        <p:sp>
          <p:nvSpPr>
            <p:cNvPr id="32" name="Shape 32"/>
            <p:cNvSpPr/>
            <p:nvPr/>
          </p:nvSpPr>
          <p:spPr>
            <a:xfrm>
              <a:off x="7066471" y="2271224"/>
              <a:ext cx="315400" cy="166025"/>
            </a:xfrm>
            <a:custGeom>
              <a:avLst/>
              <a:gdLst/>
              <a:ahLst/>
              <a:cxnLst/>
              <a:rect l="0" t="0" r="0" b="0"/>
              <a:pathLst>
                <a:path w="12616" h="6641" extrusionOk="0">
                  <a:moveTo>
                    <a:pt x="1" y="1"/>
                  </a:moveTo>
                  <a:lnTo>
                    <a:pt x="1" y="665"/>
                  </a:lnTo>
                  <a:lnTo>
                    <a:pt x="2113" y="665"/>
                  </a:lnTo>
                  <a:lnTo>
                    <a:pt x="2113" y="6640"/>
                  </a:lnTo>
                  <a:lnTo>
                    <a:pt x="2898" y="6640"/>
                  </a:lnTo>
                  <a:lnTo>
                    <a:pt x="2898" y="665"/>
                  </a:lnTo>
                  <a:lnTo>
                    <a:pt x="5011" y="665"/>
                  </a:lnTo>
                  <a:lnTo>
                    <a:pt x="5011" y="1"/>
                  </a:lnTo>
                  <a:close/>
                  <a:moveTo>
                    <a:pt x="5976" y="1"/>
                  </a:moveTo>
                  <a:lnTo>
                    <a:pt x="5976" y="6640"/>
                  </a:lnTo>
                  <a:lnTo>
                    <a:pt x="6701" y="6640"/>
                  </a:lnTo>
                  <a:lnTo>
                    <a:pt x="6701" y="2415"/>
                  </a:lnTo>
                  <a:lnTo>
                    <a:pt x="6701" y="1510"/>
                  </a:lnTo>
                  <a:lnTo>
                    <a:pt x="6640" y="725"/>
                  </a:lnTo>
                  <a:lnTo>
                    <a:pt x="6701" y="725"/>
                  </a:lnTo>
                  <a:lnTo>
                    <a:pt x="8934" y="6640"/>
                  </a:lnTo>
                  <a:lnTo>
                    <a:pt x="9538" y="6640"/>
                  </a:lnTo>
                  <a:lnTo>
                    <a:pt x="11831" y="725"/>
                  </a:lnTo>
                  <a:lnTo>
                    <a:pt x="11892" y="725"/>
                  </a:lnTo>
                  <a:lnTo>
                    <a:pt x="11831" y="2355"/>
                  </a:lnTo>
                  <a:lnTo>
                    <a:pt x="11831" y="6640"/>
                  </a:lnTo>
                  <a:lnTo>
                    <a:pt x="12616" y="6640"/>
                  </a:lnTo>
                  <a:lnTo>
                    <a:pt x="12616" y="1"/>
                  </a:lnTo>
                  <a:lnTo>
                    <a:pt x="11409" y="1"/>
                  </a:lnTo>
                  <a:lnTo>
                    <a:pt x="9296" y="5494"/>
                  </a:lnTo>
                  <a:lnTo>
                    <a:pt x="7184" y="1"/>
                  </a:lnTo>
                  <a:close/>
                </a:path>
              </a:pathLst>
            </a:custGeom>
            <a:solidFill>
              <a:srgbClr val="969899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33" name="Shape 33"/>
            <p:cNvSpPr/>
            <p:nvPr/>
          </p:nvSpPr>
          <p:spPr>
            <a:xfrm>
              <a:off x="7215871" y="2271224"/>
              <a:ext cx="166000" cy="166025"/>
            </a:xfrm>
            <a:custGeom>
              <a:avLst/>
              <a:gdLst/>
              <a:ahLst/>
              <a:cxnLst/>
              <a:rect l="0" t="0" r="0" b="0"/>
              <a:pathLst>
                <a:path w="6640" h="6641" fill="none" extrusionOk="0">
                  <a:moveTo>
                    <a:pt x="3562" y="6640"/>
                  </a:moveTo>
                  <a:lnTo>
                    <a:pt x="5855" y="725"/>
                  </a:lnTo>
                  <a:lnTo>
                    <a:pt x="5916" y="725"/>
                  </a:lnTo>
                  <a:lnTo>
                    <a:pt x="5916" y="725"/>
                  </a:lnTo>
                  <a:lnTo>
                    <a:pt x="5855" y="2355"/>
                  </a:lnTo>
                  <a:lnTo>
                    <a:pt x="5855" y="6640"/>
                  </a:lnTo>
                  <a:lnTo>
                    <a:pt x="6640" y="6640"/>
                  </a:lnTo>
                  <a:lnTo>
                    <a:pt x="6640" y="1"/>
                  </a:lnTo>
                  <a:lnTo>
                    <a:pt x="5433" y="1"/>
                  </a:lnTo>
                  <a:lnTo>
                    <a:pt x="3320" y="5494"/>
                  </a:lnTo>
                  <a:lnTo>
                    <a:pt x="3320" y="5494"/>
                  </a:lnTo>
                  <a:lnTo>
                    <a:pt x="1208" y="1"/>
                  </a:lnTo>
                  <a:lnTo>
                    <a:pt x="0" y="1"/>
                  </a:lnTo>
                  <a:lnTo>
                    <a:pt x="0" y="6640"/>
                  </a:lnTo>
                  <a:lnTo>
                    <a:pt x="725" y="6640"/>
                  </a:lnTo>
                  <a:lnTo>
                    <a:pt x="725" y="2415"/>
                  </a:lnTo>
                  <a:lnTo>
                    <a:pt x="725" y="2415"/>
                  </a:lnTo>
                  <a:lnTo>
                    <a:pt x="725" y="1510"/>
                  </a:lnTo>
                  <a:lnTo>
                    <a:pt x="664" y="725"/>
                  </a:lnTo>
                  <a:lnTo>
                    <a:pt x="725" y="725"/>
                  </a:lnTo>
                  <a:lnTo>
                    <a:pt x="2958" y="6640"/>
                  </a:lnTo>
                  <a:lnTo>
                    <a:pt x="3562" y="6640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34" name="Shape 34"/>
            <p:cNvSpPr/>
            <p:nvPr/>
          </p:nvSpPr>
          <p:spPr>
            <a:xfrm>
              <a:off x="7066471" y="2271224"/>
              <a:ext cx="125275" cy="166025"/>
            </a:xfrm>
            <a:custGeom>
              <a:avLst/>
              <a:gdLst/>
              <a:ahLst/>
              <a:cxnLst/>
              <a:rect l="0" t="0" r="0" b="0"/>
              <a:pathLst>
                <a:path w="5011" h="6641" fill="none" extrusionOk="0">
                  <a:moveTo>
                    <a:pt x="2898" y="665"/>
                  </a:moveTo>
                  <a:lnTo>
                    <a:pt x="5011" y="665"/>
                  </a:lnTo>
                  <a:lnTo>
                    <a:pt x="5011" y="1"/>
                  </a:lnTo>
                  <a:lnTo>
                    <a:pt x="1" y="1"/>
                  </a:lnTo>
                  <a:lnTo>
                    <a:pt x="1" y="665"/>
                  </a:lnTo>
                  <a:lnTo>
                    <a:pt x="2113" y="665"/>
                  </a:lnTo>
                  <a:lnTo>
                    <a:pt x="2113" y="6640"/>
                  </a:lnTo>
                  <a:lnTo>
                    <a:pt x="2898" y="6640"/>
                  </a:lnTo>
                  <a:lnTo>
                    <a:pt x="2898" y="665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35" name="Shape 35"/>
            <p:cNvSpPr/>
            <p:nvPr/>
          </p:nvSpPr>
          <p:spPr>
            <a:xfrm>
              <a:off x="4422648" y="2284800"/>
              <a:ext cx="1134825" cy="1733900"/>
            </a:xfrm>
            <a:custGeom>
              <a:avLst/>
              <a:gdLst/>
              <a:ahLst/>
              <a:cxnLst/>
              <a:rect l="0" t="0" r="0" b="0"/>
              <a:pathLst>
                <a:path w="45393" h="69356" extrusionOk="0">
                  <a:moveTo>
                    <a:pt x="21610" y="3019"/>
                  </a:moveTo>
                  <a:lnTo>
                    <a:pt x="22334" y="3140"/>
                  </a:lnTo>
                  <a:lnTo>
                    <a:pt x="22938" y="3260"/>
                  </a:lnTo>
                  <a:lnTo>
                    <a:pt x="23602" y="3442"/>
                  </a:lnTo>
                  <a:lnTo>
                    <a:pt x="24206" y="3683"/>
                  </a:lnTo>
                  <a:lnTo>
                    <a:pt x="24809" y="3985"/>
                  </a:lnTo>
                  <a:lnTo>
                    <a:pt x="25352" y="4347"/>
                  </a:lnTo>
                  <a:lnTo>
                    <a:pt x="25896" y="4709"/>
                  </a:lnTo>
                  <a:lnTo>
                    <a:pt x="26439" y="5132"/>
                  </a:lnTo>
                  <a:lnTo>
                    <a:pt x="26922" y="5554"/>
                  </a:lnTo>
                  <a:lnTo>
                    <a:pt x="27405" y="6037"/>
                  </a:lnTo>
                  <a:lnTo>
                    <a:pt x="27888" y="6580"/>
                  </a:lnTo>
                  <a:lnTo>
                    <a:pt x="28733" y="7727"/>
                  </a:lnTo>
                  <a:lnTo>
                    <a:pt x="29517" y="8934"/>
                  </a:lnTo>
                  <a:lnTo>
                    <a:pt x="30181" y="10202"/>
                  </a:lnTo>
                  <a:lnTo>
                    <a:pt x="30785" y="11590"/>
                  </a:lnTo>
                  <a:lnTo>
                    <a:pt x="31268" y="12979"/>
                  </a:lnTo>
                  <a:lnTo>
                    <a:pt x="31690" y="14367"/>
                  </a:lnTo>
                  <a:lnTo>
                    <a:pt x="31992" y="15755"/>
                  </a:lnTo>
                  <a:lnTo>
                    <a:pt x="32234" y="17144"/>
                  </a:lnTo>
                  <a:lnTo>
                    <a:pt x="32354" y="18471"/>
                  </a:lnTo>
                  <a:lnTo>
                    <a:pt x="32415" y="19739"/>
                  </a:lnTo>
                  <a:lnTo>
                    <a:pt x="32415" y="20403"/>
                  </a:lnTo>
                  <a:lnTo>
                    <a:pt x="32354" y="21188"/>
                  </a:lnTo>
                  <a:lnTo>
                    <a:pt x="32234" y="22033"/>
                  </a:lnTo>
                  <a:lnTo>
                    <a:pt x="32052" y="22878"/>
                  </a:lnTo>
                  <a:lnTo>
                    <a:pt x="31751" y="23783"/>
                  </a:lnTo>
                  <a:lnTo>
                    <a:pt x="31388" y="24689"/>
                  </a:lnTo>
                  <a:lnTo>
                    <a:pt x="31087" y="25172"/>
                  </a:lnTo>
                  <a:lnTo>
                    <a:pt x="30845" y="25594"/>
                  </a:lnTo>
                  <a:lnTo>
                    <a:pt x="30483" y="26017"/>
                  </a:lnTo>
                  <a:lnTo>
                    <a:pt x="30121" y="26379"/>
                  </a:lnTo>
                  <a:lnTo>
                    <a:pt x="29517" y="26922"/>
                  </a:lnTo>
                  <a:lnTo>
                    <a:pt x="28853" y="27405"/>
                  </a:lnTo>
                  <a:lnTo>
                    <a:pt x="28129" y="27827"/>
                  </a:lnTo>
                  <a:lnTo>
                    <a:pt x="27344" y="28190"/>
                  </a:lnTo>
                  <a:lnTo>
                    <a:pt x="26499" y="28491"/>
                  </a:lnTo>
                  <a:lnTo>
                    <a:pt x="25654" y="28733"/>
                  </a:lnTo>
                  <a:lnTo>
                    <a:pt x="24809" y="28914"/>
                  </a:lnTo>
                  <a:lnTo>
                    <a:pt x="23240" y="28914"/>
                  </a:lnTo>
                  <a:lnTo>
                    <a:pt x="22515" y="28854"/>
                  </a:lnTo>
                  <a:lnTo>
                    <a:pt x="21851" y="28672"/>
                  </a:lnTo>
                  <a:lnTo>
                    <a:pt x="21187" y="28491"/>
                  </a:lnTo>
                  <a:lnTo>
                    <a:pt x="20584" y="28250"/>
                  </a:lnTo>
                  <a:lnTo>
                    <a:pt x="19980" y="27948"/>
                  </a:lnTo>
                  <a:lnTo>
                    <a:pt x="19437" y="27646"/>
                  </a:lnTo>
                  <a:lnTo>
                    <a:pt x="18833" y="27284"/>
                  </a:lnTo>
                  <a:lnTo>
                    <a:pt x="18350" y="26862"/>
                  </a:lnTo>
                  <a:lnTo>
                    <a:pt x="17807" y="26439"/>
                  </a:lnTo>
                  <a:lnTo>
                    <a:pt x="17385" y="25956"/>
                  </a:lnTo>
                  <a:lnTo>
                    <a:pt x="16902" y="25413"/>
                  </a:lnTo>
                  <a:lnTo>
                    <a:pt x="16057" y="24326"/>
                  </a:lnTo>
                  <a:lnTo>
                    <a:pt x="15332" y="23119"/>
                  </a:lnTo>
                  <a:lnTo>
                    <a:pt x="14668" y="21852"/>
                  </a:lnTo>
                  <a:lnTo>
                    <a:pt x="14125" y="20524"/>
                  </a:lnTo>
                  <a:lnTo>
                    <a:pt x="13642" y="19196"/>
                  </a:lnTo>
                  <a:lnTo>
                    <a:pt x="13220" y="17868"/>
                  </a:lnTo>
                  <a:lnTo>
                    <a:pt x="12918" y="16480"/>
                  </a:lnTo>
                  <a:lnTo>
                    <a:pt x="12737" y="15212"/>
                  </a:lnTo>
                  <a:lnTo>
                    <a:pt x="12616" y="13944"/>
                  </a:lnTo>
                  <a:lnTo>
                    <a:pt x="12556" y="12737"/>
                  </a:lnTo>
                  <a:lnTo>
                    <a:pt x="12616" y="11832"/>
                  </a:lnTo>
                  <a:lnTo>
                    <a:pt x="12677" y="10987"/>
                  </a:lnTo>
                  <a:lnTo>
                    <a:pt x="12797" y="10081"/>
                  </a:lnTo>
                  <a:lnTo>
                    <a:pt x="12978" y="9236"/>
                  </a:lnTo>
                  <a:lnTo>
                    <a:pt x="13280" y="8391"/>
                  </a:lnTo>
                  <a:lnTo>
                    <a:pt x="13582" y="7546"/>
                  </a:lnTo>
                  <a:lnTo>
                    <a:pt x="14065" y="6761"/>
                  </a:lnTo>
                  <a:lnTo>
                    <a:pt x="14548" y="6037"/>
                  </a:lnTo>
                  <a:lnTo>
                    <a:pt x="15151" y="5373"/>
                  </a:lnTo>
                  <a:lnTo>
                    <a:pt x="15815" y="4769"/>
                  </a:lnTo>
                  <a:lnTo>
                    <a:pt x="16600" y="4287"/>
                  </a:lnTo>
                  <a:lnTo>
                    <a:pt x="17385" y="3804"/>
                  </a:lnTo>
                  <a:lnTo>
                    <a:pt x="18290" y="3502"/>
                  </a:lnTo>
                  <a:lnTo>
                    <a:pt x="19135" y="3200"/>
                  </a:lnTo>
                  <a:lnTo>
                    <a:pt x="20041" y="3079"/>
                  </a:lnTo>
                  <a:lnTo>
                    <a:pt x="20946" y="3019"/>
                  </a:lnTo>
                  <a:close/>
                  <a:moveTo>
                    <a:pt x="26499" y="43582"/>
                  </a:moveTo>
                  <a:lnTo>
                    <a:pt x="27465" y="43702"/>
                  </a:lnTo>
                  <a:lnTo>
                    <a:pt x="29879" y="45393"/>
                  </a:lnTo>
                  <a:lnTo>
                    <a:pt x="31932" y="46962"/>
                  </a:lnTo>
                  <a:lnTo>
                    <a:pt x="32837" y="47686"/>
                  </a:lnTo>
                  <a:lnTo>
                    <a:pt x="33682" y="48411"/>
                  </a:lnTo>
                  <a:lnTo>
                    <a:pt x="34407" y="49075"/>
                  </a:lnTo>
                  <a:lnTo>
                    <a:pt x="35010" y="49799"/>
                  </a:lnTo>
                  <a:lnTo>
                    <a:pt x="35614" y="50463"/>
                  </a:lnTo>
                  <a:lnTo>
                    <a:pt x="36097" y="51127"/>
                  </a:lnTo>
                  <a:lnTo>
                    <a:pt x="36519" y="51851"/>
                  </a:lnTo>
                  <a:lnTo>
                    <a:pt x="36821" y="52515"/>
                  </a:lnTo>
                  <a:lnTo>
                    <a:pt x="37062" y="53300"/>
                  </a:lnTo>
                  <a:lnTo>
                    <a:pt x="37244" y="54024"/>
                  </a:lnTo>
                  <a:lnTo>
                    <a:pt x="37364" y="54869"/>
                  </a:lnTo>
                  <a:lnTo>
                    <a:pt x="37425" y="55714"/>
                  </a:lnTo>
                  <a:lnTo>
                    <a:pt x="37364" y="56740"/>
                  </a:lnTo>
                  <a:lnTo>
                    <a:pt x="37183" y="57706"/>
                  </a:lnTo>
                  <a:lnTo>
                    <a:pt x="36942" y="58672"/>
                  </a:lnTo>
                  <a:lnTo>
                    <a:pt x="36519" y="59577"/>
                  </a:lnTo>
                  <a:lnTo>
                    <a:pt x="36036" y="60483"/>
                  </a:lnTo>
                  <a:lnTo>
                    <a:pt x="35493" y="61268"/>
                  </a:lnTo>
                  <a:lnTo>
                    <a:pt x="34769" y="62052"/>
                  </a:lnTo>
                  <a:lnTo>
                    <a:pt x="33984" y="62716"/>
                  </a:lnTo>
                  <a:lnTo>
                    <a:pt x="33079" y="63320"/>
                  </a:lnTo>
                  <a:lnTo>
                    <a:pt x="32113" y="63863"/>
                  </a:lnTo>
                  <a:lnTo>
                    <a:pt x="31026" y="64346"/>
                  </a:lnTo>
                  <a:lnTo>
                    <a:pt x="29819" y="64768"/>
                  </a:lnTo>
                  <a:lnTo>
                    <a:pt x="28491" y="65070"/>
                  </a:lnTo>
                  <a:lnTo>
                    <a:pt x="27103" y="65312"/>
                  </a:lnTo>
                  <a:lnTo>
                    <a:pt x="25594" y="65493"/>
                  </a:lnTo>
                  <a:lnTo>
                    <a:pt x="24024" y="65493"/>
                  </a:lnTo>
                  <a:lnTo>
                    <a:pt x="22274" y="65432"/>
                  </a:lnTo>
                  <a:lnTo>
                    <a:pt x="20523" y="65312"/>
                  </a:lnTo>
                  <a:lnTo>
                    <a:pt x="18954" y="65070"/>
                  </a:lnTo>
                  <a:lnTo>
                    <a:pt x="17445" y="64708"/>
                  </a:lnTo>
                  <a:lnTo>
                    <a:pt x="15996" y="64225"/>
                  </a:lnTo>
                  <a:lnTo>
                    <a:pt x="14668" y="63682"/>
                  </a:lnTo>
                  <a:lnTo>
                    <a:pt x="13461" y="63078"/>
                  </a:lnTo>
                  <a:lnTo>
                    <a:pt x="12375" y="62414"/>
                  </a:lnTo>
                  <a:lnTo>
                    <a:pt x="11409" y="61630"/>
                  </a:lnTo>
                  <a:lnTo>
                    <a:pt x="10504" y="60785"/>
                  </a:lnTo>
                  <a:lnTo>
                    <a:pt x="9779" y="59879"/>
                  </a:lnTo>
                  <a:lnTo>
                    <a:pt x="9176" y="58853"/>
                  </a:lnTo>
                  <a:lnTo>
                    <a:pt x="8693" y="57827"/>
                  </a:lnTo>
                  <a:lnTo>
                    <a:pt x="8451" y="57284"/>
                  </a:lnTo>
                  <a:lnTo>
                    <a:pt x="8331" y="56740"/>
                  </a:lnTo>
                  <a:lnTo>
                    <a:pt x="8210" y="56197"/>
                  </a:lnTo>
                  <a:lnTo>
                    <a:pt x="8089" y="55594"/>
                  </a:lnTo>
                  <a:lnTo>
                    <a:pt x="8029" y="54990"/>
                  </a:lnTo>
                  <a:lnTo>
                    <a:pt x="8029" y="54386"/>
                  </a:lnTo>
                  <a:lnTo>
                    <a:pt x="8089" y="53240"/>
                  </a:lnTo>
                  <a:lnTo>
                    <a:pt x="8270" y="52213"/>
                  </a:lnTo>
                  <a:lnTo>
                    <a:pt x="8572" y="51187"/>
                  </a:lnTo>
                  <a:lnTo>
                    <a:pt x="8934" y="50342"/>
                  </a:lnTo>
                  <a:lnTo>
                    <a:pt x="9417" y="49497"/>
                  </a:lnTo>
                  <a:lnTo>
                    <a:pt x="9960" y="48773"/>
                  </a:lnTo>
                  <a:lnTo>
                    <a:pt x="10564" y="48169"/>
                  </a:lnTo>
                  <a:lnTo>
                    <a:pt x="11167" y="47566"/>
                  </a:lnTo>
                  <a:lnTo>
                    <a:pt x="11831" y="47083"/>
                  </a:lnTo>
                  <a:lnTo>
                    <a:pt x="12495" y="46600"/>
                  </a:lnTo>
                  <a:lnTo>
                    <a:pt x="13159" y="46238"/>
                  </a:lnTo>
                  <a:lnTo>
                    <a:pt x="13763" y="45936"/>
                  </a:lnTo>
                  <a:lnTo>
                    <a:pt x="14910" y="45393"/>
                  </a:lnTo>
                  <a:lnTo>
                    <a:pt x="15815" y="45030"/>
                  </a:lnTo>
                  <a:lnTo>
                    <a:pt x="17324" y="44608"/>
                  </a:lnTo>
                  <a:lnTo>
                    <a:pt x="18833" y="44306"/>
                  </a:lnTo>
                  <a:lnTo>
                    <a:pt x="20342" y="44004"/>
                  </a:lnTo>
                  <a:lnTo>
                    <a:pt x="21731" y="43823"/>
                  </a:lnTo>
                  <a:lnTo>
                    <a:pt x="22998" y="43702"/>
                  </a:lnTo>
                  <a:lnTo>
                    <a:pt x="24085" y="43642"/>
                  </a:lnTo>
                  <a:lnTo>
                    <a:pt x="25413" y="43582"/>
                  </a:lnTo>
                  <a:close/>
                  <a:moveTo>
                    <a:pt x="26680" y="1"/>
                  </a:moveTo>
                  <a:lnTo>
                    <a:pt x="24749" y="61"/>
                  </a:lnTo>
                  <a:lnTo>
                    <a:pt x="22757" y="182"/>
                  </a:lnTo>
                  <a:lnTo>
                    <a:pt x="21731" y="303"/>
                  </a:lnTo>
                  <a:lnTo>
                    <a:pt x="20705" y="484"/>
                  </a:lnTo>
                  <a:lnTo>
                    <a:pt x="19678" y="665"/>
                  </a:lnTo>
                  <a:lnTo>
                    <a:pt x="18652" y="906"/>
                  </a:lnTo>
                  <a:lnTo>
                    <a:pt x="17566" y="1208"/>
                  </a:lnTo>
                  <a:lnTo>
                    <a:pt x="16540" y="1570"/>
                  </a:lnTo>
                  <a:lnTo>
                    <a:pt x="15453" y="1932"/>
                  </a:lnTo>
                  <a:lnTo>
                    <a:pt x="14427" y="2415"/>
                  </a:lnTo>
                  <a:lnTo>
                    <a:pt x="13401" y="2959"/>
                  </a:lnTo>
                  <a:lnTo>
                    <a:pt x="12375" y="3562"/>
                  </a:lnTo>
                  <a:lnTo>
                    <a:pt x="11349" y="4226"/>
                  </a:lnTo>
                  <a:lnTo>
                    <a:pt x="10383" y="5011"/>
                  </a:lnTo>
                  <a:lnTo>
                    <a:pt x="9658" y="5675"/>
                  </a:lnTo>
                  <a:lnTo>
                    <a:pt x="8994" y="6339"/>
                  </a:lnTo>
                  <a:lnTo>
                    <a:pt x="8391" y="7003"/>
                  </a:lnTo>
                  <a:lnTo>
                    <a:pt x="7848" y="7727"/>
                  </a:lnTo>
                  <a:lnTo>
                    <a:pt x="7304" y="8512"/>
                  </a:lnTo>
                  <a:lnTo>
                    <a:pt x="6821" y="9236"/>
                  </a:lnTo>
                  <a:lnTo>
                    <a:pt x="6399" y="10021"/>
                  </a:lnTo>
                  <a:lnTo>
                    <a:pt x="5976" y="10806"/>
                  </a:lnTo>
                  <a:lnTo>
                    <a:pt x="5675" y="11590"/>
                  </a:lnTo>
                  <a:lnTo>
                    <a:pt x="5373" y="12375"/>
                  </a:lnTo>
                  <a:lnTo>
                    <a:pt x="5131" y="13220"/>
                  </a:lnTo>
                  <a:lnTo>
                    <a:pt x="4950" y="14005"/>
                  </a:lnTo>
                  <a:lnTo>
                    <a:pt x="4769" y="14789"/>
                  </a:lnTo>
                  <a:lnTo>
                    <a:pt x="4648" y="15634"/>
                  </a:lnTo>
                  <a:lnTo>
                    <a:pt x="4588" y="16419"/>
                  </a:lnTo>
                  <a:lnTo>
                    <a:pt x="4588" y="17204"/>
                  </a:lnTo>
                  <a:lnTo>
                    <a:pt x="4648" y="18532"/>
                  </a:lnTo>
                  <a:lnTo>
                    <a:pt x="4830" y="19860"/>
                  </a:lnTo>
                  <a:lnTo>
                    <a:pt x="5131" y="21127"/>
                  </a:lnTo>
                  <a:lnTo>
                    <a:pt x="5554" y="22455"/>
                  </a:lnTo>
                  <a:lnTo>
                    <a:pt x="6097" y="23663"/>
                  </a:lnTo>
                  <a:lnTo>
                    <a:pt x="6821" y="24870"/>
                  </a:lnTo>
                  <a:lnTo>
                    <a:pt x="7606" y="25956"/>
                  </a:lnTo>
                  <a:lnTo>
                    <a:pt x="8512" y="26982"/>
                  </a:lnTo>
                  <a:lnTo>
                    <a:pt x="9538" y="27948"/>
                  </a:lnTo>
                  <a:lnTo>
                    <a:pt x="10081" y="28431"/>
                  </a:lnTo>
                  <a:lnTo>
                    <a:pt x="10624" y="28854"/>
                  </a:lnTo>
                  <a:lnTo>
                    <a:pt x="11228" y="29216"/>
                  </a:lnTo>
                  <a:lnTo>
                    <a:pt x="11892" y="29578"/>
                  </a:lnTo>
                  <a:lnTo>
                    <a:pt x="12556" y="29940"/>
                  </a:lnTo>
                  <a:lnTo>
                    <a:pt x="13220" y="30242"/>
                  </a:lnTo>
                  <a:lnTo>
                    <a:pt x="13944" y="30544"/>
                  </a:lnTo>
                  <a:lnTo>
                    <a:pt x="14668" y="30785"/>
                  </a:lnTo>
                  <a:lnTo>
                    <a:pt x="15453" y="30966"/>
                  </a:lnTo>
                  <a:lnTo>
                    <a:pt x="16238" y="31147"/>
                  </a:lnTo>
                  <a:lnTo>
                    <a:pt x="17083" y="31328"/>
                  </a:lnTo>
                  <a:lnTo>
                    <a:pt x="17928" y="31389"/>
                  </a:lnTo>
                  <a:lnTo>
                    <a:pt x="18773" y="31449"/>
                  </a:lnTo>
                  <a:lnTo>
                    <a:pt x="19678" y="31509"/>
                  </a:lnTo>
                  <a:lnTo>
                    <a:pt x="21067" y="31449"/>
                  </a:lnTo>
                  <a:lnTo>
                    <a:pt x="22576" y="31328"/>
                  </a:lnTo>
                  <a:lnTo>
                    <a:pt x="22576" y="31328"/>
                  </a:lnTo>
                  <a:lnTo>
                    <a:pt x="22214" y="32113"/>
                  </a:lnTo>
                  <a:lnTo>
                    <a:pt x="21972" y="32898"/>
                  </a:lnTo>
                  <a:lnTo>
                    <a:pt x="21731" y="33803"/>
                  </a:lnTo>
                  <a:lnTo>
                    <a:pt x="21670" y="34286"/>
                  </a:lnTo>
                  <a:lnTo>
                    <a:pt x="21670" y="34829"/>
                  </a:lnTo>
                  <a:lnTo>
                    <a:pt x="21731" y="35855"/>
                  </a:lnTo>
                  <a:lnTo>
                    <a:pt x="21912" y="36761"/>
                  </a:lnTo>
                  <a:lnTo>
                    <a:pt x="22214" y="37606"/>
                  </a:lnTo>
                  <a:lnTo>
                    <a:pt x="22576" y="38391"/>
                  </a:lnTo>
                  <a:lnTo>
                    <a:pt x="22998" y="39115"/>
                  </a:lnTo>
                  <a:lnTo>
                    <a:pt x="23421" y="39779"/>
                  </a:lnTo>
                  <a:lnTo>
                    <a:pt x="24387" y="41047"/>
                  </a:lnTo>
                  <a:lnTo>
                    <a:pt x="22696" y="41167"/>
                  </a:lnTo>
                  <a:lnTo>
                    <a:pt x="20765" y="41348"/>
                  </a:lnTo>
                  <a:lnTo>
                    <a:pt x="18592" y="41590"/>
                  </a:lnTo>
                  <a:lnTo>
                    <a:pt x="16298" y="41952"/>
                  </a:lnTo>
                  <a:lnTo>
                    <a:pt x="15091" y="42193"/>
                  </a:lnTo>
                  <a:lnTo>
                    <a:pt x="13944" y="42435"/>
                  </a:lnTo>
                  <a:lnTo>
                    <a:pt x="12737" y="42797"/>
                  </a:lnTo>
                  <a:lnTo>
                    <a:pt x="11530" y="43159"/>
                  </a:lnTo>
                  <a:lnTo>
                    <a:pt x="10383" y="43582"/>
                  </a:lnTo>
                  <a:lnTo>
                    <a:pt x="9236" y="44065"/>
                  </a:lnTo>
                  <a:lnTo>
                    <a:pt x="8089" y="44608"/>
                  </a:lnTo>
                  <a:lnTo>
                    <a:pt x="7003" y="45211"/>
                  </a:lnTo>
                  <a:lnTo>
                    <a:pt x="6037" y="45815"/>
                  </a:lnTo>
                  <a:lnTo>
                    <a:pt x="5192" y="46479"/>
                  </a:lnTo>
                  <a:lnTo>
                    <a:pt x="4407" y="47143"/>
                  </a:lnTo>
                  <a:lnTo>
                    <a:pt x="3683" y="47867"/>
                  </a:lnTo>
                  <a:lnTo>
                    <a:pt x="3019" y="48531"/>
                  </a:lnTo>
                  <a:lnTo>
                    <a:pt x="2415" y="49256"/>
                  </a:lnTo>
                  <a:lnTo>
                    <a:pt x="1932" y="49980"/>
                  </a:lnTo>
                  <a:lnTo>
                    <a:pt x="1510" y="50765"/>
                  </a:lnTo>
                  <a:lnTo>
                    <a:pt x="1148" y="51489"/>
                  </a:lnTo>
                  <a:lnTo>
                    <a:pt x="785" y="52213"/>
                  </a:lnTo>
                  <a:lnTo>
                    <a:pt x="544" y="52938"/>
                  </a:lnTo>
                  <a:lnTo>
                    <a:pt x="363" y="53662"/>
                  </a:lnTo>
                  <a:lnTo>
                    <a:pt x="182" y="54326"/>
                  </a:lnTo>
                  <a:lnTo>
                    <a:pt x="121" y="55050"/>
                  </a:lnTo>
                  <a:lnTo>
                    <a:pt x="61" y="55714"/>
                  </a:lnTo>
                  <a:lnTo>
                    <a:pt x="1" y="56318"/>
                  </a:lnTo>
                  <a:lnTo>
                    <a:pt x="61" y="56982"/>
                  </a:lnTo>
                  <a:lnTo>
                    <a:pt x="61" y="57586"/>
                  </a:lnTo>
                  <a:lnTo>
                    <a:pt x="182" y="58189"/>
                  </a:lnTo>
                  <a:lnTo>
                    <a:pt x="302" y="58793"/>
                  </a:lnTo>
                  <a:lnTo>
                    <a:pt x="484" y="59396"/>
                  </a:lnTo>
                  <a:lnTo>
                    <a:pt x="665" y="60000"/>
                  </a:lnTo>
                  <a:lnTo>
                    <a:pt x="906" y="60604"/>
                  </a:lnTo>
                  <a:lnTo>
                    <a:pt x="1208" y="61207"/>
                  </a:lnTo>
                  <a:lnTo>
                    <a:pt x="1510" y="61750"/>
                  </a:lnTo>
                  <a:lnTo>
                    <a:pt x="1872" y="62354"/>
                  </a:lnTo>
                  <a:lnTo>
                    <a:pt x="2294" y="62897"/>
                  </a:lnTo>
                  <a:lnTo>
                    <a:pt x="2717" y="63380"/>
                  </a:lnTo>
                  <a:lnTo>
                    <a:pt x="3200" y="63923"/>
                  </a:lnTo>
                  <a:lnTo>
                    <a:pt x="3683" y="64406"/>
                  </a:lnTo>
                  <a:lnTo>
                    <a:pt x="4286" y="64889"/>
                  </a:lnTo>
                  <a:lnTo>
                    <a:pt x="4830" y="65372"/>
                  </a:lnTo>
                  <a:lnTo>
                    <a:pt x="5494" y="65795"/>
                  </a:lnTo>
                  <a:lnTo>
                    <a:pt x="6158" y="66217"/>
                  </a:lnTo>
                  <a:lnTo>
                    <a:pt x="6821" y="66640"/>
                  </a:lnTo>
                  <a:lnTo>
                    <a:pt x="7606" y="67002"/>
                  </a:lnTo>
                  <a:lnTo>
                    <a:pt x="8391" y="67364"/>
                  </a:lnTo>
                  <a:lnTo>
                    <a:pt x="9176" y="67666"/>
                  </a:lnTo>
                  <a:lnTo>
                    <a:pt x="10021" y="67968"/>
                  </a:lnTo>
                  <a:lnTo>
                    <a:pt x="10926" y="68269"/>
                  </a:lnTo>
                  <a:lnTo>
                    <a:pt x="11892" y="68511"/>
                  </a:lnTo>
                  <a:lnTo>
                    <a:pt x="12858" y="68692"/>
                  </a:lnTo>
                  <a:lnTo>
                    <a:pt x="13884" y="68873"/>
                  </a:lnTo>
                  <a:lnTo>
                    <a:pt x="14970" y="69054"/>
                  </a:lnTo>
                  <a:lnTo>
                    <a:pt x="16057" y="69175"/>
                  </a:lnTo>
                  <a:lnTo>
                    <a:pt x="17204" y="69235"/>
                  </a:lnTo>
                  <a:lnTo>
                    <a:pt x="18350" y="69296"/>
                  </a:lnTo>
                  <a:lnTo>
                    <a:pt x="19558" y="69356"/>
                  </a:lnTo>
                  <a:lnTo>
                    <a:pt x="21006" y="69296"/>
                  </a:lnTo>
                  <a:lnTo>
                    <a:pt x="22395" y="69235"/>
                  </a:lnTo>
                  <a:lnTo>
                    <a:pt x="23783" y="69115"/>
                  </a:lnTo>
                  <a:lnTo>
                    <a:pt x="25111" y="68933"/>
                  </a:lnTo>
                  <a:lnTo>
                    <a:pt x="26379" y="68752"/>
                  </a:lnTo>
                  <a:lnTo>
                    <a:pt x="27586" y="68451"/>
                  </a:lnTo>
                  <a:lnTo>
                    <a:pt x="28793" y="68209"/>
                  </a:lnTo>
                  <a:lnTo>
                    <a:pt x="29940" y="67847"/>
                  </a:lnTo>
                  <a:lnTo>
                    <a:pt x="31026" y="67485"/>
                  </a:lnTo>
                  <a:lnTo>
                    <a:pt x="32052" y="67062"/>
                  </a:lnTo>
                  <a:lnTo>
                    <a:pt x="33079" y="66640"/>
                  </a:lnTo>
                  <a:lnTo>
                    <a:pt x="34044" y="66157"/>
                  </a:lnTo>
                  <a:lnTo>
                    <a:pt x="34950" y="65614"/>
                  </a:lnTo>
                  <a:lnTo>
                    <a:pt x="35795" y="65131"/>
                  </a:lnTo>
                  <a:lnTo>
                    <a:pt x="36640" y="64527"/>
                  </a:lnTo>
                  <a:lnTo>
                    <a:pt x="37425" y="63923"/>
                  </a:lnTo>
                  <a:lnTo>
                    <a:pt x="38149" y="63320"/>
                  </a:lnTo>
                  <a:lnTo>
                    <a:pt x="38813" y="62656"/>
                  </a:lnTo>
                  <a:lnTo>
                    <a:pt x="39477" y="62052"/>
                  </a:lnTo>
                  <a:lnTo>
                    <a:pt x="40081" y="61328"/>
                  </a:lnTo>
                  <a:lnTo>
                    <a:pt x="40624" y="60664"/>
                  </a:lnTo>
                  <a:lnTo>
                    <a:pt x="41107" y="59940"/>
                  </a:lnTo>
                  <a:lnTo>
                    <a:pt x="41529" y="59155"/>
                  </a:lnTo>
                  <a:lnTo>
                    <a:pt x="41952" y="58431"/>
                  </a:lnTo>
                  <a:lnTo>
                    <a:pt x="42314" y="57646"/>
                  </a:lnTo>
                  <a:lnTo>
                    <a:pt x="42616" y="56922"/>
                  </a:lnTo>
                  <a:lnTo>
                    <a:pt x="42917" y="56137"/>
                  </a:lnTo>
                  <a:lnTo>
                    <a:pt x="43099" y="55352"/>
                  </a:lnTo>
                  <a:lnTo>
                    <a:pt x="43280" y="54567"/>
                  </a:lnTo>
                  <a:lnTo>
                    <a:pt x="43400" y="53722"/>
                  </a:lnTo>
                  <a:lnTo>
                    <a:pt x="43461" y="52938"/>
                  </a:lnTo>
                  <a:lnTo>
                    <a:pt x="43521" y="52153"/>
                  </a:lnTo>
                  <a:lnTo>
                    <a:pt x="43461" y="51006"/>
                  </a:lnTo>
                  <a:lnTo>
                    <a:pt x="43340" y="49920"/>
                  </a:lnTo>
                  <a:lnTo>
                    <a:pt x="43159" y="48894"/>
                  </a:lnTo>
                  <a:lnTo>
                    <a:pt x="42857" y="47988"/>
                  </a:lnTo>
                  <a:lnTo>
                    <a:pt x="42555" y="47083"/>
                  </a:lnTo>
                  <a:lnTo>
                    <a:pt x="42133" y="46238"/>
                  </a:lnTo>
                  <a:lnTo>
                    <a:pt x="41710" y="45453"/>
                  </a:lnTo>
                  <a:lnTo>
                    <a:pt x="41167" y="44668"/>
                  </a:lnTo>
                  <a:lnTo>
                    <a:pt x="40624" y="43944"/>
                  </a:lnTo>
                  <a:lnTo>
                    <a:pt x="40020" y="43280"/>
                  </a:lnTo>
                  <a:lnTo>
                    <a:pt x="39417" y="42556"/>
                  </a:lnTo>
                  <a:lnTo>
                    <a:pt x="38753" y="41952"/>
                  </a:lnTo>
                  <a:lnTo>
                    <a:pt x="37364" y="40684"/>
                  </a:lnTo>
                  <a:lnTo>
                    <a:pt x="35855" y="39417"/>
                  </a:lnTo>
                  <a:lnTo>
                    <a:pt x="32596" y="36882"/>
                  </a:lnTo>
                  <a:lnTo>
                    <a:pt x="31811" y="36157"/>
                  </a:lnTo>
                  <a:lnTo>
                    <a:pt x="31388" y="35795"/>
                  </a:lnTo>
                  <a:lnTo>
                    <a:pt x="31026" y="35373"/>
                  </a:lnTo>
                  <a:lnTo>
                    <a:pt x="30725" y="34829"/>
                  </a:lnTo>
                  <a:lnTo>
                    <a:pt x="30423" y="34286"/>
                  </a:lnTo>
                  <a:lnTo>
                    <a:pt x="30302" y="33682"/>
                  </a:lnTo>
                  <a:lnTo>
                    <a:pt x="30242" y="32958"/>
                  </a:lnTo>
                  <a:lnTo>
                    <a:pt x="30302" y="32234"/>
                  </a:lnTo>
                  <a:lnTo>
                    <a:pt x="30423" y="31570"/>
                  </a:lnTo>
                  <a:lnTo>
                    <a:pt x="30725" y="30966"/>
                  </a:lnTo>
                  <a:lnTo>
                    <a:pt x="31026" y="30423"/>
                  </a:lnTo>
                  <a:lnTo>
                    <a:pt x="31449" y="29880"/>
                  </a:lnTo>
                  <a:lnTo>
                    <a:pt x="31871" y="29397"/>
                  </a:lnTo>
                  <a:lnTo>
                    <a:pt x="32777" y="28491"/>
                  </a:lnTo>
                  <a:lnTo>
                    <a:pt x="34165" y="27345"/>
                  </a:lnTo>
                  <a:lnTo>
                    <a:pt x="35553" y="26137"/>
                  </a:lnTo>
                  <a:lnTo>
                    <a:pt x="36217" y="25534"/>
                  </a:lnTo>
                  <a:lnTo>
                    <a:pt x="36881" y="24870"/>
                  </a:lnTo>
                  <a:lnTo>
                    <a:pt x="37485" y="24145"/>
                  </a:lnTo>
                  <a:lnTo>
                    <a:pt x="38028" y="23421"/>
                  </a:lnTo>
                  <a:lnTo>
                    <a:pt x="38511" y="22636"/>
                  </a:lnTo>
                  <a:lnTo>
                    <a:pt x="38994" y="21852"/>
                  </a:lnTo>
                  <a:lnTo>
                    <a:pt x="39417" y="20946"/>
                  </a:lnTo>
                  <a:lnTo>
                    <a:pt x="39718" y="19980"/>
                  </a:lnTo>
                  <a:lnTo>
                    <a:pt x="40020" y="19015"/>
                  </a:lnTo>
                  <a:lnTo>
                    <a:pt x="40262" y="17928"/>
                  </a:lnTo>
                  <a:lnTo>
                    <a:pt x="40382" y="16781"/>
                  </a:lnTo>
                  <a:lnTo>
                    <a:pt x="40382" y="15574"/>
                  </a:lnTo>
                  <a:lnTo>
                    <a:pt x="40382" y="14307"/>
                  </a:lnTo>
                  <a:lnTo>
                    <a:pt x="40201" y="13099"/>
                  </a:lnTo>
                  <a:lnTo>
                    <a:pt x="39960" y="12013"/>
                  </a:lnTo>
                  <a:lnTo>
                    <a:pt x="39718" y="10987"/>
                  </a:lnTo>
                  <a:lnTo>
                    <a:pt x="39356" y="10021"/>
                  </a:lnTo>
                  <a:lnTo>
                    <a:pt x="38934" y="9115"/>
                  </a:lnTo>
                  <a:lnTo>
                    <a:pt x="38451" y="8270"/>
                  </a:lnTo>
                  <a:lnTo>
                    <a:pt x="37968" y="7486"/>
                  </a:lnTo>
                  <a:lnTo>
                    <a:pt x="37425" y="6761"/>
                  </a:lnTo>
                  <a:lnTo>
                    <a:pt x="36881" y="6097"/>
                  </a:lnTo>
                  <a:lnTo>
                    <a:pt x="36398" y="5494"/>
                  </a:lnTo>
                  <a:lnTo>
                    <a:pt x="35855" y="4951"/>
                  </a:lnTo>
                  <a:lnTo>
                    <a:pt x="34829" y="4045"/>
                  </a:lnTo>
                  <a:lnTo>
                    <a:pt x="33924" y="3260"/>
                  </a:lnTo>
                  <a:lnTo>
                    <a:pt x="39598" y="3260"/>
                  </a:lnTo>
                  <a:lnTo>
                    <a:pt x="4539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36" name="Shape 36"/>
            <p:cNvSpPr/>
            <p:nvPr/>
          </p:nvSpPr>
          <p:spPr>
            <a:xfrm>
              <a:off x="4736523" y="2360247"/>
              <a:ext cx="496500" cy="647400"/>
            </a:xfrm>
            <a:custGeom>
              <a:avLst/>
              <a:gdLst/>
              <a:ahLst/>
              <a:cxnLst/>
              <a:rect l="0" t="0" r="0" b="0"/>
              <a:pathLst>
                <a:path w="19860" h="25896" fill="none" extrusionOk="0">
                  <a:moveTo>
                    <a:pt x="17566" y="23361"/>
                  </a:moveTo>
                  <a:lnTo>
                    <a:pt x="17566" y="23361"/>
                  </a:lnTo>
                  <a:lnTo>
                    <a:pt x="17928" y="22999"/>
                  </a:lnTo>
                  <a:lnTo>
                    <a:pt x="18290" y="22576"/>
                  </a:lnTo>
                  <a:lnTo>
                    <a:pt x="18532" y="22154"/>
                  </a:lnTo>
                  <a:lnTo>
                    <a:pt x="18833" y="21671"/>
                  </a:lnTo>
                  <a:lnTo>
                    <a:pt x="19196" y="20765"/>
                  </a:lnTo>
                  <a:lnTo>
                    <a:pt x="19497" y="19860"/>
                  </a:lnTo>
                  <a:lnTo>
                    <a:pt x="19679" y="19015"/>
                  </a:lnTo>
                  <a:lnTo>
                    <a:pt x="19799" y="18170"/>
                  </a:lnTo>
                  <a:lnTo>
                    <a:pt x="19860" y="17385"/>
                  </a:lnTo>
                  <a:lnTo>
                    <a:pt x="19860" y="16721"/>
                  </a:lnTo>
                  <a:lnTo>
                    <a:pt x="19860" y="16721"/>
                  </a:lnTo>
                  <a:lnTo>
                    <a:pt x="19799" y="15453"/>
                  </a:lnTo>
                  <a:lnTo>
                    <a:pt x="19679" y="14126"/>
                  </a:lnTo>
                  <a:lnTo>
                    <a:pt x="19437" y="12737"/>
                  </a:lnTo>
                  <a:lnTo>
                    <a:pt x="19135" y="11349"/>
                  </a:lnTo>
                  <a:lnTo>
                    <a:pt x="18713" y="9961"/>
                  </a:lnTo>
                  <a:lnTo>
                    <a:pt x="18230" y="8572"/>
                  </a:lnTo>
                  <a:lnTo>
                    <a:pt x="17626" y="7184"/>
                  </a:lnTo>
                  <a:lnTo>
                    <a:pt x="16962" y="5916"/>
                  </a:lnTo>
                  <a:lnTo>
                    <a:pt x="16178" y="4709"/>
                  </a:lnTo>
                  <a:lnTo>
                    <a:pt x="15333" y="3562"/>
                  </a:lnTo>
                  <a:lnTo>
                    <a:pt x="14850" y="3019"/>
                  </a:lnTo>
                  <a:lnTo>
                    <a:pt x="14367" y="2536"/>
                  </a:lnTo>
                  <a:lnTo>
                    <a:pt x="13884" y="2114"/>
                  </a:lnTo>
                  <a:lnTo>
                    <a:pt x="13341" y="1691"/>
                  </a:lnTo>
                  <a:lnTo>
                    <a:pt x="12797" y="1329"/>
                  </a:lnTo>
                  <a:lnTo>
                    <a:pt x="12254" y="967"/>
                  </a:lnTo>
                  <a:lnTo>
                    <a:pt x="11651" y="665"/>
                  </a:lnTo>
                  <a:lnTo>
                    <a:pt x="11047" y="424"/>
                  </a:lnTo>
                  <a:lnTo>
                    <a:pt x="10383" y="242"/>
                  </a:lnTo>
                  <a:lnTo>
                    <a:pt x="9779" y="122"/>
                  </a:lnTo>
                  <a:lnTo>
                    <a:pt x="9055" y="1"/>
                  </a:lnTo>
                  <a:lnTo>
                    <a:pt x="8391" y="1"/>
                  </a:lnTo>
                  <a:lnTo>
                    <a:pt x="8391" y="1"/>
                  </a:lnTo>
                  <a:lnTo>
                    <a:pt x="7486" y="61"/>
                  </a:lnTo>
                  <a:lnTo>
                    <a:pt x="6580" y="182"/>
                  </a:lnTo>
                  <a:lnTo>
                    <a:pt x="5735" y="484"/>
                  </a:lnTo>
                  <a:lnTo>
                    <a:pt x="4830" y="786"/>
                  </a:lnTo>
                  <a:lnTo>
                    <a:pt x="4045" y="1269"/>
                  </a:lnTo>
                  <a:lnTo>
                    <a:pt x="3260" y="1751"/>
                  </a:lnTo>
                  <a:lnTo>
                    <a:pt x="2596" y="2355"/>
                  </a:lnTo>
                  <a:lnTo>
                    <a:pt x="1993" y="3019"/>
                  </a:lnTo>
                  <a:lnTo>
                    <a:pt x="1993" y="3019"/>
                  </a:lnTo>
                  <a:lnTo>
                    <a:pt x="1510" y="3743"/>
                  </a:lnTo>
                  <a:lnTo>
                    <a:pt x="1027" y="4528"/>
                  </a:lnTo>
                  <a:lnTo>
                    <a:pt x="725" y="5373"/>
                  </a:lnTo>
                  <a:lnTo>
                    <a:pt x="423" y="6218"/>
                  </a:lnTo>
                  <a:lnTo>
                    <a:pt x="242" y="7063"/>
                  </a:lnTo>
                  <a:lnTo>
                    <a:pt x="122" y="7969"/>
                  </a:lnTo>
                  <a:lnTo>
                    <a:pt x="61" y="8814"/>
                  </a:lnTo>
                  <a:lnTo>
                    <a:pt x="1" y="9719"/>
                  </a:lnTo>
                  <a:lnTo>
                    <a:pt x="1" y="9719"/>
                  </a:lnTo>
                  <a:lnTo>
                    <a:pt x="61" y="10926"/>
                  </a:lnTo>
                  <a:lnTo>
                    <a:pt x="182" y="12194"/>
                  </a:lnTo>
                  <a:lnTo>
                    <a:pt x="363" y="13462"/>
                  </a:lnTo>
                  <a:lnTo>
                    <a:pt x="665" y="14850"/>
                  </a:lnTo>
                  <a:lnTo>
                    <a:pt x="1087" y="16178"/>
                  </a:lnTo>
                  <a:lnTo>
                    <a:pt x="1570" y="17506"/>
                  </a:lnTo>
                  <a:lnTo>
                    <a:pt x="2113" y="18834"/>
                  </a:lnTo>
                  <a:lnTo>
                    <a:pt x="2777" y="20101"/>
                  </a:lnTo>
                  <a:lnTo>
                    <a:pt x="3502" y="21308"/>
                  </a:lnTo>
                  <a:lnTo>
                    <a:pt x="4347" y="22395"/>
                  </a:lnTo>
                  <a:lnTo>
                    <a:pt x="4830" y="22938"/>
                  </a:lnTo>
                  <a:lnTo>
                    <a:pt x="5252" y="23421"/>
                  </a:lnTo>
                  <a:lnTo>
                    <a:pt x="5795" y="23844"/>
                  </a:lnTo>
                  <a:lnTo>
                    <a:pt x="6278" y="24266"/>
                  </a:lnTo>
                  <a:lnTo>
                    <a:pt x="6882" y="24628"/>
                  </a:lnTo>
                  <a:lnTo>
                    <a:pt x="7425" y="24930"/>
                  </a:lnTo>
                  <a:lnTo>
                    <a:pt x="8029" y="25232"/>
                  </a:lnTo>
                  <a:lnTo>
                    <a:pt x="8632" y="25473"/>
                  </a:lnTo>
                  <a:lnTo>
                    <a:pt x="9296" y="25654"/>
                  </a:lnTo>
                  <a:lnTo>
                    <a:pt x="9960" y="25836"/>
                  </a:lnTo>
                  <a:lnTo>
                    <a:pt x="10685" y="25896"/>
                  </a:lnTo>
                  <a:lnTo>
                    <a:pt x="11409" y="25896"/>
                  </a:lnTo>
                  <a:lnTo>
                    <a:pt x="11409" y="25896"/>
                  </a:lnTo>
                  <a:lnTo>
                    <a:pt x="12254" y="25896"/>
                  </a:lnTo>
                  <a:lnTo>
                    <a:pt x="13099" y="25715"/>
                  </a:lnTo>
                  <a:lnTo>
                    <a:pt x="13944" y="25473"/>
                  </a:lnTo>
                  <a:lnTo>
                    <a:pt x="14789" y="25172"/>
                  </a:lnTo>
                  <a:lnTo>
                    <a:pt x="15574" y="24809"/>
                  </a:lnTo>
                  <a:lnTo>
                    <a:pt x="16298" y="24387"/>
                  </a:lnTo>
                  <a:lnTo>
                    <a:pt x="16962" y="23904"/>
                  </a:lnTo>
                  <a:lnTo>
                    <a:pt x="17566" y="2336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37" name="Shape 37"/>
            <p:cNvSpPr/>
            <p:nvPr/>
          </p:nvSpPr>
          <p:spPr>
            <a:xfrm>
              <a:off x="4623348" y="3374326"/>
              <a:ext cx="734925" cy="547800"/>
            </a:xfrm>
            <a:custGeom>
              <a:avLst/>
              <a:gdLst/>
              <a:ahLst/>
              <a:cxnLst/>
              <a:rect l="0" t="0" r="0" b="0"/>
              <a:pathLst>
                <a:path w="29397" h="21912" fill="none" extrusionOk="0">
                  <a:moveTo>
                    <a:pt x="19437" y="121"/>
                  </a:moveTo>
                  <a:lnTo>
                    <a:pt x="19437" y="121"/>
                  </a:lnTo>
                  <a:lnTo>
                    <a:pt x="18471" y="1"/>
                  </a:lnTo>
                  <a:lnTo>
                    <a:pt x="17385" y="1"/>
                  </a:lnTo>
                  <a:lnTo>
                    <a:pt x="17385" y="1"/>
                  </a:lnTo>
                  <a:lnTo>
                    <a:pt x="16057" y="61"/>
                  </a:lnTo>
                  <a:lnTo>
                    <a:pt x="14970" y="121"/>
                  </a:lnTo>
                  <a:lnTo>
                    <a:pt x="13703" y="242"/>
                  </a:lnTo>
                  <a:lnTo>
                    <a:pt x="12314" y="423"/>
                  </a:lnTo>
                  <a:lnTo>
                    <a:pt x="10805" y="725"/>
                  </a:lnTo>
                  <a:lnTo>
                    <a:pt x="9296" y="1027"/>
                  </a:lnTo>
                  <a:lnTo>
                    <a:pt x="7787" y="1449"/>
                  </a:lnTo>
                  <a:lnTo>
                    <a:pt x="7787" y="1449"/>
                  </a:lnTo>
                  <a:lnTo>
                    <a:pt x="6882" y="1812"/>
                  </a:lnTo>
                  <a:lnTo>
                    <a:pt x="5735" y="2355"/>
                  </a:lnTo>
                  <a:lnTo>
                    <a:pt x="5131" y="2657"/>
                  </a:lnTo>
                  <a:lnTo>
                    <a:pt x="4467" y="3019"/>
                  </a:lnTo>
                  <a:lnTo>
                    <a:pt x="3803" y="3502"/>
                  </a:lnTo>
                  <a:lnTo>
                    <a:pt x="3139" y="3985"/>
                  </a:lnTo>
                  <a:lnTo>
                    <a:pt x="2536" y="4588"/>
                  </a:lnTo>
                  <a:lnTo>
                    <a:pt x="1932" y="5192"/>
                  </a:lnTo>
                  <a:lnTo>
                    <a:pt x="1389" y="5916"/>
                  </a:lnTo>
                  <a:lnTo>
                    <a:pt x="906" y="6761"/>
                  </a:lnTo>
                  <a:lnTo>
                    <a:pt x="544" y="7606"/>
                  </a:lnTo>
                  <a:lnTo>
                    <a:pt x="242" y="8632"/>
                  </a:lnTo>
                  <a:lnTo>
                    <a:pt x="61" y="9659"/>
                  </a:lnTo>
                  <a:lnTo>
                    <a:pt x="1" y="10805"/>
                  </a:lnTo>
                  <a:lnTo>
                    <a:pt x="1" y="10805"/>
                  </a:lnTo>
                  <a:lnTo>
                    <a:pt x="1" y="11409"/>
                  </a:lnTo>
                  <a:lnTo>
                    <a:pt x="61" y="12013"/>
                  </a:lnTo>
                  <a:lnTo>
                    <a:pt x="182" y="12616"/>
                  </a:lnTo>
                  <a:lnTo>
                    <a:pt x="303" y="13159"/>
                  </a:lnTo>
                  <a:lnTo>
                    <a:pt x="423" y="13703"/>
                  </a:lnTo>
                  <a:lnTo>
                    <a:pt x="665" y="14246"/>
                  </a:lnTo>
                  <a:lnTo>
                    <a:pt x="1148" y="15272"/>
                  </a:lnTo>
                  <a:lnTo>
                    <a:pt x="1751" y="16298"/>
                  </a:lnTo>
                  <a:lnTo>
                    <a:pt x="2476" y="17204"/>
                  </a:lnTo>
                  <a:lnTo>
                    <a:pt x="3381" y="18049"/>
                  </a:lnTo>
                  <a:lnTo>
                    <a:pt x="4347" y="18833"/>
                  </a:lnTo>
                  <a:lnTo>
                    <a:pt x="5433" y="19497"/>
                  </a:lnTo>
                  <a:lnTo>
                    <a:pt x="6640" y="20101"/>
                  </a:lnTo>
                  <a:lnTo>
                    <a:pt x="7968" y="20644"/>
                  </a:lnTo>
                  <a:lnTo>
                    <a:pt x="9417" y="21127"/>
                  </a:lnTo>
                  <a:lnTo>
                    <a:pt x="10926" y="21489"/>
                  </a:lnTo>
                  <a:lnTo>
                    <a:pt x="12495" y="21731"/>
                  </a:lnTo>
                  <a:lnTo>
                    <a:pt x="14246" y="21851"/>
                  </a:lnTo>
                  <a:lnTo>
                    <a:pt x="15996" y="21912"/>
                  </a:lnTo>
                  <a:lnTo>
                    <a:pt x="15996" y="21912"/>
                  </a:lnTo>
                  <a:lnTo>
                    <a:pt x="17566" y="21912"/>
                  </a:lnTo>
                  <a:lnTo>
                    <a:pt x="19075" y="21731"/>
                  </a:lnTo>
                  <a:lnTo>
                    <a:pt x="20463" y="21489"/>
                  </a:lnTo>
                  <a:lnTo>
                    <a:pt x="21791" y="21187"/>
                  </a:lnTo>
                  <a:lnTo>
                    <a:pt x="22998" y="20765"/>
                  </a:lnTo>
                  <a:lnTo>
                    <a:pt x="24085" y="20282"/>
                  </a:lnTo>
                  <a:lnTo>
                    <a:pt x="25051" y="19739"/>
                  </a:lnTo>
                  <a:lnTo>
                    <a:pt x="25956" y="19135"/>
                  </a:lnTo>
                  <a:lnTo>
                    <a:pt x="26741" y="18471"/>
                  </a:lnTo>
                  <a:lnTo>
                    <a:pt x="27465" y="17687"/>
                  </a:lnTo>
                  <a:lnTo>
                    <a:pt x="28008" y="16902"/>
                  </a:lnTo>
                  <a:lnTo>
                    <a:pt x="28491" y="15996"/>
                  </a:lnTo>
                  <a:lnTo>
                    <a:pt x="28914" y="15091"/>
                  </a:lnTo>
                  <a:lnTo>
                    <a:pt x="29155" y="14125"/>
                  </a:lnTo>
                  <a:lnTo>
                    <a:pt x="29336" y="13159"/>
                  </a:lnTo>
                  <a:lnTo>
                    <a:pt x="29397" y="12133"/>
                  </a:lnTo>
                  <a:lnTo>
                    <a:pt x="29397" y="12133"/>
                  </a:lnTo>
                  <a:lnTo>
                    <a:pt x="29336" y="11288"/>
                  </a:lnTo>
                  <a:lnTo>
                    <a:pt x="29216" y="10443"/>
                  </a:lnTo>
                  <a:lnTo>
                    <a:pt x="29034" y="9719"/>
                  </a:lnTo>
                  <a:lnTo>
                    <a:pt x="28793" y="8934"/>
                  </a:lnTo>
                  <a:lnTo>
                    <a:pt x="28491" y="8270"/>
                  </a:lnTo>
                  <a:lnTo>
                    <a:pt x="28069" y="7546"/>
                  </a:lnTo>
                  <a:lnTo>
                    <a:pt x="27586" y="6882"/>
                  </a:lnTo>
                  <a:lnTo>
                    <a:pt x="26982" y="6218"/>
                  </a:lnTo>
                  <a:lnTo>
                    <a:pt x="26379" y="5494"/>
                  </a:lnTo>
                  <a:lnTo>
                    <a:pt x="25654" y="4830"/>
                  </a:lnTo>
                  <a:lnTo>
                    <a:pt x="24809" y="4105"/>
                  </a:lnTo>
                  <a:lnTo>
                    <a:pt x="23904" y="3381"/>
                  </a:lnTo>
                  <a:lnTo>
                    <a:pt x="21851" y="1812"/>
                  </a:lnTo>
                  <a:lnTo>
                    <a:pt x="19437" y="12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38" name="Shape 38"/>
            <p:cNvSpPr/>
            <p:nvPr/>
          </p:nvSpPr>
          <p:spPr>
            <a:xfrm>
              <a:off x="4422648" y="2284800"/>
              <a:ext cx="1134825" cy="1733900"/>
            </a:xfrm>
            <a:custGeom>
              <a:avLst/>
              <a:gdLst/>
              <a:ahLst/>
              <a:cxnLst/>
              <a:rect l="0" t="0" r="0" b="0"/>
              <a:pathLst>
                <a:path w="45393" h="69356" fill="none" extrusionOk="0">
                  <a:moveTo>
                    <a:pt x="33924" y="3260"/>
                  </a:moveTo>
                  <a:lnTo>
                    <a:pt x="33924" y="3260"/>
                  </a:lnTo>
                  <a:lnTo>
                    <a:pt x="34829" y="4045"/>
                  </a:lnTo>
                  <a:lnTo>
                    <a:pt x="35855" y="4951"/>
                  </a:lnTo>
                  <a:lnTo>
                    <a:pt x="36398" y="5494"/>
                  </a:lnTo>
                  <a:lnTo>
                    <a:pt x="36881" y="6097"/>
                  </a:lnTo>
                  <a:lnTo>
                    <a:pt x="37425" y="6761"/>
                  </a:lnTo>
                  <a:lnTo>
                    <a:pt x="37968" y="7486"/>
                  </a:lnTo>
                  <a:lnTo>
                    <a:pt x="38451" y="8270"/>
                  </a:lnTo>
                  <a:lnTo>
                    <a:pt x="38934" y="9115"/>
                  </a:lnTo>
                  <a:lnTo>
                    <a:pt x="39356" y="10021"/>
                  </a:lnTo>
                  <a:lnTo>
                    <a:pt x="39718" y="10987"/>
                  </a:lnTo>
                  <a:lnTo>
                    <a:pt x="39960" y="12013"/>
                  </a:lnTo>
                  <a:lnTo>
                    <a:pt x="40201" y="13099"/>
                  </a:lnTo>
                  <a:lnTo>
                    <a:pt x="40382" y="14307"/>
                  </a:lnTo>
                  <a:lnTo>
                    <a:pt x="40382" y="15574"/>
                  </a:lnTo>
                  <a:lnTo>
                    <a:pt x="40382" y="15574"/>
                  </a:lnTo>
                  <a:lnTo>
                    <a:pt x="40382" y="16781"/>
                  </a:lnTo>
                  <a:lnTo>
                    <a:pt x="40262" y="17928"/>
                  </a:lnTo>
                  <a:lnTo>
                    <a:pt x="40020" y="19015"/>
                  </a:lnTo>
                  <a:lnTo>
                    <a:pt x="39718" y="19980"/>
                  </a:lnTo>
                  <a:lnTo>
                    <a:pt x="39417" y="20946"/>
                  </a:lnTo>
                  <a:lnTo>
                    <a:pt x="38994" y="21852"/>
                  </a:lnTo>
                  <a:lnTo>
                    <a:pt x="38511" y="22636"/>
                  </a:lnTo>
                  <a:lnTo>
                    <a:pt x="38028" y="23421"/>
                  </a:lnTo>
                  <a:lnTo>
                    <a:pt x="37485" y="24145"/>
                  </a:lnTo>
                  <a:lnTo>
                    <a:pt x="36881" y="24870"/>
                  </a:lnTo>
                  <a:lnTo>
                    <a:pt x="36217" y="25534"/>
                  </a:lnTo>
                  <a:lnTo>
                    <a:pt x="35553" y="26137"/>
                  </a:lnTo>
                  <a:lnTo>
                    <a:pt x="34165" y="27345"/>
                  </a:lnTo>
                  <a:lnTo>
                    <a:pt x="32777" y="28491"/>
                  </a:lnTo>
                  <a:lnTo>
                    <a:pt x="32777" y="28491"/>
                  </a:lnTo>
                  <a:lnTo>
                    <a:pt x="31871" y="29397"/>
                  </a:lnTo>
                  <a:lnTo>
                    <a:pt x="31449" y="29880"/>
                  </a:lnTo>
                  <a:lnTo>
                    <a:pt x="31026" y="30423"/>
                  </a:lnTo>
                  <a:lnTo>
                    <a:pt x="30725" y="30966"/>
                  </a:lnTo>
                  <a:lnTo>
                    <a:pt x="30423" y="31570"/>
                  </a:lnTo>
                  <a:lnTo>
                    <a:pt x="30302" y="32234"/>
                  </a:lnTo>
                  <a:lnTo>
                    <a:pt x="30242" y="32958"/>
                  </a:lnTo>
                  <a:lnTo>
                    <a:pt x="30242" y="32958"/>
                  </a:lnTo>
                  <a:lnTo>
                    <a:pt x="30302" y="33682"/>
                  </a:lnTo>
                  <a:lnTo>
                    <a:pt x="30423" y="34286"/>
                  </a:lnTo>
                  <a:lnTo>
                    <a:pt x="30725" y="34829"/>
                  </a:lnTo>
                  <a:lnTo>
                    <a:pt x="31026" y="35373"/>
                  </a:lnTo>
                  <a:lnTo>
                    <a:pt x="31388" y="35795"/>
                  </a:lnTo>
                  <a:lnTo>
                    <a:pt x="31811" y="36157"/>
                  </a:lnTo>
                  <a:lnTo>
                    <a:pt x="32596" y="36882"/>
                  </a:lnTo>
                  <a:lnTo>
                    <a:pt x="35855" y="39417"/>
                  </a:lnTo>
                  <a:lnTo>
                    <a:pt x="35855" y="39417"/>
                  </a:lnTo>
                  <a:lnTo>
                    <a:pt x="37364" y="40684"/>
                  </a:lnTo>
                  <a:lnTo>
                    <a:pt x="38753" y="41952"/>
                  </a:lnTo>
                  <a:lnTo>
                    <a:pt x="39417" y="42556"/>
                  </a:lnTo>
                  <a:lnTo>
                    <a:pt x="40020" y="43280"/>
                  </a:lnTo>
                  <a:lnTo>
                    <a:pt x="40624" y="43944"/>
                  </a:lnTo>
                  <a:lnTo>
                    <a:pt x="41167" y="44668"/>
                  </a:lnTo>
                  <a:lnTo>
                    <a:pt x="41710" y="45453"/>
                  </a:lnTo>
                  <a:lnTo>
                    <a:pt x="42133" y="46238"/>
                  </a:lnTo>
                  <a:lnTo>
                    <a:pt x="42555" y="47083"/>
                  </a:lnTo>
                  <a:lnTo>
                    <a:pt x="42857" y="47988"/>
                  </a:lnTo>
                  <a:lnTo>
                    <a:pt x="43159" y="48894"/>
                  </a:lnTo>
                  <a:lnTo>
                    <a:pt x="43340" y="49920"/>
                  </a:lnTo>
                  <a:lnTo>
                    <a:pt x="43461" y="51006"/>
                  </a:lnTo>
                  <a:lnTo>
                    <a:pt x="43521" y="52153"/>
                  </a:lnTo>
                  <a:lnTo>
                    <a:pt x="43521" y="52153"/>
                  </a:lnTo>
                  <a:lnTo>
                    <a:pt x="43461" y="52938"/>
                  </a:lnTo>
                  <a:lnTo>
                    <a:pt x="43400" y="53722"/>
                  </a:lnTo>
                  <a:lnTo>
                    <a:pt x="43280" y="54567"/>
                  </a:lnTo>
                  <a:lnTo>
                    <a:pt x="43099" y="55352"/>
                  </a:lnTo>
                  <a:lnTo>
                    <a:pt x="42917" y="56137"/>
                  </a:lnTo>
                  <a:lnTo>
                    <a:pt x="42616" y="56922"/>
                  </a:lnTo>
                  <a:lnTo>
                    <a:pt x="42314" y="57646"/>
                  </a:lnTo>
                  <a:lnTo>
                    <a:pt x="41952" y="58431"/>
                  </a:lnTo>
                  <a:lnTo>
                    <a:pt x="41529" y="59155"/>
                  </a:lnTo>
                  <a:lnTo>
                    <a:pt x="41107" y="59940"/>
                  </a:lnTo>
                  <a:lnTo>
                    <a:pt x="40624" y="60664"/>
                  </a:lnTo>
                  <a:lnTo>
                    <a:pt x="40081" y="61328"/>
                  </a:lnTo>
                  <a:lnTo>
                    <a:pt x="39477" y="62052"/>
                  </a:lnTo>
                  <a:lnTo>
                    <a:pt x="38813" y="62656"/>
                  </a:lnTo>
                  <a:lnTo>
                    <a:pt x="38149" y="63320"/>
                  </a:lnTo>
                  <a:lnTo>
                    <a:pt x="37425" y="63923"/>
                  </a:lnTo>
                  <a:lnTo>
                    <a:pt x="36640" y="64527"/>
                  </a:lnTo>
                  <a:lnTo>
                    <a:pt x="35795" y="65131"/>
                  </a:lnTo>
                  <a:lnTo>
                    <a:pt x="34950" y="65614"/>
                  </a:lnTo>
                  <a:lnTo>
                    <a:pt x="34044" y="66157"/>
                  </a:lnTo>
                  <a:lnTo>
                    <a:pt x="33079" y="66640"/>
                  </a:lnTo>
                  <a:lnTo>
                    <a:pt x="32052" y="67062"/>
                  </a:lnTo>
                  <a:lnTo>
                    <a:pt x="31026" y="67485"/>
                  </a:lnTo>
                  <a:lnTo>
                    <a:pt x="29940" y="67847"/>
                  </a:lnTo>
                  <a:lnTo>
                    <a:pt x="28793" y="68209"/>
                  </a:lnTo>
                  <a:lnTo>
                    <a:pt x="27586" y="68451"/>
                  </a:lnTo>
                  <a:lnTo>
                    <a:pt x="26379" y="68752"/>
                  </a:lnTo>
                  <a:lnTo>
                    <a:pt x="25111" y="68933"/>
                  </a:lnTo>
                  <a:lnTo>
                    <a:pt x="23783" y="69115"/>
                  </a:lnTo>
                  <a:lnTo>
                    <a:pt x="22395" y="69235"/>
                  </a:lnTo>
                  <a:lnTo>
                    <a:pt x="21006" y="69296"/>
                  </a:lnTo>
                  <a:lnTo>
                    <a:pt x="19558" y="69356"/>
                  </a:lnTo>
                  <a:lnTo>
                    <a:pt x="19558" y="69356"/>
                  </a:lnTo>
                  <a:lnTo>
                    <a:pt x="18350" y="69296"/>
                  </a:lnTo>
                  <a:lnTo>
                    <a:pt x="17204" y="69235"/>
                  </a:lnTo>
                  <a:lnTo>
                    <a:pt x="16057" y="69175"/>
                  </a:lnTo>
                  <a:lnTo>
                    <a:pt x="14970" y="69054"/>
                  </a:lnTo>
                  <a:lnTo>
                    <a:pt x="13884" y="68873"/>
                  </a:lnTo>
                  <a:lnTo>
                    <a:pt x="12858" y="68692"/>
                  </a:lnTo>
                  <a:lnTo>
                    <a:pt x="11892" y="68511"/>
                  </a:lnTo>
                  <a:lnTo>
                    <a:pt x="10926" y="68269"/>
                  </a:lnTo>
                  <a:lnTo>
                    <a:pt x="10021" y="67968"/>
                  </a:lnTo>
                  <a:lnTo>
                    <a:pt x="9176" y="67666"/>
                  </a:lnTo>
                  <a:lnTo>
                    <a:pt x="8391" y="67364"/>
                  </a:lnTo>
                  <a:lnTo>
                    <a:pt x="7606" y="67002"/>
                  </a:lnTo>
                  <a:lnTo>
                    <a:pt x="6821" y="66640"/>
                  </a:lnTo>
                  <a:lnTo>
                    <a:pt x="6158" y="66217"/>
                  </a:lnTo>
                  <a:lnTo>
                    <a:pt x="5494" y="65795"/>
                  </a:lnTo>
                  <a:lnTo>
                    <a:pt x="4830" y="65372"/>
                  </a:lnTo>
                  <a:lnTo>
                    <a:pt x="4286" y="64889"/>
                  </a:lnTo>
                  <a:lnTo>
                    <a:pt x="3683" y="64406"/>
                  </a:lnTo>
                  <a:lnTo>
                    <a:pt x="3200" y="63923"/>
                  </a:lnTo>
                  <a:lnTo>
                    <a:pt x="2717" y="63380"/>
                  </a:lnTo>
                  <a:lnTo>
                    <a:pt x="2294" y="62897"/>
                  </a:lnTo>
                  <a:lnTo>
                    <a:pt x="1872" y="62354"/>
                  </a:lnTo>
                  <a:lnTo>
                    <a:pt x="1510" y="61750"/>
                  </a:lnTo>
                  <a:lnTo>
                    <a:pt x="1208" y="61207"/>
                  </a:lnTo>
                  <a:lnTo>
                    <a:pt x="906" y="60604"/>
                  </a:lnTo>
                  <a:lnTo>
                    <a:pt x="665" y="60000"/>
                  </a:lnTo>
                  <a:lnTo>
                    <a:pt x="484" y="59396"/>
                  </a:lnTo>
                  <a:lnTo>
                    <a:pt x="302" y="58793"/>
                  </a:lnTo>
                  <a:lnTo>
                    <a:pt x="182" y="58189"/>
                  </a:lnTo>
                  <a:lnTo>
                    <a:pt x="61" y="57586"/>
                  </a:lnTo>
                  <a:lnTo>
                    <a:pt x="61" y="56982"/>
                  </a:lnTo>
                  <a:lnTo>
                    <a:pt x="1" y="56318"/>
                  </a:lnTo>
                  <a:lnTo>
                    <a:pt x="1" y="56318"/>
                  </a:lnTo>
                  <a:lnTo>
                    <a:pt x="61" y="55714"/>
                  </a:lnTo>
                  <a:lnTo>
                    <a:pt x="121" y="55050"/>
                  </a:lnTo>
                  <a:lnTo>
                    <a:pt x="182" y="54326"/>
                  </a:lnTo>
                  <a:lnTo>
                    <a:pt x="363" y="53662"/>
                  </a:lnTo>
                  <a:lnTo>
                    <a:pt x="544" y="52938"/>
                  </a:lnTo>
                  <a:lnTo>
                    <a:pt x="785" y="52213"/>
                  </a:lnTo>
                  <a:lnTo>
                    <a:pt x="1148" y="51489"/>
                  </a:lnTo>
                  <a:lnTo>
                    <a:pt x="1510" y="50765"/>
                  </a:lnTo>
                  <a:lnTo>
                    <a:pt x="1932" y="49980"/>
                  </a:lnTo>
                  <a:lnTo>
                    <a:pt x="2415" y="49256"/>
                  </a:lnTo>
                  <a:lnTo>
                    <a:pt x="3019" y="48531"/>
                  </a:lnTo>
                  <a:lnTo>
                    <a:pt x="3683" y="47867"/>
                  </a:lnTo>
                  <a:lnTo>
                    <a:pt x="4407" y="47143"/>
                  </a:lnTo>
                  <a:lnTo>
                    <a:pt x="5192" y="46479"/>
                  </a:lnTo>
                  <a:lnTo>
                    <a:pt x="6037" y="45815"/>
                  </a:lnTo>
                  <a:lnTo>
                    <a:pt x="7003" y="45211"/>
                  </a:lnTo>
                  <a:lnTo>
                    <a:pt x="7003" y="45211"/>
                  </a:lnTo>
                  <a:lnTo>
                    <a:pt x="8089" y="44608"/>
                  </a:lnTo>
                  <a:lnTo>
                    <a:pt x="9236" y="44065"/>
                  </a:lnTo>
                  <a:lnTo>
                    <a:pt x="10383" y="43582"/>
                  </a:lnTo>
                  <a:lnTo>
                    <a:pt x="11530" y="43159"/>
                  </a:lnTo>
                  <a:lnTo>
                    <a:pt x="12737" y="42797"/>
                  </a:lnTo>
                  <a:lnTo>
                    <a:pt x="13944" y="42435"/>
                  </a:lnTo>
                  <a:lnTo>
                    <a:pt x="15091" y="42193"/>
                  </a:lnTo>
                  <a:lnTo>
                    <a:pt x="16298" y="41952"/>
                  </a:lnTo>
                  <a:lnTo>
                    <a:pt x="18592" y="41590"/>
                  </a:lnTo>
                  <a:lnTo>
                    <a:pt x="20765" y="41348"/>
                  </a:lnTo>
                  <a:lnTo>
                    <a:pt x="22696" y="41167"/>
                  </a:lnTo>
                  <a:lnTo>
                    <a:pt x="24387" y="41047"/>
                  </a:lnTo>
                  <a:lnTo>
                    <a:pt x="24387" y="41047"/>
                  </a:lnTo>
                  <a:lnTo>
                    <a:pt x="23421" y="39779"/>
                  </a:lnTo>
                  <a:lnTo>
                    <a:pt x="22998" y="39115"/>
                  </a:lnTo>
                  <a:lnTo>
                    <a:pt x="22576" y="38391"/>
                  </a:lnTo>
                  <a:lnTo>
                    <a:pt x="22214" y="37606"/>
                  </a:lnTo>
                  <a:lnTo>
                    <a:pt x="21912" y="36761"/>
                  </a:lnTo>
                  <a:lnTo>
                    <a:pt x="21731" y="35855"/>
                  </a:lnTo>
                  <a:lnTo>
                    <a:pt x="21670" y="34829"/>
                  </a:lnTo>
                  <a:lnTo>
                    <a:pt x="21670" y="34829"/>
                  </a:lnTo>
                  <a:lnTo>
                    <a:pt x="21670" y="34286"/>
                  </a:lnTo>
                  <a:lnTo>
                    <a:pt x="21731" y="33803"/>
                  </a:lnTo>
                  <a:lnTo>
                    <a:pt x="21972" y="32898"/>
                  </a:lnTo>
                  <a:lnTo>
                    <a:pt x="22214" y="32113"/>
                  </a:lnTo>
                  <a:lnTo>
                    <a:pt x="22576" y="31328"/>
                  </a:lnTo>
                  <a:lnTo>
                    <a:pt x="22576" y="31328"/>
                  </a:lnTo>
                  <a:lnTo>
                    <a:pt x="21067" y="31449"/>
                  </a:lnTo>
                  <a:lnTo>
                    <a:pt x="19678" y="31509"/>
                  </a:lnTo>
                  <a:lnTo>
                    <a:pt x="19678" y="31509"/>
                  </a:lnTo>
                  <a:lnTo>
                    <a:pt x="18773" y="31449"/>
                  </a:lnTo>
                  <a:lnTo>
                    <a:pt x="17928" y="31389"/>
                  </a:lnTo>
                  <a:lnTo>
                    <a:pt x="17083" y="31328"/>
                  </a:lnTo>
                  <a:lnTo>
                    <a:pt x="16238" y="31147"/>
                  </a:lnTo>
                  <a:lnTo>
                    <a:pt x="15453" y="30966"/>
                  </a:lnTo>
                  <a:lnTo>
                    <a:pt x="14668" y="30785"/>
                  </a:lnTo>
                  <a:lnTo>
                    <a:pt x="13944" y="30544"/>
                  </a:lnTo>
                  <a:lnTo>
                    <a:pt x="13220" y="30242"/>
                  </a:lnTo>
                  <a:lnTo>
                    <a:pt x="12556" y="29940"/>
                  </a:lnTo>
                  <a:lnTo>
                    <a:pt x="11892" y="29578"/>
                  </a:lnTo>
                  <a:lnTo>
                    <a:pt x="11228" y="29216"/>
                  </a:lnTo>
                  <a:lnTo>
                    <a:pt x="10624" y="28854"/>
                  </a:lnTo>
                  <a:lnTo>
                    <a:pt x="10081" y="28431"/>
                  </a:lnTo>
                  <a:lnTo>
                    <a:pt x="9538" y="27948"/>
                  </a:lnTo>
                  <a:lnTo>
                    <a:pt x="8512" y="26982"/>
                  </a:lnTo>
                  <a:lnTo>
                    <a:pt x="7606" y="25956"/>
                  </a:lnTo>
                  <a:lnTo>
                    <a:pt x="6821" y="24870"/>
                  </a:lnTo>
                  <a:lnTo>
                    <a:pt x="6097" y="23663"/>
                  </a:lnTo>
                  <a:lnTo>
                    <a:pt x="5554" y="22455"/>
                  </a:lnTo>
                  <a:lnTo>
                    <a:pt x="5131" y="21127"/>
                  </a:lnTo>
                  <a:lnTo>
                    <a:pt x="4830" y="19860"/>
                  </a:lnTo>
                  <a:lnTo>
                    <a:pt x="4648" y="18532"/>
                  </a:lnTo>
                  <a:lnTo>
                    <a:pt x="4588" y="17204"/>
                  </a:lnTo>
                  <a:lnTo>
                    <a:pt x="4588" y="17204"/>
                  </a:lnTo>
                  <a:lnTo>
                    <a:pt x="4588" y="16419"/>
                  </a:lnTo>
                  <a:lnTo>
                    <a:pt x="4648" y="15634"/>
                  </a:lnTo>
                  <a:lnTo>
                    <a:pt x="4769" y="14789"/>
                  </a:lnTo>
                  <a:lnTo>
                    <a:pt x="4950" y="14005"/>
                  </a:lnTo>
                  <a:lnTo>
                    <a:pt x="5131" y="13220"/>
                  </a:lnTo>
                  <a:lnTo>
                    <a:pt x="5373" y="12375"/>
                  </a:lnTo>
                  <a:lnTo>
                    <a:pt x="5675" y="11590"/>
                  </a:lnTo>
                  <a:lnTo>
                    <a:pt x="5976" y="10806"/>
                  </a:lnTo>
                  <a:lnTo>
                    <a:pt x="6399" y="10021"/>
                  </a:lnTo>
                  <a:lnTo>
                    <a:pt x="6821" y="9236"/>
                  </a:lnTo>
                  <a:lnTo>
                    <a:pt x="7304" y="8512"/>
                  </a:lnTo>
                  <a:lnTo>
                    <a:pt x="7848" y="7727"/>
                  </a:lnTo>
                  <a:lnTo>
                    <a:pt x="8391" y="7003"/>
                  </a:lnTo>
                  <a:lnTo>
                    <a:pt x="8994" y="6339"/>
                  </a:lnTo>
                  <a:lnTo>
                    <a:pt x="9658" y="5675"/>
                  </a:lnTo>
                  <a:lnTo>
                    <a:pt x="10383" y="5011"/>
                  </a:lnTo>
                  <a:lnTo>
                    <a:pt x="10383" y="5011"/>
                  </a:lnTo>
                  <a:lnTo>
                    <a:pt x="11349" y="4226"/>
                  </a:lnTo>
                  <a:lnTo>
                    <a:pt x="12375" y="3562"/>
                  </a:lnTo>
                  <a:lnTo>
                    <a:pt x="13401" y="2959"/>
                  </a:lnTo>
                  <a:lnTo>
                    <a:pt x="14427" y="2415"/>
                  </a:lnTo>
                  <a:lnTo>
                    <a:pt x="15453" y="1932"/>
                  </a:lnTo>
                  <a:lnTo>
                    <a:pt x="16540" y="1570"/>
                  </a:lnTo>
                  <a:lnTo>
                    <a:pt x="17566" y="1208"/>
                  </a:lnTo>
                  <a:lnTo>
                    <a:pt x="18652" y="906"/>
                  </a:lnTo>
                  <a:lnTo>
                    <a:pt x="19678" y="665"/>
                  </a:lnTo>
                  <a:lnTo>
                    <a:pt x="20705" y="484"/>
                  </a:lnTo>
                  <a:lnTo>
                    <a:pt x="21731" y="303"/>
                  </a:lnTo>
                  <a:lnTo>
                    <a:pt x="22757" y="182"/>
                  </a:lnTo>
                  <a:lnTo>
                    <a:pt x="24749" y="61"/>
                  </a:lnTo>
                  <a:lnTo>
                    <a:pt x="26680" y="1"/>
                  </a:lnTo>
                  <a:lnTo>
                    <a:pt x="45392" y="1"/>
                  </a:lnTo>
                  <a:lnTo>
                    <a:pt x="39598" y="3260"/>
                  </a:lnTo>
                  <a:lnTo>
                    <a:pt x="33924" y="326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39" name="Shape 39"/>
            <p:cNvSpPr/>
            <p:nvPr/>
          </p:nvSpPr>
          <p:spPr>
            <a:xfrm>
              <a:off x="3281826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extrusionOk="0">
                  <a:moveTo>
                    <a:pt x="21187" y="2777"/>
                  </a:moveTo>
                  <a:lnTo>
                    <a:pt x="22214" y="2837"/>
                  </a:lnTo>
                  <a:lnTo>
                    <a:pt x="23179" y="2958"/>
                  </a:lnTo>
                  <a:lnTo>
                    <a:pt x="24145" y="3199"/>
                  </a:lnTo>
                  <a:lnTo>
                    <a:pt x="25050" y="3441"/>
                  </a:lnTo>
                  <a:lnTo>
                    <a:pt x="25956" y="3803"/>
                  </a:lnTo>
                  <a:lnTo>
                    <a:pt x="26741" y="4286"/>
                  </a:lnTo>
                  <a:lnTo>
                    <a:pt x="27525" y="4769"/>
                  </a:lnTo>
                  <a:lnTo>
                    <a:pt x="28310" y="5312"/>
                  </a:lnTo>
                  <a:lnTo>
                    <a:pt x="28974" y="5916"/>
                  </a:lnTo>
                  <a:lnTo>
                    <a:pt x="29698" y="6580"/>
                  </a:lnTo>
                  <a:lnTo>
                    <a:pt x="30302" y="7304"/>
                  </a:lnTo>
                  <a:lnTo>
                    <a:pt x="30906" y="8028"/>
                  </a:lnTo>
                  <a:lnTo>
                    <a:pt x="31449" y="8873"/>
                  </a:lnTo>
                  <a:lnTo>
                    <a:pt x="31992" y="9658"/>
                  </a:lnTo>
                  <a:lnTo>
                    <a:pt x="32475" y="10564"/>
                  </a:lnTo>
                  <a:lnTo>
                    <a:pt x="32958" y="11409"/>
                  </a:lnTo>
                  <a:lnTo>
                    <a:pt x="33380" y="12314"/>
                  </a:lnTo>
                  <a:lnTo>
                    <a:pt x="33743" y="13280"/>
                  </a:lnTo>
                  <a:lnTo>
                    <a:pt x="34467" y="15151"/>
                  </a:lnTo>
                  <a:lnTo>
                    <a:pt x="35010" y="17143"/>
                  </a:lnTo>
                  <a:lnTo>
                    <a:pt x="35493" y="19074"/>
                  </a:lnTo>
                  <a:lnTo>
                    <a:pt x="35855" y="20946"/>
                  </a:lnTo>
                  <a:lnTo>
                    <a:pt x="36097" y="22757"/>
                  </a:lnTo>
                  <a:lnTo>
                    <a:pt x="36217" y="24447"/>
                  </a:lnTo>
                  <a:lnTo>
                    <a:pt x="36278" y="26076"/>
                  </a:lnTo>
                  <a:lnTo>
                    <a:pt x="36217" y="27404"/>
                  </a:lnTo>
                  <a:lnTo>
                    <a:pt x="36157" y="28732"/>
                  </a:lnTo>
                  <a:lnTo>
                    <a:pt x="35976" y="30060"/>
                  </a:lnTo>
                  <a:lnTo>
                    <a:pt x="35734" y="31328"/>
                  </a:lnTo>
                  <a:lnTo>
                    <a:pt x="35372" y="32595"/>
                  </a:lnTo>
                  <a:lnTo>
                    <a:pt x="34889" y="33803"/>
                  </a:lnTo>
                  <a:lnTo>
                    <a:pt x="34588" y="34406"/>
                  </a:lnTo>
                  <a:lnTo>
                    <a:pt x="34286" y="35010"/>
                  </a:lnTo>
                  <a:lnTo>
                    <a:pt x="33924" y="35553"/>
                  </a:lnTo>
                  <a:lnTo>
                    <a:pt x="33501" y="36157"/>
                  </a:lnTo>
                  <a:lnTo>
                    <a:pt x="33139" y="36640"/>
                  </a:lnTo>
                  <a:lnTo>
                    <a:pt x="32656" y="37183"/>
                  </a:lnTo>
                  <a:lnTo>
                    <a:pt x="32233" y="37666"/>
                  </a:lnTo>
                  <a:lnTo>
                    <a:pt x="31690" y="38088"/>
                  </a:lnTo>
                  <a:lnTo>
                    <a:pt x="31147" y="38511"/>
                  </a:lnTo>
                  <a:lnTo>
                    <a:pt x="30604" y="38873"/>
                  </a:lnTo>
                  <a:lnTo>
                    <a:pt x="30060" y="39235"/>
                  </a:lnTo>
                  <a:lnTo>
                    <a:pt x="29457" y="39537"/>
                  </a:lnTo>
                  <a:lnTo>
                    <a:pt x="28853" y="39839"/>
                  </a:lnTo>
                  <a:lnTo>
                    <a:pt x="28189" y="40080"/>
                  </a:lnTo>
                  <a:lnTo>
                    <a:pt x="27586" y="40261"/>
                  </a:lnTo>
                  <a:lnTo>
                    <a:pt x="26922" y="40442"/>
                  </a:lnTo>
                  <a:lnTo>
                    <a:pt x="26258" y="40563"/>
                  </a:lnTo>
                  <a:lnTo>
                    <a:pt x="25594" y="40684"/>
                  </a:lnTo>
                  <a:lnTo>
                    <a:pt x="24930" y="40744"/>
                  </a:lnTo>
                  <a:lnTo>
                    <a:pt x="23240" y="40744"/>
                  </a:lnTo>
                  <a:lnTo>
                    <a:pt x="22274" y="40623"/>
                  </a:lnTo>
                  <a:lnTo>
                    <a:pt x="21368" y="40382"/>
                  </a:lnTo>
                  <a:lnTo>
                    <a:pt x="20463" y="40141"/>
                  </a:lnTo>
                  <a:lnTo>
                    <a:pt x="19618" y="39778"/>
                  </a:lnTo>
                  <a:lnTo>
                    <a:pt x="18773" y="39356"/>
                  </a:lnTo>
                  <a:lnTo>
                    <a:pt x="17988" y="38873"/>
                  </a:lnTo>
                  <a:lnTo>
                    <a:pt x="17204" y="38330"/>
                  </a:lnTo>
                  <a:lnTo>
                    <a:pt x="16479" y="37726"/>
                  </a:lnTo>
                  <a:lnTo>
                    <a:pt x="15815" y="37062"/>
                  </a:lnTo>
                  <a:lnTo>
                    <a:pt x="15151" y="36338"/>
                  </a:lnTo>
                  <a:lnTo>
                    <a:pt x="14548" y="35613"/>
                  </a:lnTo>
                  <a:lnTo>
                    <a:pt x="13944" y="34829"/>
                  </a:lnTo>
                  <a:lnTo>
                    <a:pt x="13401" y="33984"/>
                  </a:lnTo>
                  <a:lnTo>
                    <a:pt x="12918" y="33139"/>
                  </a:lnTo>
                  <a:lnTo>
                    <a:pt x="12435" y="32233"/>
                  </a:lnTo>
                  <a:lnTo>
                    <a:pt x="11952" y="31328"/>
                  </a:lnTo>
                  <a:lnTo>
                    <a:pt x="11530" y="30362"/>
                  </a:lnTo>
                  <a:lnTo>
                    <a:pt x="10805" y="28430"/>
                  </a:lnTo>
                  <a:lnTo>
                    <a:pt x="10202" y="26499"/>
                  </a:lnTo>
                  <a:lnTo>
                    <a:pt x="9719" y="24507"/>
                  </a:lnTo>
                  <a:lnTo>
                    <a:pt x="9296" y="22515"/>
                  </a:lnTo>
                  <a:lnTo>
                    <a:pt x="9055" y="20584"/>
                  </a:lnTo>
                  <a:lnTo>
                    <a:pt x="8874" y="18712"/>
                  </a:lnTo>
                  <a:lnTo>
                    <a:pt x="8813" y="16962"/>
                  </a:lnTo>
                  <a:lnTo>
                    <a:pt x="8874" y="15513"/>
                  </a:lnTo>
                  <a:lnTo>
                    <a:pt x="8994" y="14065"/>
                  </a:lnTo>
                  <a:lnTo>
                    <a:pt x="9236" y="12616"/>
                  </a:lnTo>
                  <a:lnTo>
                    <a:pt x="9357" y="11891"/>
                  </a:lnTo>
                  <a:lnTo>
                    <a:pt x="9598" y="11167"/>
                  </a:lnTo>
                  <a:lnTo>
                    <a:pt x="9839" y="10443"/>
                  </a:lnTo>
                  <a:lnTo>
                    <a:pt x="10141" y="9779"/>
                  </a:lnTo>
                  <a:lnTo>
                    <a:pt x="10443" y="9055"/>
                  </a:lnTo>
                  <a:lnTo>
                    <a:pt x="10866" y="8391"/>
                  </a:lnTo>
                  <a:lnTo>
                    <a:pt x="11288" y="7787"/>
                  </a:lnTo>
                  <a:lnTo>
                    <a:pt x="11831" y="7123"/>
                  </a:lnTo>
                  <a:lnTo>
                    <a:pt x="12375" y="6519"/>
                  </a:lnTo>
                  <a:lnTo>
                    <a:pt x="13039" y="5916"/>
                  </a:lnTo>
                  <a:lnTo>
                    <a:pt x="13884" y="5191"/>
                  </a:lnTo>
                  <a:lnTo>
                    <a:pt x="14789" y="4588"/>
                  </a:lnTo>
                  <a:lnTo>
                    <a:pt x="15755" y="4045"/>
                  </a:lnTo>
                  <a:lnTo>
                    <a:pt x="16781" y="3622"/>
                  </a:lnTo>
                  <a:lnTo>
                    <a:pt x="17868" y="3260"/>
                  </a:lnTo>
                  <a:lnTo>
                    <a:pt x="18954" y="3018"/>
                  </a:lnTo>
                  <a:lnTo>
                    <a:pt x="20041" y="2837"/>
                  </a:lnTo>
                  <a:lnTo>
                    <a:pt x="21187" y="2777"/>
                  </a:lnTo>
                  <a:close/>
                  <a:moveTo>
                    <a:pt x="22274" y="0"/>
                  </a:moveTo>
                  <a:lnTo>
                    <a:pt x="21006" y="121"/>
                  </a:lnTo>
                  <a:lnTo>
                    <a:pt x="19799" y="242"/>
                  </a:lnTo>
                  <a:lnTo>
                    <a:pt x="18592" y="423"/>
                  </a:lnTo>
                  <a:lnTo>
                    <a:pt x="17385" y="725"/>
                  </a:lnTo>
                  <a:lnTo>
                    <a:pt x="16238" y="1026"/>
                  </a:lnTo>
                  <a:lnTo>
                    <a:pt x="15151" y="1328"/>
                  </a:lnTo>
                  <a:lnTo>
                    <a:pt x="14065" y="1751"/>
                  </a:lnTo>
                  <a:lnTo>
                    <a:pt x="12978" y="2234"/>
                  </a:lnTo>
                  <a:lnTo>
                    <a:pt x="11952" y="2717"/>
                  </a:lnTo>
                  <a:lnTo>
                    <a:pt x="10986" y="3260"/>
                  </a:lnTo>
                  <a:lnTo>
                    <a:pt x="10021" y="3803"/>
                  </a:lnTo>
                  <a:lnTo>
                    <a:pt x="9115" y="4467"/>
                  </a:lnTo>
                  <a:lnTo>
                    <a:pt x="8270" y="5131"/>
                  </a:lnTo>
                  <a:lnTo>
                    <a:pt x="7425" y="5795"/>
                  </a:lnTo>
                  <a:lnTo>
                    <a:pt x="6580" y="6580"/>
                  </a:lnTo>
                  <a:lnTo>
                    <a:pt x="5856" y="7304"/>
                  </a:lnTo>
                  <a:lnTo>
                    <a:pt x="5131" y="8149"/>
                  </a:lnTo>
                  <a:lnTo>
                    <a:pt x="4467" y="8994"/>
                  </a:lnTo>
                  <a:lnTo>
                    <a:pt x="3803" y="9839"/>
                  </a:lnTo>
                  <a:lnTo>
                    <a:pt x="3260" y="10745"/>
                  </a:lnTo>
                  <a:lnTo>
                    <a:pt x="2717" y="11650"/>
                  </a:lnTo>
                  <a:lnTo>
                    <a:pt x="2174" y="12616"/>
                  </a:lnTo>
                  <a:lnTo>
                    <a:pt x="1751" y="13582"/>
                  </a:lnTo>
                  <a:lnTo>
                    <a:pt x="1329" y="14608"/>
                  </a:lnTo>
                  <a:lnTo>
                    <a:pt x="1027" y="15574"/>
                  </a:lnTo>
                  <a:lnTo>
                    <a:pt x="725" y="16660"/>
                  </a:lnTo>
                  <a:lnTo>
                    <a:pt x="483" y="17686"/>
                  </a:lnTo>
                  <a:lnTo>
                    <a:pt x="242" y="18773"/>
                  </a:lnTo>
                  <a:lnTo>
                    <a:pt x="121" y="19859"/>
                  </a:lnTo>
                  <a:lnTo>
                    <a:pt x="61" y="20946"/>
                  </a:lnTo>
                  <a:lnTo>
                    <a:pt x="1" y="22032"/>
                  </a:lnTo>
                  <a:lnTo>
                    <a:pt x="61" y="22998"/>
                  </a:lnTo>
                  <a:lnTo>
                    <a:pt x="121" y="23964"/>
                  </a:lnTo>
                  <a:lnTo>
                    <a:pt x="242" y="24930"/>
                  </a:lnTo>
                  <a:lnTo>
                    <a:pt x="363" y="25895"/>
                  </a:lnTo>
                  <a:lnTo>
                    <a:pt x="604" y="26861"/>
                  </a:lnTo>
                  <a:lnTo>
                    <a:pt x="846" y="27827"/>
                  </a:lnTo>
                  <a:lnTo>
                    <a:pt x="1087" y="28732"/>
                  </a:lnTo>
                  <a:lnTo>
                    <a:pt x="1449" y="29698"/>
                  </a:lnTo>
                  <a:lnTo>
                    <a:pt x="1811" y="30603"/>
                  </a:lnTo>
                  <a:lnTo>
                    <a:pt x="2234" y="31509"/>
                  </a:lnTo>
                  <a:lnTo>
                    <a:pt x="2717" y="32414"/>
                  </a:lnTo>
                  <a:lnTo>
                    <a:pt x="3200" y="33320"/>
                  </a:lnTo>
                  <a:lnTo>
                    <a:pt x="3743" y="34165"/>
                  </a:lnTo>
                  <a:lnTo>
                    <a:pt x="4347" y="35010"/>
                  </a:lnTo>
                  <a:lnTo>
                    <a:pt x="5011" y="35795"/>
                  </a:lnTo>
                  <a:lnTo>
                    <a:pt x="5675" y="36579"/>
                  </a:lnTo>
                  <a:lnTo>
                    <a:pt x="6399" y="37364"/>
                  </a:lnTo>
                  <a:lnTo>
                    <a:pt x="7184" y="38088"/>
                  </a:lnTo>
                  <a:lnTo>
                    <a:pt x="7968" y="38752"/>
                  </a:lnTo>
                  <a:lnTo>
                    <a:pt x="8813" y="39416"/>
                  </a:lnTo>
                  <a:lnTo>
                    <a:pt x="9719" y="40020"/>
                  </a:lnTo>
                  <a:lnTo>
                    <a:pt x="10624" y="40563"/>
                  </a:lnTo>
                  <a:lnTo>
                    <a:pt x="11590" y="41106"/>
                  </a:lnTo>
                  <a:lnTo>
                    <a:pt x="12616" y="41589"/>
                  </a:lnTo>
                  <a:lnTo>
                    <a:pt x="13703" y="42012"/>
                  </a:lnTo>
                  <a:lnTo>
                    <a:pt x="14789" y="42374"/>
                  </a:lnTo>
                  <a:lnTo>
                    <a:pt x="15936" y="42736"/>
                  </a:lnTo>
                  <a:lnTo>
                    <a:pt x="17083" y="42978"/>
                  </a:lnTo>
                  <a:lnTo>
                    <a:pt x="18290" y="43219"/>
                  </a:lnTo>
                  <a:lnTo>
                    <a:pt x="19558" y="43340"/>
                  </a:lnTo>
                  <a:lnTo>
                    <a:pt x="20825" y="43460"/>
                  </a:lnTo>
                  <a:lnTo>
                    <a:pt x="22153" y="43521"/>
                  </a:lnTo>
                  <a:lnTo>
                    <a:pt x="23541" y="43460"/>
                  </a:lnTo>
                  <a:lnTo>
                    <a:pt x="24869" y="43340"/>
                  </a:lnTo>
                  <a:lnTo>
                    <a:pt x="26197" y="43219"/>
                  </a:lnTo>
                  <a:lnTo>
                    <a:pt x="27405" y="42978"/>
                  </a:lnTo>
                  <a:lnTo>
                    <a:pt x="28612" y="42676"/>
                  </a:lnTo>
                  <a:lnTo>
                    <a:pt x="29819" y="42374"/>
                  </a:lnTo>
                  <a:lnTo>
                    <a:pt x="30966" y="42012"/>
                  </a:lnTo>
                  <a:lnTo>
                    <a:pt x="32052" y="41529"/>
                  </a:lnTo>
                  <a:lnTo>
                    <a:pt x="33079" y="41046"/>
                  </a:lnTo>
                  <a:lnTo>
                    <a:pt x="34105" y="40503"/>
                  </a:lnTo>
                  <a:lnTo>
                    <a:pt x="35070" y="39959"/>
                  </a:lnTo>
                  <a:lnTo>
                    <a:pt x="35976" y="39356"/>
                  </a:lnTo>
                  <a:lnTo>
                    <a:pt x="36881" y="38692"/>
                  </a:lnTo>
                  <a:lnTo>
                    <a:pt x="37726" y="37968"/>
                  </a:lnTo>
                  <a:lnTo>
                    <a:pt x="38511" y="37243"/>
                  </a:lnTo>
                  <a:lnTo>
                    <a:pt x="39296" y="36459"/>
                  </a:lnTo>
                  <a:lnTo>
                    <a:pt x="39960" y="35674"/>
                  </a:lnTo>
                  <a:lnTo>
                    <a:pt x="40624" y="34829"/>
                  </a:lnTo>
                  <a:lnTo>
                    <a:pt x="41288" y="33984"/>
                  </a:lnTo>
                  <a:lnTo>
                    <a:pt x="41831" y="33139"/>
                  </a:lnTo>
                  <a:lnTo>
                    <a:pt x="42374" y="32233"/>
                  </a:lnTo>
                  <a:lnTo>
                    <a:pt x="42857" y="31267"/>
                  </a:lnTo>
                  <a:lnTo>
                    <a:pt x="43340" y="30362"/>
                  </a:lnTo>
                  <a:lnTo>
                    <a:pt x="43702" y="29396"/>
                  </a:lnTo>
                  <a:lnTo>
                    <a:pt x="44064" y="28430"/>
                  </a:lnTo>
                  <a:lnTo>
                    <a:pt x="44366" y="27465"/>
                  </a:lnTo>
                  <a:lnTo>
                    <a:pt x="44668" y="26439"/>
                  </a:lnTo>
                  <a:lnTo>
                    <a:pt x="44849" y="25473"/>
                  </a:lnTo>
                  <a:lnTo>
                    <a:pt x="45030" y="24447"/>
                  </a:lnTo>
                  <a:lnTo>
                    <a:pt x="45151" y="23420"/>
                  </a:lnTo>
                  <a:lnTo>
                    <a:pt x="45211" y="22455"/>
                  </a:lnTo>
                  <a:lnTo>
                    <a:pt x="45271" y="21429"/>
                  </a:lnTo>
                  <a:lnTo>
                    <a:pt x="45211" y="20402"/>
                  </a:lnTo>
                  <a:lnTo>
                    <a:pt x="45151" y="19376"/>
                  </a:lnTo>
                  <a:lnTo>
                    <a:pt x="45030" y="18350"/>
                  </a:lnTo>
                  <a:lnTo>
                    <a:pt x="44849" y="17324"/>
                  </a:lnTo>
                  <a:lnTo>
                    <a:pt x="44668" y="16358"/>
                  </a:lnTo>
                  <a:lnTo>
                    <a:pt x="44366" y="15332"/>
                  </a:lnTo>
                  <a:lnTo>
                    <a:pt x="44064" y="14366"/>
                  </a:lnTo>
                  <a:lnTo>
                    <a:pt x="43762" y="13461"/>
                  </a:lnTo>
                  <a:lnTo>
                    <a:pt x="43340" y="12495"/>
                  </a:lnTo>
                  <a:lnTo>
                    <a:pt x="42917" y="11590"/>
                  </a:lnTo>
                  <a:lnTo>
                    <a:pt x="42435" y="10684"/>
                  </a:lnTo>
                  <a:lnTo>
                    <a:pt x="41891" y="9779"/>
                  </a:lnTo>
                  <a:lnTo>
                    <a:pt x="41348" y="8934"/>
                  </a:lnTo>
                  <a:lnTo>
                    <a:pt x="40744" y="8149"/>
                  </a:lnTo>
                  <a:lnTo>
                    <a:pt x="40080" y="7364"/>
                  </a:lnTo>
                  <a:lnTo>
                    <a:pt x="39416" y="6580"/>
                  </a:lnTo>
                  <a:lnTo>
                    <a:pt x="38692" y="5855"/>
                  </a:lnTo>
                  <a:lnTo>
                    <a:pt x="37907" y="5131"/>
                  </a:lnTo>
                  <a:lnTo>
                    <a:pt x="37123" y="4467"/>
                  </a:lnTo>
                  <a:lnTo>
                    <a:pt x="36278" y="3863"/>
                  </a:lnTo>
                  <a:lnTo>
                    <a:pt x="35433" y="3260"/>
                  </a:lnTo>
                  <a:lnTo>
                    <a:pt x="34467" y="2717"/>
                  </a:lnTo>
                  <a:lnTo>
                    <a:pt x="33561" y="2234"/>
                  </a:lnTo>
                  <a:lnTo>
                    <a:pt x="32596" y="1811"/>
                  </a:lnTo>
                  <a:lnTo>
                    <a:pt x="31569" y="1389"/>
                  </a:lnTo>
                  <a:lnTo>
                    <a:pt x="30483" y="1026"/>
                  </a:lnTo>
                  <a:lnTo>
                    <a:pt x="29396" y="725"/>
                  </a:lnTo>
                  <a:lnTo>
                    <a:pt x="28310" y="483"/>
                  </a:lnTo>
                  <a:lnTo>
                    <a:pt x="27163" y="242"/>
                  </a:lnTo>
                  <a:lnTo>
                    <a:pt x="26016" y="121"/>
                  </a:lnTo>
                  <a:lnTo>
                    <a:pt x="2480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40" name="Shape 40"/>
            <p:cNvSpPr/>
            <p:nvPr/>
          </p:nvSpPr>
          <p:spPr>
            <a:xfrm>
              <a:off x="3502146" y="2322525"/>
              <a:ext cx="686625" cy="949225"/>
            </a:xfrm>
            <a:custGeom>
              <a:avLst/>
              <a:gdLst/>
              <a:ahLst/>
              <a:cxnLst/>
              <a:rect l="0" t="0" r="0" b="0"/>
              <a:pathLst>
                <a:path w="27465" h="37969" fill="none" extrusionOk="0">
                  <a:moveTo>
                    <a:pt x="24688" y="33381"/>
                  </a:moveTo>
                  <a:lnTo>
                    <a:pt x="24688" y="33381"/>
                  </a:lnTo>
                  <a:lnTo>
                    <a:pt x="25111" y="32777"/>
                  </a:lnTo>
                  <a:lnTo>
                    <a:pt x="25473" y="32234"/>
                  </a:lnTo>
                  <a:lnTo>
                    <a:pt x="25775" y="31630"/>
                  </a:lnTo>
                  <a:lnTo>
                    <a:pt x="26076" y="31027"/>
                  </a:lnTo>
                  <a:lnTo>
                    <a:pt x="26559" y="29819"/>
                  </a:lnTo>
                  <a:lnTo>
                    <a:pt x="26921" y="28552"/>
                  </a:lnTo>
                  <a:lnTo>
                    <a:pt x="27163" y="27284"/>
                  </a:lnTo>
                  <a:lnTo>
                    <a:pt x="27344" y="25956"/>
                  </a:lnTo>
                  <a:lnTo>
                    <a:pt x="27404" y="24628"/>
                  </a:lnTo>
                  <a:lnTo>
                    <a:pt x="27465" y="23300"/>
                  </a:lnTo>
                  <a:lnTo>
                    <a:pt x="27465" y="23300"/>
                  </a:lnTo>
                  <a:lnTo>
                    <a:pt x="27404" y="21671"/>
                  </a:lnTo>
                  <a:lnTo>
                    <a:pt x="27284" y="19981"/>
                  </a:lnTo>
                  <a:lnTo>
                    <a:pt x="27042" y="18170"/>
                  </a:lnTo>
                  <a:lnTo>
                    <a:pt x="26680" y="16298"/>
                  </a:lnTo>
                  <a:lnTo>
                    <a:pt x="26197" y="14367"/>
                  </a:lnTo>
                  <a:lnTo>
                    <a:pt x="25654" y="12375"/>
                  </a:lnTo>
                  <a:lnTo>
                    <a:pt x="24930" y="10504"/>
                  </a:lnTo>
                  <a:lnTo>
                    <a:pt x="24567" y="9538"/>
                  </a:lnTo>
                  <a:lnTo>
                    <a:pt x="24145" y="8633"/>
                  </a:lnTo>
                  <a:lnTo>
                    <a:pt x="23662" y="7788"/>
                  </a:lnTo>
                  <a:lnTo>
                    <a:pt x="23179" y="6882"/>
                  </a:lnTo>
                  <a:lnTo>
                    <a:pt x="22636" y="6097"/>
                  </a:lnTo>
                  <a:lnTo>
                    <a:pt x="22093" y="5252"/>
                  </a:lnTo>
                  <a:lnTo>
                    <a:pt x="21489" y="4528"/>
                  </a:lnTo>
                  <a:lnTo>
                    <a:pt x="20885" y="3804"/>
                  </a:lnTo>
                  <a:lnTo>
                    <a:pt x="20161" y="3140"/>
                  </a:lnTo>
                  <a:lnTo>
                    <a:pt x="19497" y="2536"/>
                  </a:lnTo>
                  <a:lnTo>
                    <a:pt x="18712" y="1993"/>
                  </a:lnTo>
                  <a:lnTo>
                    <a:pt x="17928" y="1510"/>
                  </a:lnTo>
                  <a:lnTo>
                    <a:pt x="17143" y="1027"/>
                  </a:lnTo>
                  <a:lnTo>
                    <a:pt x="16237" y="665"/>
                  </a:lnTo>
                  <a:lnTo>
                    <a:pt x="15332" y="423"/>
                  </a:lnTo>
                  <a:lnTo>
                    <a:pt x="14366" y="182"/>
                  </a:lnTo>
                  <a:lnTo>
                    <a:pt x="13401" y="61"/>
                  </a:lnTo>
                  <a:lnTo>
                    <a:pt x="12374" y="1"/>
                  </a:lnTo>
                  <a:lnTo>
                    <a:pt x="12374" y="1"/>
                  </a:lnTo>
                  <a:lnTo>
                    <a:pt x="11228" y="61"/>
                  </a:lnTo>
                  <a:lnTo>
                    <a:pt x="10141" y="242"/>
                  </a:lnTo>
                  <a:lnTo>
                    <a:pt x="9055" y="484"/>
                  </a:lnTo>
                  <a:lnTo>
                    <a:pt x="7968" y="846"/>
                  </a:lnTo>
                  <a:lnTo>
                    <a:pt x="6942" y="1269"/>
                  </a:lnTo>
                  <a:lnTo>
                    <a:pt x="5976" y="1812"/>
                  </a:lnTo>
                  <a:lnTo>
                    <a:pt x="5071" y="2415"/>
                  </a:lnTo>
                  <a:lnTo>
                    <a:pt x="4226" y="3140"/>
                  </a:lnTo>
                  <a:lnTo>
                    <a:pt x="4226" y="3140"/>
                  </a:lnTo>
                  <a:lnTo>
                    <a:pt x="3562" y="3743"/>
                  </a:lnTo>
                  <a:lnTo>
                    <a:pt x="3018" y="4347"/>
                  </a:lnTo>
                  <a:lnTo>
                    <a:pt x="2475" y="5011"/>
                  </a:lnTo>
                  <a:lnTo>
                    <a:pt x="2053" y="5615"/>
                  </a:lnTo>
                  <a:lnTo>
                    <a:pt x="1630" y="6279"/>
                  </a:lnTo>
                  <a:lnTo>
                    <a:pt x="1328" y="7003"/>
                  </a:lnTo>
                  <a:lnTo>
                    <a:pt x="1026" y="7667"/>
                  </a:lnTo>
                  <a:lnTo>
                    <a:pt x="785" y="8391"/>
                  </a:lnTo>
                  <a:lnTo>
                    <a:pt x="544" y="9115"/>
                  </a:lnTo>
                  <a:lnTo>
                    <a:pt x="423" y="9840"/>
                  </a:lnTo>
                  <a:lnTo>
                    <a:pt x="181" y="11289"/>
                  </a:lnTo>
                  <a:lnTo>
                    <a:pt x="61" y="12737"/>
                  </a:lnTo>
                  <a:lnTo>
                    <a:pt x="0" y="14186"/>
                  </a:lnTo>
                  <a:lnTo>
                    <a:pt x="0" y="14186"/>
                  </a:lnTo>
                  <a:lnTo>
                    <a:pt x="61" y="15936"/>
                  </a:lnTo>
                  <a:lnTo>
                    <a:pt x="242" y="17808"/>
                  </a:lnTo>
                  <a:lnTo>
                    <a:pt x="483" y="19739"/>
                  </a:lnTo>
                  <a:lnTo>
                    <a:pt x="906" y="21731"/>
                  </a:lnTo>
                  <a:lnTo>
                    <a:pt x="1389" y="23723"/>
                  </a:lnTo>
                  <a:lnTo>
                    <a:pt x="1992" y="25654"/>
                  </a:lnTo>
                  <a:lnTo>
                    <a:pt x="2717" y="27586"/>
                  </a:lnTo>
                  <a:lnTo>
                    <a:pt x="3139" y="28552"/>
                  </a:lnTo>
                  <a:lnTo>
                    <a:pt x="3622" y="29457"/>
                  </a:lnTo>
                  <a:lnTo>
                    <a:pt x="4105" y="30363"/>
                  </a:lnTo>
                  <a:lnTo>
                    <a:pt x="4588" y="31208"/>
                  </a:lnTo>
                  <a:lnTo>
                    <a:pt x="5131" y="32053"/>
                  </a:lnTo>
                  <a:lnTo>
                    <a:pt x="5735" y="32837"/>
                  </a:lnTo>
                  <a:lnTo>
                    <a:pt x="6338" y="33562"/>
                  </a:lnTo>
                  <a:lnTo>
                    <a:pt x="7002" y="34286"/>
                  </a:lnTo>
                  <a:lnTo>
                    <a:pt x="7666" y="34950"/>
                  </a:lnTo>
                  <a:lnTo>
                    <a:pt x="8391" y="35554"/>
                  </a:lnTo>
                  <a:lnTo>
                    <a:pt x="9175" y="36097"/>
                  </a:lnTo>
                  <a:lnTo>
                    <a:pt x="9960" y="36580"/>
                  </a:lnTo>
                  <a:lnTo>
                    <a:pt x="10805" y="37002"/>
                  </a:lnTo>
                  <a:lnTo>
                    <a:pt x="11650" y="37365"/>
                  </a:lnTo>
                  <a:lnTo>
                    <a:pt x="12555" y="37606"/>
                  </a:lnTo>
                  <a:lnTo>
                    <a:pt x="13461" y="37847"/>
                  </a:lnTo>
                  <a:lnTo>
                    <a:pt x="14427" y="37968"/>
                  </a:lnTo>
                  <a:lnTo>
                    <a:pt x="15453" y="37968"/>
                  </a:lnTo>
                  <a:lnTo>
                    <a:pt x="15453" y="37968"/>
                  </a:lnTo>
                  <a:lnTo>
                    <a:pt x="16117" y="37968"/>
                  </a:lnTo>
                  <a:lnTo>
                    <a:pt x="16781" y="37908"/>
                  </a:lnTo>
                  <a:lnTo>
                    <a:pt x="17445" y="37787"/>
                  </a:lnTo>
                  <a:lnTo>
                    <a:pt x="18109" y="37666"/>
                  </a:lnTo>
                  <a:lnTo>
                    <a:pt x="18773" y="37485"/>
                  </a:lnTo>
                  <a:lnTo>
                    <a:pt x="19376" y="37304"/>
                  </a:lnTo>
                  <a:lnTo>
                    <a:pt x="20040" y="37063"/>
                  </a:lnTo>
                  <a:lnTo>
                    <a:pt x="20644" y="36761"/>
                  </a:lnTo>
                  <a:lnTo>
                    <a:pt x="21247" y="36459"/>
                  </a:lnTo>
                  <a:lnTo>
                    <a:pt x="21791" y="36097"/>
                  </a:lnTo>
                  <a:lnTo>
                    <a:pt x="22334" y="35735"/>
                  </a:lnTo>
                  <a:lnTo>
                    <a:pt x="22877" y="35312"/>
                  </a:lnTo>
                  <a:lnTo>
                    <a:pt x="23420" y="34890"/>
                  </a:lnTo>
                  <a:lnTo>
                    <a:pt x="23843" y="34407"/>
                  </a:lnTo>
                  <a:lnTo>
                    <a:pt x="24326" y="33864"/>
                  </a:lnTo>
                  <a:lnTo>
                    <a:pt x="24688" y="3338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41" name="Shape 41"/>
            <p:cNvSpPr/>
            <p:nvPr/>
          </p:nvSpPr>
          <p:spPr>
            <a:xfrm>
              <a:off x="3281826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fill="none" extrusionOk="0">
                  <a:moveTo>
                    <a:pt x="22153" y="43521"/>
                  </a:moveTo>
                  <a:lnTo>
                    <a:pt x="22153" y="43521"/>
                  </a:lnTo>
                  <a:lnTo>
                    <a:pt x="20825" y="43460"/>
                  </a:lnTo>
                  <a:lnTo>
                    <a:pt x="19558" y="43340"/>
                  </a:lnTo>
                  <a:lnTo>
                    <a:pt x="18290" y="43219"/>
                  </a:lnTo>
                  <a:lnTo>
                    <a:pt x="17083" y="42978"/>
                  </a:lnTo>
                  <a:lnTo>
                    <a:pt x="15936" y="42736"/>
                  </a:lnTo>
                  <a:lnTo>
                    <a:pt x="14789" y="42374"/>
                  </a:lnTo>
                  <a:lnTo>
                    <a:pt x="13703" y="42012"/>
                  </a:lnTo>
                  <a:lnTo>
                    <a:pt x="12616" y="41589"/>
                  </a:lnTo>
                  <a:lnTo>
                    <a:pt x="11590" y="41106"/>
                  </a:lnTo>
                  <a:lnTo>
                    <a:pt x="10624" y="40563"/>
                  </a:lnTo>
                  <a:lnTo>
                    <a:pt x="9719" y="40020"/>
                  </a:lnTo>
                  <a:lnTo>
                    <a:pt x="8813" y="39416"/>
                  </a:lnTo>
                  <a:lnTo>
                    <a:pt x="7968" y="38752"/>
                  </a:lnTo>
                  <a:lnTo>
                    <a:pt x="7184" y="38088"/>
                  </a:lnTo>
                  <a:lnTo>
                    <a:pt x="6399" y="37364"/>
                  </a:lnTo>
                  <a:lnTo>
                    <a:pt x="5675" y="36579"/>
                  </a:lnTo>
                  <a:lnTo>
                    <a:pt x="5011" y="35795"/>
                  </a:lnTo>
                  <a:lnTo>
                    <a:pt x="4347" y="35010"/>
                  </a:lnTo>
                  <a:lnTo>
                    <a:pt x="3743" y="34165"/>
                  </a:lnTo>
                  <a:lnTo>
                    <a:pt x="3200" y="33320"/>
                  </a:lnTo>
                  <a:lnTo>
                    <a:pt x="2717" y="32414"/>
                  </a:lnTo>
                  <a:lnTo>
                    <a:pt x="2234" y="31509"/>
                  </a:lnTo>
                  <a:lnTo>
                    <a:pt x="1811" y="30603"/>
                  </a:lnTo>
                  <a:lnTo>
                    <a:pt x="1449" y="29698"/>
                  </a:lnTo>
                  <a:lnTo>
                    <a:pt x="1087" y="28732"/>
                  </a:lnTo>
                  <a:lnTo>
                    <a:pt x="846" y="27827"/>
                  </a:lnTo>
                  <a:lnTo>
                    <a:pt x="604" y="26861"/>
                  </a:lnTo>
                  <a:lnTo>
                    <a:pt x="363" y="25895"/>
                  </a:lnTo>
                  <a:lnTo>
                    <a:pt x="242" y="24930"/>
                  </a:lnTo>
                  <a:lnTo>
                    <a:pt x="121" y="23964"/>
                  </a:lnTo>
                  <a:lnTo>
                    <a:pt x="61" y="22998"/>
                  </a:lnTo>
                  <a:lnTo>
                    <a:pt x="1" y="22032"/>
                  </a:lnTo>
                  <a:lnTo>
                    <a:pt x="1" y="22032"/>
                  </a:lnTo>
                  <a:lnTo>
                    <a:pt x="61" y="20946"/>
                  </a:lnTo>
                  <a:lnTo>
                    <a:pt x="121" y="19859"/>
                  </a:lnTo>
                  <a:lnTo>
                    <a:pt x="242" y="18773"/>
                  </a:lnTo>
                  <a:lnTo>
                    <a:pt x="483" y="17686"/>
                  </a:lnTo>
                  <a:lnTo>
                    <a:pt x="725" y="16660"/>
                  </a:lnTo>
                  <a:lnTo>
                    <a:pt x="1027" y="15574"/>
                  </a:lnTo>
                  <a:lnTo>
                    <a:pt x="1329" y="14608"/>
                  </a:lnTo>
                  <a:lnTo>
                    <a:pt x="1751" y="13582"/>
                  </a:lnTo>
                  <a:lnTo>
                    <a:pt x="2174" y="12616"/>
                  </a:lnTo>
                  <a:lnTo>
                    <a:pt x="2717" y="11650"/>
                  </a:lnTo>
                  <a:lnTo>
                    <a:pt x="3260" y="10745"/>
                  </a:lnTo>
                  <a:lnTo>
                    <a:pt x="3803" y="9839"/>
                  </a:lnTo>
                  <a:lnTo>
                    <a:pt x="4467" y="8994"/>
                  </a:lnTo>
                  <a:lnTo>
                    <a:pt x="5131" y="8149"/>
                  </a:lnTo>
                  <a:lnTo>
                    <a:pt x="5856" y="7304"/>
                  </a:lnTo>
                  <a:lnTo>
                    <a:pt x="6580" y="6580"/>
                  </a:lnTo>
                  <a:lnTo>
                    <a:pt x="7425" y="5795"/>
                  </a:lnTo>
                  <a:lnTo>
                    <a:pt x="8270" y="5131"/>
                  </a:lnTo>
                  <a:lnTo>
                    <a:pt x="9115" y="4467"/>
                  </a:lnTo>
                  <a:lnTo>
                    <a:pt x="10021" y="3803"/>
                  </a:lnTo>
                  <a:lnTo>
                    <a:pt x="10986" y="3260"/>
                  </a:lnTo>
                  <a:lnTo>
                    <a:pt x="11952" y="2717"/>
                  </a:lnTo>
                  <a:lnTo>
                    <a:pt x="12978" y="2234"/>
                  </a:lnTo>
                  <a:lnTo>
                    <a:pt x="14065" y="1751"/>
                  </a:lnTo>
                  <a:lnTo>
                    <a:pt x="15151" y="1328"/>
                  </a:lnTo>
                  <a:lnTo>
                    <a:pt x="16238" y="1026"/>
                  </a:lnTo>
                  <a:lnTo>
                    <a:pt x="17385" y="725"/>
                  </a:lnTo>
                  <a:lnTo>
                    <a:pt x="18592" y="423"/>
                  </a:lnTo>
                  <a:lnTo>
                    <a:pt x="19799" y="242"/>
                  </a:lnTo>
                  <a:lnTo>
                    <a:pt x="21006" y="121"/>
                  </a:lnTo>
                  <a:lnTo>
                    <a:pt x="22274" y="0"/>
                  </a:lnTo>
                  <a:lnTo>
                    <a:pt x="23541" y="0"/>
                  </a:lnTo>
                  <a:lnTo>
                    <a:pt x="23541" y="0"/>
                  </a:lnTo>
                  <a:lnTo>
                    <a:pt x="24809" y="0"/>
                  </a:lnTo>
                  <a:lnTo>
                    <a:pt x="26016" y="121"/>
                  </a:lnTo>
                  <a:lnTo>
                    <a:pt x="27163" y="242"/>
                  </a:lnTo>
                  <a:lnTo>
                    <a:pt x="28310" y="483"/>
                  </a:lnTo>
                  <a:lnTo>
                    <a:pt x="29396" y="725"/>
                  </a:lnTo>
                  <a:lnTo>
                    <a:pt x="30483" y="1026"/>
                  </a:lnTo>
                  <a:lnTo>
                    <a:pt x="31569" y="1389"/>
                  </a:lnTo>
                  <a:lnTo>
                    <a:pt x="32596" y="1811"/>
                  </a:lnTo>
                  <a:lnTo>
                    <a:pt x="33561" y="2234"/>
                  </a:lnTo>
                  <a:lnTo>
                    <a:pt x="34467" y="2717"/>
                  </a:lnTo>
                  <a:lnTo>
                    <a:pt x="35433" y="3260"/>
                  </a:lnTo>
                  <a:lnTo>
                    <a:pt x="36278" y="3863"/>
                  </a:lnTo>
                  <a:lnTo>
                    <a:pt x="37123" y="4467"/>
                  </a:lnTo>
                  <a:lnTo>
                    <a:pt x="37907" y="5131"/>
                  </a:lnTo>
                  <a:lnTo>
                    <a:pt x="38692" y="5855"/>
                  </a:lnTo>
                  <a:lnTo>
                    <a:pt x="39416" y="6580"/>
                  </a:lnTo>
                  <a:lnTo>
                    <a:pt x="40080" y="7364"/>
                  </a:lnTo>
                  <a:lnTo>
                    <a:pt x="40744" y="8149"/>
                  </a:lnTo>
                  <a:lnTo>
                    <a:pt x="41348" y="8934"/>
                  </a:lnTo>
                  <a:lnTo>
                    <a:pt x="41891" y="9779"/>
                  </a:lnTo>
                  <a:lnTo>
                    <a:pt x="42435" y="10684"/>
                  </a:lnTo>
                  <a:lnTo>
                    <a:pt x="42917" y="11590"/>
                  </a:lnTo>
                  <a:lnTo>
                    <a:pt x="43340" y="12495"/>
                  </a:lnTo>
                  <a:lnTo>
                    <a:pt x="43762" y="13461"/>
                  </a:lnTo>
                  <a:lnTo>
                    <a:pt x="44064" y="14366"/>
                  </a:lnTo>
                  <a:lnTo>
                    <a:pt x="44366" y="15332"/>
                  </a:lnTo>
                  <a:lnTo>
                    <a:pt x="44668" y="16358"/>
                  </a:lnTo>
                  <a:lnTo>
                    <a:pt x="44849" y="17324"/>
                  </a:lnTo>
                  <a:lnTo>
                    <a:pt x="45030" y="18350"/>
                  </a:lnTo>
                  <a:lnTo>
                    <a:pt x="45151" y="19376"/>
                  </a:lnTo>
                  <a:lnTo>
                    <a:pt x="45211" y="20402"/>
                  </a:lnTo>
                  <a:lnTo>
                    <a:pt x="45271" y="21429"/>
                  </a:lnTo>
                  <a:lnTo>
                    <a:pt x="45271" y="21429"/>
                  </a:lnTo>
                  <a:lnTo>
                    <a:pt x="45211" y="22455"/>
                  </a:lnTo>
                  <a:lnTo>
                    <a:pt x="45151" y="23420"/>
                  </a:lnTo>
                  <a:lnTo>
                    <a:pt x="45030" y="24447"/>
                  </a:lnTo>
                  <a:lnTo>
                    <a:pt x="44849" y="25473"/>
                  </a:lnTo>
                  <a:lnTo>
                    <a:pt x="44668" y="26439"/>
                  </a:lnTo>
                  <a:lnTo>
                    <a:pt x="44366" y="27465"/>
                  </a:lnTo>
                  <a:lnTo>
                    <a:pt x="44064" y="28430"/>
                  </a:lnTo>
                  <a:lnTo>
                    <a:pt x="43702" y="29396"/>
                  </a:lnTo>
                  <a:lnTo>
                    <a:pt x="43340" y="30362"/>
                  </a:lnTo>
                  <a:lnTo>
                    <a:pt x="42857" y="31267"/>
                  </a:lnTo>
                  <a:lnTo>
                    <a:pt x="42374" y="32233"/>
                  </a:lnTo>
                  <a:lnTo>
                    <a:pt x="41831" y="33139"/>
                  </a:lnTo>
                  <a:lnTo>
                    <a:pt x="41288" y="33984"/>
                  </a:lnTo>
                  <a:lnTo>
                    <a:pt x="40624" y="34829"/>
                  </a:lnTo>
                  <a:lnTo>
                    <a:pt x="39960" y="35674"/>
                  </a:lnTo>
                  <a:lnTo>
                    <a:pt x="39296" y="36459"/>
                  </a:lnTo>
                  <a:lnTo>
                    <a:pt x="38511" y="37243"/>
                  </a:lnTo>
                  <a:lnTo>
                    <a:pt x="37726" y="37968"/>
                  </a:lnTo>
                  <a:lnTo>
                    <a:pt x="36881" y="38692"/>
                  </a:lnTo>
                  <a:lnTo>
                    <a:pt x="35976" y="39356"/>
                  </a:lnTo>
                  <a:lnTo>
                    <a:pt x="35070" y="39959"/>
                  </a:lnTo>
                  <a:lnTo>
                    <a:pt x="34105" y="40503"/>
                  </a:lnTo>
                  <a:lnTo>
                    <a:pt x="33079" y="41046"/>
                  </a:lnTo>
                  <a:lnTo>
                    <a:pt x="32052" y="41529"/>
                  </a:lnTo>
                  <a:lnTo>
                    <a:pt x="30966" y="42012"/>
                  </a:lnTo>
                  <a:lnTo>
                    <a:pt x="29819" y="42374"/>
                  </a:lnTo>
                  <a:lnTo>
                    <a:pt x="28612" y="42676"/>
                  </a:lnTo>
                  <a:lnTo>
                    <a:pt x="27405" y="42978"/>
                  </a:lnTo>
                  <a:lnTo>
                    <a:pt x="26197" y="43219"/>
                  </a:lnTo>
                  <a:lnTo>
                    <a:pt x="24869" y="43340"/>
                  </a:lnTo>
                  <a:lnTo>
                    <a:pt x="23541" y="43460"/>
                  </a:lnTo>
                  <a:lnTo>
                    <a:pt x="22153" y="4352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42" name="Shape 42"/>
            <p:cNvSpPr/>
            <p:nvPr/>
          </p:nvSpPr>
          <p:spPr>
            <a:xfrm>
              <a:off x="2006699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extrusionOk="0">
                  <a:moveTo>
                    <a:pt x="21187" y="2777"/>
                  </a:moveTo>
                  <a:lnTo>
                    <a:pt x="22213" y="2837"/>
                  </a:lnTo>
                  <a:lnTo>
                    <a:pt x="23239" y="2958"/>
                  </a:lnTo>
                  <a:lnTo>
                    <a:pt x="24145" y="3199"/>
                  </a:lnTo>
                  <a:lnTo>
                    <a:pt x="25050" y="3441"/>
                  </a:lnTo>
                  <a:lnTo>
                    <a:pt x="25956" y="3803"/>
                  </a:lnTo>
                  <a:lnTo>
                    <a:pt x="26740" y="4286"/>
                  </a:lnTo>
                  <a:lnTo>
                    <a:pt x="27525" y="4769"/>
                  </a:lnTo>
                  <a:lnTo>
                    <a:pt x="28310" y="5312"/>
                  </a:lnTo>
                  <a:lnTo>
                    <a:pt x="28974" y="5916"/>
                  </a:lnTo>
                  <a:lnTo>
                    <a:pt x="29698" y="6580"/>
                  </a:lnTo>
                  <a:lnTo>
                    <a:pt x="30302" y="7304"/>
                  </a:lnTo>
                  <a:lnTo>
                    <a:pt x="30905" y="8028"/>
                  </a:lnTo>
                  <a:lnTo>
                    <a:pt x="31449" y="8873"/>
                  </a:lnTo>
                  <a:lnTo>
                    <a:pt x="31992" y="9658"/>
                  </a:lnTo>
                  <a:lnTo>
                    <a:pt x="32475" y="10564"/>
                  </a:lnTo>
                  <a:lnTo>
                    <a:pt x="32958" y="11409"/>
                  </a:lnTo>
                  <a:lnTo>
                    <a:pt x="33380" y="12314"/>
                  </a:lnTo>
                  <a:lnTo>
                    <a:pt x="33742" y="13280"/>
                  </a:lnTo>
                  <a:lnTo>
                    <a:pt x="34467" y="15151"/>
                  </a:lnTo>
                  <a:lnTo>
                    <a:pt x="35010" y="17143"/>
                  </a:lnTo>
                  <a:lnTo>
                    <a:pt x="35493" y="19074"/>
                  </a:lnTo>
                  <a:lnTo>
                    <a:pt x="35855" y="20946"/>
                  </a:lnTo>
                  <a:lnTo>
                    <a:pt x="36096" y="22757"/>
                  </a:lnTo>
                  <a:lnTo>
                    <a:pt x="36217" y="24447"/>
                  </a:lnTo>
                  <a:lnTo>
                    <a:pt x="36277" y="26076"/>
                  </a:lnTo>
                  <a:lnTo>
                    <a:pt x="36217" y="27404"/>
                  </a:lnTo>
                  <a:lnTo>
                    <a:pt x="36157" y="28732"/>
                  </a:lnTo>
                  <a:lnTo>
                    <a:pt x="35976" y="30060"/>
                  </a:lnTo>
                  <a:lnTo>
                    <a:pt x="35734" y="31328"/>
                  </a:lnTo>
                  <a:lnTo>
                    <a:pt x="35372" y="32595"/>
                  </a:lnTo>
                  <a:lnTo>
                    <a:pt x="34889" y="33803"/>
                  </a:lnTo>
                  <a:lnTo>
                    <a:pt x="34587" y="34406"/>
                  </a:lnTo>
                  <a:lnTo>
                    <a:pt x="34286" y="35010"/>
                  </a:lnTo>
                  <a:lnTo>
                    <a:pt x="33923" y="35553"/>
                  </a:lnTo>
                  <a:lnTo>
                    <a:pt x="33561" y="36157"/>
                  </a:lnTo>
                  <a:lnTo>
                    <a:pt x="33139" y="36640"/>
                  </a:lnTo>
                  <a:lnTo>
                    <a:pt x="32716" y="37183"/>
                  </a:lnTo>
                  <a:lnTo>
                    <a:pt x="32233" y="37666"/>
                  </a:lnTo>
                  <a:lnTo>
                    <a:pt x="31690" y="38088"/>
                  </a:lnTo>
                  <a:lnTo>
                    <a:pt x="31207" y="38511"/>
                  </a:lnTo>
                  <a:lnTo>
                    <a:pt x="30603" y="38873"/>
                  </a:lnTo>
                  <a:lnTo>
                    <a:pt x="30060" y="39235"/>
                  </a:lnTo>
                  <a:lnTo>
                    <a:pt x="29457" y="39537"/>
                  </a:lnTo>
                  <a:lnTo>
                    <a:pt x="28853" y="39839"/>
                  </a:lnTo>
                  <a:lnTo>
                    <a:pt x="28189" y="40080"/>
                  </a:lnTo>
                  <a:lnTo>
                    <a:pt x="27585" y="40261"/>
                  </a:lnTo>
                  <a:lnTo>
                    <a:pt x="26921" y="40442"/>
                  </a:lnTo>
                  <a:lnTo>
                    <a:pt x="26257" y="40563"/>
                  </a:lnTo>
                  <a:lnTo>
                    <a:pt x="25594" y="40684"/>
                  </a:lnTo>
                  <a:lnTo>
                    <a:pt x="24930" y="40744"/>
                  </a:lnTo>
                  <a:lnTo>
                    <a:pt x="23239" y="40744"/>
                  </a:lnTo>
                  <a:lnTo>
                    <a:pt x="22274" y="40623"/>
                  </a:lnTo>
                  <a:lnTo>
                    <a:pt x="21368" y="40382"/>
                  </a:lnTo>
                  <a:lnTo>
                    <a:pt x="20463" y="40141"/>
                  </a:lnTo>
                  <a:lnTo>
                    <a:pt x="19618" y="39778"/>
                  </a:lnTo>
                  <a:lnTo>
                    <a:pt x="18773" y="39356"/>
                  </a:lnTo>
                  <a:lnTo>
                    <a:pt x="17988" y="38873"/>
                  </a:lnTo>
                  <a:lnTo>
                    <a:pt x="17203" y="38330"/>
                  </a:lnTo>
                  <a:lnTo>
                    <a:pt x="16479" y="37726"/>
                  </a:lnTo>
                  <a:lnTo>
                    <a:pt x="15815" y="37062"/>
                  </a:lnTo>
                  <a:lnTo>
                    <a:pt x="15151" y="36338"/>
                  </a:lnTo>
                  <a:lnTo>
                    <a:pt x="14547" y="35613"/>
                  </a:lnTo>
                  <a:lnTo>
                    <a:pt x="14004" y="34829"/>
                  </a:lnTo>
                  <a:lnTo>
                    <a:pt x="13401" y="33984"/>
                  </a:lnTo>
                  <a:lnTo>
                    <a:pt x="12918" y="33139"/>
                  </a:lnTo>
                  <a:lnTo>
                    <a:pt x="12435" y="32233"/>
                  </a:lnTo>
                  <a:lnTo>
                    <a:pt x="12012" y="31328"/>
                  </a:lnTo>
                  <a:lnTo>
                    <a:pt x="11590" y="30362"/>
                  </a:lnTo>
                  <a:lnTo>
                    <a:pt x="10805" y="28430"/>
                  </a:lnTo>
                  <a:lnTo>
                    <a:pt x="10201" y="26499"/>
                  </a:lnTo>
                  <a:lnTo>
                    <a:pt x="9719" y="24507"/>
                  </a:lnTo>
                  <a:lnTo>
                    <a:pt x="9296" y="22515"/>
                  </a:lnTo>
                  <a:lnTo>
                    <a:pt x="9055" y="20584"/>
                  </a:lnTo>
                  <a:lnTo>
                    <a:pt x="8873" y="18712"/>
                  </a:lnTo>
                  <a:lnTo>
                    <a:pt x="8813" y="16962"/>
                  </a:lnTo>
                  <a:lnTo>
                    <a:pt x="8873" y="15513"/>
                  </a:lnTo>
                  <a:lnTo>
                    <a:pt x="8994" y="14065"/>
                  </a:lnTo>
                  <a:lnTo>
                    <a:pt x="9236" y="12616"/>
                  </a:lnTo>
                  <a:lnTo>
                    <a:pt x="9417" y="11891"/>
                  </a:lnTo>
                  <a:lnTo>
                    <a:pt x="9598" y="11167"/>
                  </a:lnTo>
                  <a:lnTo>
                    <a:pt x="9839" y="10443"/>
                  </a:lnTo>
                  <a:lnTo>
                    <a:pt x="10141" y="9779"/>
                  </a:lnTo>
                  <a:lnTo>
                    <a:pt x="10443" y="9055"/>
                  </a:lnTo>
                  <a:lnTo>
                    <a:pt x="10865" y="8391"/>
                  </a:lnTo>
                  <a:lnTo>
                    <a:pt x="11288" y="7787"/>
                  </a:lnTo>
                  <a:lnTo>
                    <a:pt x="11831" y="7123"/>
                  </a:lnTo>
                  <a:lnTo>
                    <a:pt x="12374" y="6519"/>
                  </a:lnTo>
                  <a:lnTo>
                    <a:pt x="13038" y="5916"/>
                  </a:lnTo>
                  <a:lnTo>
                    <a:pt x="13883" y="5191"/>
                  </a:lnTo>
                  <a:lnTo>
                    <a:pt x="14789" y="4588"/>
                  </a:lnTo>
                  <a:lnTo>
                    <a:pt x="15755" y="4045"/>
                  </a:lnTo>
                  <a:lnTo>
                    <a:pt x="16781" y="3622"/>
                  </a:lnTo>
                  <a:lnTo>
                    <a:pt x="17867" y="3260"/>
                  </a:lnTo>
                  <a:lnTo>
                    <a:pt x="18954" y="3018"/>
                  </a:lnTo>
                  <a:lnTo>
                    <a:pt x="20040" y="2837"/>
                  </a:lnTo>
                  <a:lnTo>
                    <a:pt x="21187" y="2777"/>
                  </a:lnTo>
                  <a:close/>
                  <a:moveTo>
                    <a:pt x="22274" y="0"/>
                  </a:moveTo>
                  <a:lnTo>
                    <a:pt x="21006" y="121"/>
                  </a:lnTo>
                  <a:lnTo>
                    <a:pt x="19799" y="242"/>
                  </a:lnTo>
                  <a:lnTo>
                    <a:pt x="18592" y="423"/>
                  </a:lnTo>
                  <a:lnTo>
                    <a:pt x="17384" y="725"/>
                  </a:lnTo>
                  <a:lnTo>
                    <a:pt x="16238" y="1026"/>
                  </a:lnTo>
                  <a:lnTo>
                    <a:pt x="15151" y="1328"/>
                  </a:lnTo>
                  <a:lnTo>
                    <a:pt x="14065" y="1751"/>
                  </a:lnTo>
                  <a:lnTo>
                    <a:pt x="12978" y="2234"/>
                  </a:lnTo>
                  <a:lnTo>
                    <a:pt x="11952" y="2717"/>
                  </a:lnTo>
                  <a:lnTo>
                    <a:pt x="10986" y="3260"/>
                  </a:lnTo>
                  <a:lnTo>
                    <a:pt x="10020" y="3803"/>
                  </a:lnTo>
                  <a:lnTo>
                    <a:pt x="9115" y="4467"/>
                  </a:lnTo>
                  <a:lnTo>
                    <a:pt x="8270" y="5131"/>
                  </a:lnTo>
                  <a:lnTo>
                    <a:pt x="7425" y="5795"/>
                  </a:lnTo>
                  <a:lnTo>
                    <a:pt x="6580" y="6580"/>
                  </a:lnTo>
                  <a:lnTo>
                    <a:pt x="5855" y="7304"/>
                  </a:lnTo>
                  <a:lnTo>
                    <a:pt x="5131" y="8149"/>
                  </a:lnTo>
                  <a:lnTo>
                    <a:pt x="4467" y="8994"/>
                  </a:lnTo>
                  <a:lnTo>
                    <a:pt x="3803" y="9839"/>
                  </a:lnTo>
                  <a:lnTo>
                    <a:pt x="3260" y="10745"/>
                  </a:lnTo>
                  <a:lnTo>
                    <a:pt x="2717" y="11650"/>
                  </a:lnTo>
                  <a:lnTo>
                    <a:pt x="2173" y="12616"/>
                  </a:lnTo>
                  <a:lnTo>
                    <a:pt x="1751" y="13582"/>
                  </a:lnTo>
                  <a:lnTo>
                    <a:pt x="1328" y="14608"/>
                  </a:lnTo>
                  <a:lnTo>
                    <a:pt x="1026" y="15574"/>
                  </a:lnTo>
                  <a:lnTo>
                    <a:pt x="725" y="16660"/>
                  </a:lnTo>
                  <a:lnTo>
                    <a:pt x="483" y="17686"/>
                  </a:lnTo>
                  <a:lnTo>
                    <a:pt x="302" y="18773"/>
                  </a:lnTo>
                  <a:lnTo>
                    <a:pt x="121" y="19859"/>
                  </a:lnTo>
                  <a:lnTo>
                    <a:pt x="61" y="20946"/>
                  </a:lnTo>
                  <a:lnTo>
                    <a:pt x="0" y="22032"/>
                  </a:lnTo>
                  <a:lnTo>
                    <a:pt x="61" y="22998"/>
                  </a:lnTo>
                  <a:lnTo>
                    <a:pt x="121" y="23964"/>
                  </a:lnTo>
                  <a:lnTo>
                    <a:pt x="242" y="24930"/>
                  </a:lnTo>
                  <a:lnTo>
                    <a:pt x="363" y="25895"/>
                  </a:lnTo>
                  <a:lnTo>
                    <a:pt x="604" y="26861"/>
                  </a:lnTo>
                  <a:lnTo>
                    <a:pt x="845" y="27827"/>
                  </a:lnTo>
                  <a:lnTo>
                    <a:pt x="1147" y="28732"/>
                  </a:lnTo>
                  <a:lnTo>
                    <a:pt x="1449" y="29698"/>
                  </a:lnTo>
                  <a:lnTo>
                    <a:pt x="1811" y="30603"/>
                  </a:lnTo>
                  <a:lnTo>
                    <a:pt x="2234" y="31509"/>
                  </a:lnTo>
                  <a:lnTo>
                    <a:pt x="2717" y="32414"/>
                  </a:lnTo>
                  <a:lnTo>
                    <a:pt x="3199" y="33320"/>
                  </a:lnTo>
                  <a:lnTo>
                    <a:pt x="3803" y="34165"/>
                  </a:lnTo>
                  <a:lnTo>
                    <a:pt x="4346" y="35010"/>
                  </a:lnTo>
                  <a:lnTo>
                    <a:pt x="5010" y="35795"/>
                  </a:lnTo>
                  <a:lnTo>
                    <a:pt x="5674" y="36579"/>
                  </a:lnTo>
                  <a:lnTo>
                    <a:pt x="6399" y="37364"/>
                  </a:lnTo>
                  <a:lnTo>
                    <a:pt x="7183" y="38088"/>
                  </a:lnTo>
                  <a:lnTo>
                    <a:pt x="7968" y="38752"/>
                  </a:lnTo>
                  <a:lnTo>
                    <a:pt x="8813" y="39416"/>
                  </a:lnTo>
                  <a:lnTo>
                    <a:pt x="9719" y="40020"/>
                  </a:lnTo>
                  <a:lnTo>
                    <a:pt x="10624" y="40563"/>
                  </a:lnTo>
                  <a:lnTo>
                    <a:pt x="11590" y="41106"/>
                  </a:lnTo>
                  <a:lnTo>
                    <a:pt x="12616" y="41589"/>
                  </a:lnTo>
                  <a:lnTo>
                    <a:pt x="13702" y="42012"/>
                  </a:lnTo>
                  <a:lnTo>
                    <a:pt x="14789" y="42374"/>
                  </a:lnTo>
                  <a:lnTo>
                    <a:pt x="15936" y="42736"/>
                  </a:lnTo>
                  <a:lnTo>
                    <a:pt x="17083" y="42978"/>
                  </a:lnTo>
                  <a:lnTo>
                    <a:pt x="18290" y="43219"/>
                  </a:lnTo>
                  <a:lnTo>
                    <a:pt x="19557" y="43340"/>
                  </a:lnTo>
                  <a:lnTo>
                    <a:pt x="20825" y="43460"/>
                  </a:lnTo>
                  <a:lnTo>
                    <a:pt x="22213" y="43521"/>
                  </a:lnTo>
                  <a:lnTo>
                    <a:pt x="23541" y="43460"/>
                  </a:lnTo>
                  <a:lnTo>
                    <a:pt x="24869" y="43340"/>
                  </a:lnTo>
                  <a:lnTo>
                    <a:pt x="26197" y="43219"/>
                  </a:lnTo>
                  <a:lnTo>
                    <a:pt x="27404" y="42978"/>
                  </a:lnTo>
                  <a:lnTo>
                    <a:pt x="28612" y="42676"/>
                  </a:lnTo>
                  <a:lnTo>
                    <a:pt x="29819" y="42374"/>
                  </a:lnTo>
                  <a:lnTo>
                    <a:pt x="30966" y="42012"/>
                  </a:lnTo>
                  <a:lnTo>
                    <a:pt x="32052" y="41529"/>
                  </a:lnTo>
                  <a:lnTo>
                    <a:pt x="33078" y="41046"/>
                  </a:lnTo>
                  <a:lnTo>
                    <a:pt x="34104" y="40503"/>
                  </a:lnTo>
                  <a:lnTo>
                    <a:pt x="35070" y="39959"/>
                  </a:lnTo>
                  <a:lnTo>
                    <a:pt x="35976" y="39356"/>
                  </a:lnTo>
                  <a:lnTo>
                    <a:pt x="36881" y="38692"/>
                  </a:lnTo>
                  <a:lnTo>
                    <a:pt x="37726" y="37968"/>
                  </a:lnTo>
                  <a:lnTo>
                    <a:pt x="38511" y="37243"/>
                  </a:lnTo>
                  <a:lnTo>
                    <a:pt x="39296" y="36459"/>
                  </a:lnTo>
                  <a:lnTo>
                    <a:pt x="39959" y="35674"/>
                  </a:lnTo>
                  <a:lnTo>
                    <a:pt x="40623" y="34829"/>
                  </a:lnTo>
                  <a:lnTo>
                    <a:pt x="41287" y="33984"/>
                  </a:lnTo>
                  <a:lnTo>
                    <a:pt x="41831" y="33139"/>
                  </a:lnTo>
                  <a:lnTo>
                    <a:pt x="42374" y="32233"/>
                  </a:lnTo>
                  <a:lnTo>
                    <a:pt x="42857" y="31267"/>
                  </a:lnTo>
                  <a:lnTo>
                    <a:pt x="43340" y="30362"/>
                  </a:lnTo>
                  <a:lnTo>
                    <a:pt x="43762" y="29396"/>
                  </a:lnTo>
                  <a:lnTo>
                    <a:pt x="44064" y="28430"/>
                  </a:lnTo>
                  <a:lnTo>
                    <a:pt x="44366" y="27465"/>
                  </a:lnTo>
                  <a:lnTo>
                    <a:pt x="44668" y="26439"/>
                  </a:lnTo>
                  <a:lnTo>
                    <a:pt x="44849" y="25473"/>
                  </a:lnTo>
                  <a:lnTo>
                    <a:pt x="45030" y="24447"/>
                  </a:lnTo>
                  <a:lnTo>
                    <a:pt x="45151" y="23420"/>
                  </a:lnTo>
                  <a:lnTo>
                    <a:pt x="45211" y="22455"/>
                  </a:lnTo>
                  <a:lnTo>
                    <a:pt x="45271" y="21429"/>
                  </a:lnTo>
                  <a:lnTo>
                    <a:pt x="45211" y="20402"/>
                  </a:lnTo>
                  <a:lnTo>
                    <a:pt x="45151" y="19376"/>
                  </a:lnTo>
                  <a:lnTo>
                    <a:pt x="45030" y="18350"/>
                  </a:lnTo>
                  <a:lnTo>
                    <a:pt x="44849" y="17324"/>
                  </a:lnTo>
                  <a:lnTo>
                    <a:pt x="44668" y="16358"/>
                  </a:lnTo>
                  <a:lnTo>
                    <a:pt x="44366" y="15332"/>
                  </a:lnTo>
                  <a:lnTo>
                    <a:pt x="44064" y="14366"/>
                  </a:lnTo>
                  <a:lnTo>
                    <a:pt x="43762" y="13461"/>
                  </a:lnTo>
                  <a:lnTo>
                    <a:pt x="43340" y="12495"/>
                  </a:lnTo>
                  <a:lnTo>
                    <a:pt x="42917" y="11590"/>
                  </a:lnTo>
                  <a:lnTo>
                    <a:pt x="42434" y="10684"/>
                  </a:lnTo>
                  <a:lnTo>
                    <a:pt x="41891" y="9779"/>
                  </a:lnTo>
                  <a:lnTo>
                    <a:pt x="41348" y="8934"/>
                  </a:lnTo>
                  <a:lnTo>
                    <a:pt x="40744" y="8149"/>
                  </a:lnTo>
                  <a:lnTo>
                    <a:pt x="40080" y="7364"/>
                  </a:lnTo>
                  <a:lnTo>
                    <a:pt x="39416" y="6580"/>
                  </a:lnTo>
                  <a:lnTo>
                    <a:pt x="38692" y="5855"/>
                  </a:lnTo>
                  <a:lnTo>
                    <a:pt x="37907" y="5131"/>
                  </a:lnTo>
                  <a:lnTo>
                    <a:pt x="37122" y="4467"/>
                  </a:lnTo>
                  <a:lnTo>
                    <a:pt x="36277" y="3863"/>
                  </a:lnTo>
                  <a:lnTo>
                    <a:pt x="35432" y="3260"/>
                  </a:lnTo>
                  <a:lnTo>
                    <a:pt x="34527" y="2717"/>
                  </a:lnTo>
                  <a:lnTo>
                    <a:pt x="33561" y="2234"/>
                  </a:lnTo>
                  <a:lnTo>
                    <a:pt x="32595" y="1811"/>
                  </a:lnTo>
                  <a:lnTo>
                    <a:pt x="31569" y="1389"/>
                  </a:lnTo>
                  <a:lnTo>
                    <a:pt x="30483" y="1026"/>
                  </a:lnTo>
                  <a:lnTo>
                    <a:pt x="29457" y="725"/>
                  </a:lnTo>
                  <a:lnTo>
                    <a:pt x="28310" y="483"/>
                  </a:lnTo>
                  <a:lnTo>
                    <a:pt x="27163" y="242"/>
                  </a:lnTo>
                  <a:lnTo>
                    <a:pt x="26016" y="121"/>
                  </a:lnTo>
                  <a:lnTo>
                    <a:pt x="2480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43" name="Shape 43"/>
            <p:cNvSpPr/>
            <p:nvPr/>
          </p:nvSpPr>
          <p:spPr>
            <a:xfrm>
              <a:off x="2227025" y="2322525"/>
              <a:ext cx="686625" cy="949225"/>
            </a:xfrm>
            <a:custGeom>
              <a:avLst/>
              <a:gdLst/>
              <a:ahLst/>
              <a:cxnLst/>
              <a:rect l="0" t="0" r="0" b="0"/>
              <a:pathLst>
                <a:path w="27465" h="37969" fill="none" extrusionOk="0">
                  <a:moveTo>
                    <a:pt x="24748" y="33381"/>
                  </a:moveTo>
                  <a:lnTo>
                    <a:pt x="24748" y="33381"/>
                  </a:lnTo>
                  <a:lnTo>
                    <a:pt x="25110" y="32777"/>
                  </a:lnTo>
                  <a:lnTo>
                    <a:pt x="25473" y="32234"/>
                  </a:lnTo>
                  <a:lnTo>
                    <a:pt x="25774" y="31630"/>
                  </a:lnTo>
                  <a:lnTo>
                    <a:pt x="26076" y="31027"/>
                  </a:lnTo>
                  <a:lnTo>
                    <a:pt x="26559" y="29819"/>
                  </a:lnTo>
                  <a:lnTo>
                    <a:pt x="26921" y="28552"/>
                  </a:lnTo>
                  <a:lnTo>
                    <a:pt x="27163" y="27284"/>
                  </a:lnTo>
                  <a:lnTo>
                    <a:pt x="27344" y="25956"/>
                  </a:lnTo>
                  <a:lnTo>
                    <a:pt x="27404" y="24628"/>
                  </a:lnTo>
                  <a:lnTo>
                    <a:pt x="27464" y="23300"/>
                  </a:lnTo>
                  <a:lnTo>
                    <a:pt x="27464" y="23300"/>
                  </a:lnTo>
                  <a:lnTo>
                    <a:pt x="27404" y="21671"/>
                  </a:lnTo>
                  <a:lnTo>
                    <a:pt x="27283" y="19981"/>
                  </a:lnTo>
                  <a:lnTo>
                    <a:pt x="27042" y="18170"/>
                  </a:lnTo>
                  <a:lnTo>
                    <a:pt x="26680" y="16298"/>
                  </a:lnTo>
                  <a:lnTo>
                    <a:pt x="26197" y="14367"/>
                  </a:lnTo>
                  <a:lnTo>
                    <a:pt x="25654" y="12375"/>
                  </a:lnTo>
                  <a:lnTo>
                    <a:pt x="24929" y="10504"/>
                  </a:lnTo>
                  <a:lnTo>
                    <a:pt x="24567" y="9538"/>
                  </a:lnTo>
                  <a:lnTo>
                    <a:pt x="24145" y="8633"/>
                  </a:lnTo>
                  <a:lnTo>
                    <a:pt x="23662" y="7788"/>
                  </a:lnTo>
                  <a:lnTo>
                    <a:pt x="23179" y="6882"/>
                  </a:lnTo>
                  <a:lnTo>
                    <a:pt x="22636" y="6097"/>
                  </a:lnTo>
                  <a:lnTo>
                    <a:pt x="22092" y="5252"/>
                  </a:lnTo>
                  <a:lnTo>
                    <a:pt x="21489" y="4528"/>
                  </a:lnTo>
                  <a:lnTo>
                    <a:pt x="20885" y="3804"/>
                  </a:lnTo>
                  <a:lnTo>
                    <a:pt x="20161" y="3140"/>
                  </a:lnTo>
                  <a:lnTo>
                    <a:pt x="19497" y="2536"/>
                  </a:lnTo>
                  <a:lnTo>
                    <a:pt x="18712" y="1993"/>
                  </a:lnTo>
                  <a:lnTo>
                    <a:pt x="17927" y="1510"/>
                  </a:lnTo>
                  <a:lnTo>
                    <a:pt x="17143" y="1027"/>
                  </a:lnTo>
                  <a:lnTo>
                    <a:pt x="16237" y="665"/>
                  </a:lnTo>
                  <a:lnTo>
                    <a:pt x="15332" y="423"/>
                  </a:lnTo>
                  <a:lnTo>
                    <a:pt x="14426" y="182"/>
                  </a:lnTo>
                  <a:lnTo>
                    <a:pt x="13400" y="61"/>
                  </a:lnTo>
                  <a:lnTo>
                    <a:pt x="12374" y="1"/>
                  </a:lnTo>
                  <a:lnTo>
                    <a:pt x="12374" y="1"/>
                  </a:lnTo>
                  <a:lnTo>
                    <a:pt x="11227" y="61"/>
                  </a:lnTo>
                  <a:lnTo>
                    <a:pt x="10141" y="242"/>
                  </a:lnTo>
                  <a:lnTo>
                    <a:pt x="9054" y="484"/>
                  </a:lnTo>
                  <a:lnTo>
                    <a:pt x="7968" y="846"/>
                  </a:lnTo>
                  <a:lnTo>
                    <a:pt x="6942" y="1269"/>
                  </a:lnTo>
                  <a:lnTo>
                    <a:pt x="5976" y="1812"/>
                  </a:lnTo>
                  <a:lnTo>
                    <a:pt x="5070" y="2415"/>
                  </a:lnTo>
                  <a:lnTo>
                    <a:pt x="4225" y="3140"/>
                  </a:lnTo>
                  <a:lnTo>
                    <a:pt x="4225" y="3140"/>
                  </a:lnTo>
                  <a:lnTo>
                    <a:pt x="3561" y="3743"/>
                  </a:lnTo>
                  <a:lnTo>
                    <a:pt x="3018" y="4347"/>
                  </a:lnTo>
                  <a:lnTo>
                    <a:pt x="2475" y="5011"/>
                  </a:lnTo>
                  <a:lnTo>
                    <a:pt x="2052" y="5615"/>
                  </a:lnTo>
                  <a:lnTo>
                    <a:pt x="1630" y="6279"/>
                  </a:lnTo>
                  <a:lnTo>
                    <a:pt x="1328" y="7003"/>
                  </a:lnTo>
                  <a:lnTo>
                    <a:pt x="1026" y="7667"/>
                  </a:lnTo>
                  <a:lnTo>
                    <a:pt x="785" y="8391"/>
                  </a:lnTo>
                  <a:lnTo>
                    <a:pt x="604" y="9115"/>
                  </a:lnTo>
                  <a:lnTo>
                    <a:pt x="423" y="9840"/>
                  </a:lnTo>
                  <a:lnTo>
                    <a:pt x="181" y="11289"/>
                  </a:lnTo>
                  <a:lnTo>
                    <a:pt x="60" y="12737"/>
                  </a:lnTo>
                  <a:lnTo>
                    <a:pt x="0" y="14186"/>
                  </a:lnTo>
                  <a:lnTo>
                    <a:pt x="0" y="14186"/>
                  </a:lnTo>
                  <a:lnTo>
                    <a:pt x="60" y="15936"/>
                  </a:lnTo>
                  <a:lnTo>
                    <a:pt x="242" y="17808"/>
                  </a:lnTo>
                  <a:lnTo>
                    <a:pt x="483" y="19739"/>
                  </a:lnTo>
                  <a:lnTo>
                    <a:pt x="906" y="21731"/>
                  </a:lnTo>
                  <a:lnTo>
                    <a:pt x="1388" y="23723"/>
                  </a:lnTo>
                  <a:lnTo>
                    <a:pt x="1992" y="25654"/>
                  </a:lnTo>
                  <a:lnTo>
                    <a:pt x="2777" y="27586"/>
                  </a:lnTo>
                  <a:lnTo>
                    <a:pt x="3199" y="28552"/>
                  </a:lnTo>
                  <a:lnTo>
                    <a:pt x="3622" y="29457"/>
                  </a:lnTo>
                  <a:lnTo>
                    <a:pt x="4105" y="30363"/>
                  </a:lnTo>
                  <a:lnTo>
                    <a:pt x="4588" y="31208"/>
                  </a:lnTo>
                  <a:lnTo>
                    <a:pt x="5191" y="32053"/>
                  </a:lnTo>
                  <a:lnTo>
                    <a:pt x="5734" y="32837"/>
                  </a:lnTo>
                  <a:lnTo>
                    <a:pt x="6338" y="33562"/>
                  </a:lnTo>
                  <a:lnTo>
                    <a:pt x="7002" y="34286"/>
                  </a:lnTo>
                  <a:lnTo>
                    <a:pt x="7666" y="34950"/>
                  </a:lnTo>
                  <a:lnTo>
                    <a:pt x="8390" y="35554"/>
                  </a:lnTo>
                  <a:lnTo>
                    <a:pt x="9175" y="36097"/>
                  </a:lnTo>
                  <a:lnTo>
                    <a:pt x="9960" y="36580"/>
                  </a:lnTo>
                  <a:lnTo>
                    <a:pt x="10805" y="37002"/>
                  </a:lnTo>
                  <a:lnTo>
                    <a:pt x="11650" y="37365"/>
                  </a:lnTo>
                  <a:lnTo>
                    <a:pt x="12555" y="37606"/>
                  </a:lnTo>
                  <a:lnTo>
                    <a:pt x="13461" y="37847"/>
                  </a:lnTo>
                  <a:lnTo>
                    <a:pt x="14426" y="37968"/>
                  </a:lnTo>
                  <a:lnTo>
                    <a:pt x="15453" y="37968"/>
                  </a:lnTo>
                  <a:lnTo>
                    <a:pt x="15453" y="37968"/>
                  </a:lnTo>
                  <a:lnTo>
                    <a:pt x="16117" y="37968"/>
                  </a:lnTo>
                  <a:lnTo>
                    <a:pt x="16781" y="37908"/>
                  </a:lnTo>
                  <a:lnTo>
                    <a:pt x="17444" y="37787"/>
                  </a:lnTo>
                  <a:lnTo>
                    <a:pt x="18108" y="37666"/>
                  </a:lnTo>
                  <a:lnTo>
                    <a:pt x="18772" y="37485"/>
                  </a:lnTo>
                  <a:lnTo>
                    <a:pt x="19376" y="37304"/>
                  </a:lnTo>
                  <a:lnTo>
                    <a:pt x="20040" y="37063"/>
                  </a:lnTo>
                  <a:lnTo>
                    <a:pt x="20644" y="36761"/>
                  </a:lnTo>
                  <a:lnTo>
                    <a:pt x="21247" y="36459"/>
                  </a:lnTo>
                  <a:lnTo>
                    <a:pt x="21790" y="36097"/>
                  </a:lnTo>
                  <a:lnTo>
                    <a:pt x="22394" y="35735"/>
                  </a:lnTo>
                  <a:lnTo>
                    <a:pt x="22877" y="35312"/>
                  </a:lnTo>
                  <a:lnTo>
                    <a:pt x="23420" y="34890"/>
                  </a:lnTo>
                  <a:lnTo>
                    <a:pt x="23903" y="34407"/>
                  </a:lnTo>
                  <a:lnTo>
                    <a:pt x="24326" y="33864"/>
                  </a:lnTo>
                  <a:lnTo>
                    <a:pt x="24748" y="3338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44" name="Shape 44"/>
            <p:cNvSpPr/>
            <p:nvPr/>
          </p:nvSpPr>
          <p:spPr>
            <a:xfrm>
              <a:off x="2006699" y="2253125"/>
              <a:ext cx="1131800" cy="1088025"/>
            </a:xfrm>
            <a:custGeom>
              <a:avLst/>
              <a:gdLst/>
              <a:ahLst/>
              <a:cxnLst/>
              <a:rect l="0" t="0" r="0" b="0"/>
              <a:pathLst>
                <a:path w="45272" h="43521" fill="none" extrusionOk="0">
                  <a:moveTo>
                    <a:pt x="22213" y="43521"/>
                  </a:moveTo>
                  <a:lnTo>
                    <a:pt x="22213" y="43521"/>
                  </a:lnTo>
                  <a:lnTo>
                    <a:pt x="20825" y="43460"/>
                  </a:lnTo>
                  <a:lnTo>
                    <a:pt x="19557" y="43340"/>
                  </a:lnTo>
                  <a:lnTo>
                    <a:pt x="18290" y="43219"/>
                  </a:lnTo>
                  <a:lnTo>
                    <a:pt x="17083" y="42978"/>
                  </a:lnTo>
                  <a:lnTo>
                    <a:pt x="15936" y="42736"/>
                  </a:lnTo>
                  <a:lnTo>
                    <a:pt x="14789" y="42374"/>
                  </a:lnTo>
                  <a:lnTo>
                    <a:pt x="13702" y="42012"/>
                  </a:lnTo>
                  <a:lnTo>
                    <a:pt x="12616" y="41589"/>
                  </a:lnTo>
                  <a:lnTo>
                    <a:pt x="11590" y="41106"/>
                  </a:lnTo>
                  <a:lnTo>
                    <a:pt x="10624" y="40563"/>
                  </a:lnTo>
                  <a:lnTo>
                    <a:pt x="9719" y="40020"/>
                  </a:lnTo>
                  <a:lnTo>
                    <a:pt x="8813" y="39416"/>
                  </a:lnTo>
                  <a:lnTo>
                    <a:pt x="7968" y="38752"/>
                  </a:lnTo>
                  <a:lnTo>
                    <a:pt x="7183" y="38088"/>
                  </a:lnTo>
                  <a:lnTo>
                    <a:pt x="6399" y="37364"/>
                  </a:lnTo>
                  <a:lnTo>
                    <a:pt x="5674" y="36579"/>
                  </a:lnTo>
                  <a:lnTo>
                    <a:pt x="5010" y="35795"/>
                  </a:lnTo>
                  <a:lnTo>
                    <a:pt x="4346" y="35010"/>
                  </a:lnTo>
                  <a:lnTo>
                    <a:pt x="3803" y="34165"/>
                  </a:lnTo>
                  <a:lnTo>
                    <a:pt x="3199" y="33320"/>
                  </a:lnTo>
                  <a:lnTo>
                    <a:pt x="2717" y="32414"/>
                  </a:lnTo>
                  <a:lnTo>
                    <a:pt x="2234" y="31509"/>
                  </a:lnTo>
                  <a:lnTo>
                    <a:pt x="1811" y="30603"/>
                  </a:lnTo>
                  <a:lnTo>
                    <a:pt x="1449" y="29698"/>
                  </a:lnTo>
                  <a:lnTo>
                    <a:pt x="1147" y="28732"/>
                  </a:lnTo>
                  <a:lnTo>
                    <a:pt x="845" y="27827"/>
                  </a:lnTo>
                  <a:lnTo>
                    <a:pt x="604" y="26861"/>
                  </a:lnTo>
                  <a:lnTo>
                    <a:pt x="363" y="25895"/>
                  </a:lnTo>
                  <a:lnTo>
                    <a:pt x="242" y="24930"/>
                  </a:lnTo>
                  <a:lnTo>
                    <a:pt x="121" y="23964"/>
                  </a:lnTo>
                  <a:lnTo>
                    <a:pt x="61" y="22998"/>
                  </a:lnTo>
                  <a:lnTo>
                    <a:pt x="0" y="22032"/>
                  </a:lnTo>
                  <a:lnTo>
                    <a:pt x="0" y="22032"/>
                  </a:lnTo>
                  <a:lnTo>
                    <a:pt x="61" y="20946"/>
                  </a:lnTo>
                  <a:lnTo>
                    <a:pt x="121" y="19859"/>
                  </a:lnTo>
                  <a:lnTo>
                    <a:pt x="302" y="18773"/>
                  </a:lnTo>
                  <a:lnTo>
                    <a:pt x="483" y="17686"/>
                  </a:lnTo>
                  <a:lnTo>
                    <a:pt x="725" y="16660"/>
                  </a:lnTo>
                  <a:lnTo>
                    <a:pt x="1026" y="15574"/>
                  </a:lnTo>
                  <a:lnTo>
                    <a:pt x="1328" y="14608"/>
                  </a:lnTo>
                  <a:lnTo>
                    <a:pt x="1751" y="13582"/>
                  </a:lnTo>
                  <a:lnTo>
                    <a:pt x="2173" y="12616"/>
                  </a:lnTo>
                  <a:lnTo>
                    <a:pt x="2717" y="11650"/>
                  </a:lnTo>
                  <a:lnTo>
                    <a:pt x="3260" y="10745"/>
                  </a:lnTo>
                  <a:lnTo>
                    <a:pt x="3803" y="9839"/>
                  </a:lnTo>
                  <a:lnTo>
                    <a:pt x="4467" y="8994"/>
                  </a:lnTo>
                  <a:lnTo>
                    <a:pt x="5131" y="8149"/>
                  </a:lnTo>
                  <a:lnTo>
                    <a:pt x="5855" y="7304"/>
                  </a:lnTo>
                  <a:lnTo>
                    <a:pt x="6580" y="6580"/>
                  </a:lnTo>
                  <a:lnTo>
                    <a:pt x="7425" y="5795"/>
                  </a:lnTo>
                  <a:lnTo>
                    <a:pt x="8270" y="5131"/>
                  </a:lnTo>
                  <a:lnTo>
                    <a:pt x="9115" y="4467"/>
                  </a:lnTo>
                  <a:lnTo>
                    <a:pt x="10020" y="3803"/>
                  </a:lnTo>
                  <a:lnTo>
                    <a:pt x="10986" y="3260"/>
                  </a:lnTo>
                  <a:lnTo>
                    <a:pt x="11952" y="2717"/>
                  </a:lnTo>
                  <a:lnTo>
                    <a:pt x="12978" y="2234"/>
                  </a:lnTo>
                  <a:lnTo>
                    <a:pt x="14065" y="1751"/>
                  </a:lnTo>
                  <a:lnTo>
                    <a:pt x="15151" y="1328"/>
                  </a:lnTo>
                  <a:lnTo>
                    <a:pt x="16238" y="1026"/>
                  </a:lnTo>
                  <a:lnTo>
                    <a:pt x="17384" y="725"/>
                  </a:lnTo>
                  <a:lnTo>
                    <a:pt x="18592" y="423"/>
                  </a:lnTo>
                  <a:lnTo>
                    <a:pt x="19799" y="242"/>
                  </a:lnTo>
                  <a:lnTo>
                    <a:pt x="21006" y="121"/>
                  </a:lnTo>
                  <a:lnTo>
                    <a:pt x="22274" y="0"/>
                  </a:lnTo>
                  <a:lnTo>
                    <a:pt x="23541" y="0"/>
                  </a:lnTo>
                  <a:lnTo>
                    <a:pt x="23541" y="0"/>
                  </a:lnTo>
                  <a:lnTo>
                    <a:pt x="24809" y="0"/>
                  </a:lnTo>
                  <a:lnTo>
                    <a:pt x="26016" y="121"/>
                  </a:lnTo>
                  <a:lnTo>
                    <a:pt x="27163" y="242"/>
                  </a:lnTo>
                  <a:lnTo>
                    <a:pt x="28310" y="483"/>
                  </a:lnTo>
                  <a:lnTo>
                    <a:pt x="29457" y="725"/>
                  </a:lnTo>
                  <a:lnTo>
                    <a:pt x="30483" y="1026"/>
                  </a:lnTo>
                  <a:lnTo>
                    <a:pt x="31569" y="1389"/>
                  </a:lnTo>
                  <a:lnTo>
                    <a:pt x="32595" y="1811"/>
                  </a:lnTo>
                  <a:lnTo>
                    <a:pt x="33561" y="2234"/>
                  </a:lnTo>
                  <a:lnTo>
                    <a:pt x="34527" y="2717"/>
                  </a:lnTo>
                  <a:lnTo>
                    <a:pt x="35432" y="3260"/>
                  </a:lnTo>
                  <a:lnTo>
                    <a:pt x="36277" y="3863"/>
                  </a:lnTo>
                  <a:lnTo>
                    <a:pt x="37122" y="4467"/>
                  </a:lnTo>
                  <a:lnTo>
                    <a:pt x="37907" y="5131"/>
                  </a:lnTo>
                  <a:lnTo>
                    <a:pt x="38692" y="5855"/>
                  </a:lnTo>
                  <a:lnTo>
                    <a:pt x="39416" y="6580"/>
                  </a:lnTo>
                  <a:lnTo>
                    <a:pt x="40080" y="7364"/>
                  </a:lnTo>
                  <a:lnTo>
                    <a:pt x="40744" y="8149"/>
                  </a:lnTo>
                  <a:lnTo>
                    <a:pt x="41348" y="8934"/>
                  </a:lnTo>
                  <a:lnTo>
                    <a:pt x="41891" y="9779"/>
                  </a:lnTo>
                  <a:lnTo>
                    <a:pt x="42434" y="10684"/>
                  </a:lnTo>
                  <a:lnTo>
                    <a:pt x="42917" y="11590"/>
                  </a:lnTo>
                  <a:lnTo>
                    <a:pt x="43340" y="12495"/>
                  </a:lnTo>
                  <a:lnTo>
                    <a:pt x="43762" y="13461"/>
                  </a:lnTo>
                  <a:lnTo>
                    <a:pt x="44064" y="14366"/>
                  </a:lnTo>
                  <a:lnTo>
                    <a:pt x="44366" y="15332"/>
                  </a:lnTo>
                  <a:lnTo>
                    <a:pt x="44668" y="16358"/>
                  </a:lnTo>
                  <a:lnTo>
                    <a:pt x="44849" y="17324"/>
                  </a:lnTo>
                  <a:lnTo>
                    <a:pt x="45030" y="18350"/>
                  </a:lnTo>
                  <a:lnTo>
                    <a:pt x="45151" y="19376"/>
                  </a:lnTo>
                  <a:lnTo>
                    <a:pt x="45211" y="20402"/>
                  </a:lnTo>
                  <a:lnTo>
                    <a:pt x="45271" y="21429"/>
                  </a:lnTo>
                  <a:lnTo>
                    <a:pt x="45271" y="21429"/>
                  </a:lnTo>
                  <a:lnTo>
                    <a:pt x="45211" y="22455"/>
                  </a:lnTo>
                  <a:lnTo>
                    <a:pt x="45151" y="23420"/>
                  </a:lnTo>
                  <a:lnTo>
                    <a:pt x="45030" y="24447"/>
                  </a:lnTo>
                  <a:lnTo>
                    <a:pt x="44849" y="25473"/>
                  </a:lnTo>
                  <a:lnTo>
                    <a:pt x="44668" y="26439"/>
                  </a:lnTo>
                  <a:lnTo>
                    <a:pt x="44366" y="27465"/>
                  </a:lnTo>
                  <a:lnTo>
                    <a:pt x="44064" y="28430"/>
                  </a:lnTo>
                  <a:lnTo>
                    <a:pt x="43762" y="29396"/>
                  </a:lnTo>
                  <a:lnTo>
                    <a:pt x="43340" y="30362"/>
                  </a:lnTo>
                  <a:lnTo>
                    <a:pt x="42857" y="31267"/>
                  </a:lnTo>
                  <a:lnTo>
                    <a:pt x="42374" y="32233"/>
                  </a:lnTo>
                  <a:lnTo>
                    <a:pt x="41831" y="33139"/>
                  </a:lnTo>
                  <a:lnTo>
                    <a:pt x="41287" y="33984"/>
                  </a:lnTo>
                  <a:lnTo>
                    <a:pt x="40623" y="34829"/>
                  </a:lnTo>
                  <a:lnTo>
                    <a:pt x="39959" y="35674"/>
                  </a:lnTo>
                  <a:lnTo>
                    <a:pt x="39296" y="36459"/>
                  </a:lnTo>
                  <a:lnTo>
                    <a:pt x="38511" y="37243"/>
                  </a:lnTo>
                  <a:lnTo>
                    <a:pt x="37726" y="37968"/>
                  </a:lnTo>
                  <a:lnTo>
                    <a:pt x="36881" y="38692"/>
                  </a:lnTo>
                  <a:lnTo>
                    <a:pt x="35976" y="39356"/>
                  </a:lnTo>
                  <a:lnTo>
                    <a:pt x="35070" y="39959"/>
                  </a:lnTo>
                  <a:lnTo>
                    <a:pt x="34104" y="40503"/>
                  </a:lnTo>
                  <a:lnTo>
                    <a:pt x="33078" y="41046"/>
                  </a:lnTo>
                  <a:lnTo>
                    <a:pt x="32052" y="41529"/>
                  </a:lnTo>
                  <a:lnTo>
                    <a:pt x="30966" y="42012"/>
                  </a:lnTo>
                  <a:lnTo>
                    <a:pt x="29819" y="42374"/>
                  </a:lnTo>
                  <a:lnTo>
                    <a:pt x="28612" y="42676"/>
                  </a:lnTo>
                  <a:lnTo>
                    <a:pt x="27404" y="42978"/>
                  </a:lnTo>
                  <a:lnTo>
                    <a:pt x="26197" y="43219"/>
                  </a:lnTo>
                  <a:lnTo>
                    <a:pt x="24869" y="43340"/>
                  </a:lnTo>
                  <a:lnTo>
                    <a:pt x="23541" y="43460"/>
                  </a:lnTo>
                  <a:lnTo>
                    <a:pt x="22213" y="4352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45" name="Shape 45"/>
            <p:cNvSpPr/>
            <p:nvPr/>
          </p:nvSpPr>
          <p:spPr>
            <a:xfrm>
              <a:off x="247172" y="1738550"/>
              <a:ext cx="1659950" cy="1681075"/>
            </a:xfrm>
            <a:custGeom>
              <a:avLst/>
              <a:gdLst/>
              <a:ahLst/>
              <a:cxnLst/>
              <a:rect l="0" t="0" r="0" b="0"/>
              <a:pathLst>
                <a:path w="66398" h="67243" extrusionOk="0">
                  <a:moveTo>
                    <a:pt x="36881" y="0"/>
                  </a:moveTo>
                  <a:lnTo>
                    <a:pt x="34708" y="61"/>
                  </a:lnTo>
                  <a:lnTo>
                    <a:pt x="32656" y="181"/>
                  </a:lnTo>
                  <a:lnTo>
                    <a:pt x="30603" y="423"/>
                  </a:lnTo>
                  <a:lnTo>
                    <a:pt x="28611" y="725"/>
                  </a:lnTo>
                  <a:lnTo>
                    <a:pt x="26680" y="1147"/>
                  </a:lnTo>
                  <a:lnTo>
                    <a:pt x="24809" y="1630"/>
                  </a:lnTo>
                  <a:lnTo>
                    <a:pt x="23058" y="2234"/>
                  </a:lnTo>
                  <a:lnTo>
                    <a:pt x="21308" y="2837"/>
                  </a:lnTo>
                  <a:lnTo>
                    <a:pt x="19618" y="3561"/>
                  </a:lnTo>
                  <a:lnTo>
                    <a:pt x="17988" y="4346"/>
                  </a:lnTo>
                  <a:lnTo>
                    <a:pt x="16479" y="5191"/>
                  </a:lnTo>
                  <a:lnTo>
                    <a:pt x="14970" y="6157"/>
                  </a:lnTo>
                  <a:lnTo>
                    <a:pt x="13581" y="7123"/>
                  </a:lnTo>
                  <a:lnTo>
                    <a:pt x="12193" y="8149"/>
                  </a:lnTo>
                  <a:lnTo>
                    <a:pt x="10926" y="9296"/>
                  </a:lnTo>
                  <a:lnTo>
                    <a:pt x="9718" y="10443"/>
                  </a:lnTo>
                  <a:lnTo>
                    <a:pt x="8571" y="11650"/>
                  </a:lnTo>
                  <a:lnTo>
                    <a:pt x="7485" y="12917"/>
                  </a:lnTo>
                  <a:lnTo>
                    <a:pt x="6459" y="14245"/>
                  </a:lnTo>
                  <a:lnTo>
                    <a:pt x="5493" y="15573"/>
                  </a:lnTo>
                  <a:lnTo>
                    <a:pt x="4648" y="16962"/>
                  </a:lnTo>
                  <a:lnTo>
                    <a:pt x="3863" y="18410"/>
                  </a:lnTo>
                  <a:lnTo>
                    <a:pt x="3139" y="19859"/>
                  </a:lnTo>
                  <a:lnTo>
                    <a:pt x="2475" y="21368"/>
                  </a:lnTo>
                  <a:lnTo>
                    <a:pt x="1871" y="22877"/>
                  </a:lnTo>
                  <a:lnTo>
                    <a:pt x="1388" y="24446"/>
                  </a:lnTo>
                  <a:lnTo>
                    <a:pt x="966" y="26016"/>
                  </a:lnTo>
                  <a:lnTo>
                    <a:pt x="604" y="27585"/>
                  </a:lnTo>
                  <a:lnTo>
                    <a:pt x="362" y="29215"/>
                  </a:lnTo>
                  <a:lnTo>
                    <a:pt x="121" y="30845"/>
                  </a:lnTo>
                  <a:lnTo>
                    <a:pt x="0" y="32474"/>
                  </a:lnTo>
                  <a:lnTo>
                    <a:pt x="0" y="34165"/>
                  </a:lnTo>
                  <a:lnTo>
                    <a:pt x="0" y="35553"/>
                  </a:lnTo>
                  <a:lnTo>
                    <a:pt x="121" y="36941"/>
                  </a:lnTo>
                  <a:lnTo>
                    <a:pt x="242" y="38330"/>
                  </a:lnTo>
                  <a:lnTo>
                    <a:pt x="423" y="39718"/>
                  </a:lnTo>
                  <a:lnTo>
                    <a:pt x="725" y="41167"/>
                  </a:lnTo>
                  <a:lnTo>
                    <a:pt x="1026" y="42615"/>
                  </a:lnTo>
                  <a:lnTo>
                    <a:pt x="1449" y="44003"/>
                  </a:lnTo>
                  <a:lnTo>
                    <a:pt x="1871" y="45452"/>
                  </a:lnTo>
                  <a:lnTo>
                    <a:pt x="2415" y="46840"/>
                  </a:lnTo>
                  <a:lnTo>
                    <a:pt x="2958" y="48229"/>
                  </a:lnTo>
                  <a:lnTo>
                    <a:pt x="3622" y="49617"/>
                  </a:lnTo>
                  <a:lnTo>
                    <a:pt x="4346" y="51005"/>
                  </a:lnTo>
                  <a:lnTo>
                    <a:pt x="5131" y="52333"/>
                  </a:lnTo>
                  <a:lnTo>
                    <a:pt x="5976" y="53661"/>
                  </a:lnTo>
                  <a:lnTo>
                    <a:pt x="6942" y="54929"/>
                  </a:lnTo>
                  <a:lnTo>
                    <a:pt x="7907" y="56136"/>
                  </a:lnTo>
                  <a:lnTo>
                    <a:pt x="8994" y="57343"/>
                  </a:lnTo>
                  <a:lnTo>
                    <a:pt x="10141" y="58430"/>
                  </a:lnTo>
                  <a:lnTo>
                    <a:pt x="11408" y="59577"/>
                  </a:lnTo>
                  <a:lnTo>
                    <a:pt x="12676" y="60603"/>
                  </a:lnTo>
                  <a:lnTo>
                    <a:pt x="14064" y="61569"/>
                  </a:lnTo>
                  <a:lnTo>
                    <a:pt x="15513" y="62474"/>
                  </a:lnTo>
                  <a:lnTo>
                    <a:pt x="17082" y="63319"/>
                  </a:lnTo>
                  <a:lnTo>
                    <a:pt x="18712" y="64104"/>
                  </a:lnTo>
                  <a:lnTo>
                    <a:pt x="20402" y="64768"/>
                  </a:lnTo>
                  <a:lnTo>
                    <a:pt x="22213" y="65432"/>
                  </a:lnTo>
                  <a:lnTo>
                    <a:pt x="24084" y="65915"/>
                  </a:lnTo>
                  <a:lnTo>
                    <a:pt x="26076" y="66397"/>
                  </a:lnTo>
                  <a:lnTo>
                    <a:pt x="28068" y="66760"/>
                  </a:lnTo>
                  <a:lnTo>
                    <a:pt x="30241" y="67001"/>
                  </a:lnTo>
                  <a:lnTo>
                    <a:pt x="32475" y="67182"/>
                  </a:lnTo>
                  <a:lnTo>
                    <a:pt x="34768" y="67243"/>
                  </a:lnTo>
                  <a:lnTo>
                    <a:pt x="36639" y="67182"/>
                  </a:lnTo>
                  <a:lnTo>
                    <a:pt x="38511" y="67061"/>
                  </a:lnTo>
                  <a:lnTo>
                    <a:pt x="40382" y="66941"/>
                  </a:lnTo>
                  <a:lnTo>
                    <a:pt x="42193" y="66760"/>
                  </a:lnTo>
                  <a:lnTo>
                    <a:pt x="45935" y="66277"/>
                  </a:lnTo>
                  <a:lnTo>
                    <a:pt x="49859" y="65673"/>
                  </a:lnTo>
                  <a:lnTo>
                    <a:pt x="62897" y="62655"/>
                  </a:lnTo>
                  <a:lnTo>
                    <a:pt x="62897" y="51488"/>
                  </a:lnTo>
                  <a:lnTo>
                    <a:pt x="62957" y="49255"/>
                  </a:lnTo>
                  <a:lnTo>
                    <a:pt x="63078" y="47142"/>
                  </a:lnTo>
                  <a:lnTo>
                    <a:pt x="63198" y="46659"/>
                  </a:lnTo>
                  <a:lnTo>
                    <a:pt x="63379" y="46297"/>
                  </a:lnTo>
                  <a:lnTo>
                    <a:pt x="63621" y="45995"/>
                  </a:lnTo>
                  <a:lnTo>
                    <a:pt x="63983" y="45633"/>
                  </a:lnTo>
                  <a:lnTo>
                    <a:pt x="66398" y="43400"/>
                  </a:lnTo>
                  <a:lnTo>
                    <a:pt x="47022" y="43400"/>
                  </a:lnTo>
                  <a:lnTo>
                    <a:pt x="39718" y="47323"/>
                  </a:lnTo>
                  <a:lnTo>
                    <a:pt x="53480" y="46599"/>
                  </a:lnTo>
                  <a:lnTo>
                    <a:pt x="53480" y="61267"/>
                  </a:lnTo>
                  <a:lnTo>
                    <a:pt x="51368" y="62112"/>
                  </a:lnTo>
                  <a:lnTo>
                    <a:pt x="50160" y="62474"/>
                  </a:lnTo>
                  <a:lnTo>
                    <a:pt x="48893" y="62836"/>
                  </a:lnTo>
                  <a:lnTo>
                    <a:pt x="47444" y="63138"/>
                  </a:lnTo>
                  <a:lnTo>
                    <a:pt x="45814" y="63379"/>
                  </a:lnTo>
                  <a:lnTo>
                    <a:pt x="43943" y="63500"/>
                  </a:lnTo>
                  <a:lnTo>
                    <a:pt x="41891" y="63561"/>
                  </a:lnTo>
                  <a:lnTo>
                    <a:pt x="40080" y="63500"/>
                  </a:lnTo>
                  <a:lnTo>
                    <a:pt x="38269" y="63379"/>
                  </a:lnTo>
                  <a:lnTo>
                    <a:pt x="36519" y="63138"/>
                  </a:lnTo>
                  <a:lnTo>
                    <a:pt x="34768" y="62836"/>
                  </a:lnTo>
                  <a:lnTo>
                    <a:pt x="33138" y="62414"/>
                  </a:lnTo>
                  <a:lnTo>
                    <a:pt x="31509" y="61931"/>
                  </a:lnTo>
                  <a:lnTo>
                    <a:pt x="29939" y="61388"/>
                  </a:lnTo>
                  <a:lnTo>
                    <a:pt x="28430" y="60784"/>
                  </a:lnTo>
                  <a:lnTo>
                    <a:pt x="26982" y="60060"/>
                  </a:lnTo>
                  <a:lnTo>
                    <a:pt x="25593" y="59275"/>
                  </a:lnTo>
                  <a:lnTo>
                    <a:pt x="24205" y="58430"/>
                  </a:lnTo>
                  <a:lnTo>
                    <a:pt x="22937" y="57524"/>
                  </a:lnTo>
                  <a:lnTo>
                    <a:pt x="21670" y="56559"/>
                  </a:lnTo>
                  <a:lnTo>
                    <a:pt x="20463" y="55532"/>
                  </a:lnTo>
                  <a:lnTo>
                    <a:pt x="19376" y="54446"/>
                  </a:lnTo>
                  <a:lnTo>
                    <a:pt x="18290" y="53359"/>
                  </a:lnTo>
                  <a:lnTo>
                    <a:pt x="17263" y="52152"/>
                  </a:lnTo>
                  <a:lnTo>
                    <a:pt x="16298" y="50945"/>
                  </a:lnTo>
                  <a:lnTo>
                    <a:pt x="15392" y="49617"/>
                  </a:lnTo>
                  <a:lnTo>
                    <a:pt x="14547" y="48349"/>
                  </a:lnTo>
                  <a:lnTo>
                    <a:pt x="13763" y="46961"/>
                  </a:lnTo>
                  <a:lnTo>
                    <a:pt x="13038" y="45573"/>
                  </a:lnTo>
                  <a:lnTo>
                    <a:pt x="12435" y="44124"/>
                  </a:lnTo>
                  <a:lnTo>
                    <a:pt x="11831" y="42676"/>
                  </a:lnTo>
                  <a:lnTo>
                    <a:pt x="11288" y="41167"/>
                  </a:lnTo>
                  <a:lnTo>
                    <a:pt x="10865" y="39657"/>
                  </a:lnTo>
                  <a:lnTo>
                    <a:pt x="10443" y="38148"/>
                  </a:lnTo>
                  <a:lnTo>
                    <a:pt x="10141" y="36579"/>
                  </a:lnTo>
                  <a:lnTo>
                    <a:pt x="9899" y="35010"/>
                  </a:lnTo>
                  <a:lnTo>
                    <a:pt x="9718" y="33440"/>
                  </a:lnTo>
                  <a:lnTo>
                    <a:pt x="9598" y="31811"/>
                  </a:lnTo>
                  <a:lnTo>
                    <a:pt x="9598" y="30241"/>
                  </a:lnTo>
                  <a:lnTo>
                    <a:pt x="9598" y="28732"/>
                  </a:lnTo>
                  <a:lnTo>
                    <a:pt x="9718" y="27283"/>
                  </a:lnTo>
                  <a:lnTo>
                    <a:pt x="9839" y="25895"/>
                  </a:lnTo>
                  <a:lnTo>
                    <a:pt x="10080" y="24507"/>
                  </a:lnTo>
                  <a:lnTo>
                    <a:pt x="10322" y="23119"/>
                  </a:lnTo>
                  <a:lnTo>
                    <a:pt x="10684" y="21791"/>
                  </a:lnTo>
                  <a:lnTo>
                    <a:pt x="11046" y="20523"/>
                  </a:lnTo>
                  <a:lnTo>
                    <a:pt x="11469" y="19255"/>
                  </a:lnTo>
                  <a:lnTo>
                    <a:pt x="12012" y="18048"/>
                  </a:lnTo>
                  <a:lnTo>
                    <a:pt x="12555" y="16901"/>
                  </a:lnTo>
                  <a:lnTo>
                    <a:pt x="13159" y="15754"/>
                  </a:lnTo>
                  <a:lnTo>
                    <a:pt x="13763" y="14668"/>
                  </a:lnTo>
                  <a:lnTo>
                    <a:pt x="14487" y="13642"/>
                  </a:lnTo>
                  <a:lnTo>
                    <a:pt x="15211" y="12616"/>
                  </a:lnTo>
                  <a:lnTo>
                    <a:pt x="15996" y="11710"/>
                  </a:lnTo>
                  <a:lnTo>
                    <a:pt x="16841" y="10744"/>
                  </a:lnTo>
                  <a:lnTo>
                    <a:pt x="17686" y="9899"/>
                  </a:lnTo>
                  <a:lnTo>
                    <a:pt x="18591" y="9115"/>
                  </a:lnTo>
                  <a:lnTo>
                    <a:pt x="19557" y="8330"/>
                  </a:lnTo>
                  <a:lnTo>
                    <a:pt x="20523" y="7606"/>
                  </a:lnTo>
                  <a:lnTo>
                    <a:pt x="21549" y="6942"/>
                  </a:lnTo>
                  <a:lnTo>
                    <a:pt x="22636" y="6338"/>
                  </a:lnTo>
                  <a:lnTo>
                    <a:pt x="23722" y="5734"/>
                  </a:lnTo>
                  <a:lnTo>
                    <a:pt x="24809" y="5252"/>
                  </a:lnTo>
                  <a:lnTo>
                    <a:pt x="26016" y="4829"/>
                  </a:lnTo>
                  <a:lnTo>
                    <a:pt x="27163" y="4407"/>
                  </a:lnTo>
                  <a:lnTo>
                    <a:pt x="28370" y="4044"/>
                  </a:lnTo>
                  <a:lnTo>
                    <a:pt x="29638" y="3803"/>
                  </a:lnTo>
                  <a:lnTo>
                    <a:pt x="30905" y="3561"/>
                  </a:lnTo>
                  <a:lnTo>
                    <a:pt x="32233" y="3441"/>
                  </a:lnTo>
                  <a:lnTo>
                    <a:pt x="33501" y="3320"/>
                  </a:lnTo>
                  <a:lnTo>
                    <a:pt x="34889" y="3320"/>
                  </a:lnTo>
                  <a:lnTo>
                    <a:pt x="36821" y="3380"/>
                  </a:lnTo>
                  <a:lnTo>
                    <a:pt x="38692" y="3561"/>
                  </a:lnTo>
                  <a:lnTo>
                    <a:pt x="40382" y="3803"/>
                  </a:lnTo>
                  <a:lnTo>
                    <a:pt x="42012" y="4225"/>
                  </a:lnTo>
                  <a:lnTo>
                    <a:pt x="43521" y="4648"/>
                  </a:lnTo>
                  <a:lnTo>
                    <a:pt x="44969" y="5191"/>
                  </a:lnTo>
                  <a:lnTo>
                    <a:pt x="46297" y="5795"/>
                  </a:lnTo>
                  <a:lnTo>
                    <a:pt x="47504" y="6459"/>
                  </a:lnTo>
                  <a:lnTo>
                    <a:pt x="48651" y="7123"/>
                  </a:lnTo>
                  <a:lnTo>
                    <a:pt x="49677" y="7847"/>
                  </a:lnTo>
                  <a:lnTo>
                    <a:pt x="50643" y="8571"/>
                  </a:lnTo>
                  <a:lnTo>
                    <a:pt x="51549" y="9235"/>
                  </a:lnTo>
                  <a:lnTo>
                    <a:pt x="53118" y="10624"/>
                  </a:lnTo>
                  <a:lnTo>
                    <a:pt x="54386" y="11891"/>
                  </a:lnTo>
                  <a:lnTo>
                    <a:pt x="52152" y="15513"/>
                  </a:lnTo>
                  <a:lnTo>
                    <a:pt x="52152" y="15513"/>
                  </a:lnTo>
                  <a:lnTo>
                    <a:pt x="55351" y="14789"/>
                  </a:lnTo>
                  <a:lnTo>
                    <a:pt x="62897" y="7606"/>
                  </a:lnTo>
                  <a:lnTo>
                    <a:pt x="61146" y="6398"/>
                  </a:lnTo>
                  <a:lnTo>
                    <a:pt x="59999" y="5674"/>
                  </a:lnTo>
                  <a:lnTo>
                    <a:pt x="58671" y="4950"/>
                  </a:lnTo>
                  <a:lnTo>
                    <a:pt x="57162" y="4225"/>
                  </a:lnTo>
                  <a:lnTo>
                    <a:pt x="55351" y="3441"/>
                  </a:lnTo>
                  <a:lnTo>
                    <a:pt x="53239" y="2656"/>
                  </a:lnTo>
                  <a:lnTo>
                    <a:pt x="50824" y="1932"/>
                  </a:lnTo>
                  <a:lnTo>
                    <a:pt x="49195" y="1509"/>
                  </a:lnTo>
                  <a:lnTo>
                    <a:pt x="47565" y="1147"/>
                  </a:lnTo>
                  <a:lnTo>
                    <a:pt x="45814" y="785"/>
                  </a:lnTo>
                  <a:lnTo>
                    <a:pt x="44124" y="543"/>
                  </a:lnTo>
                  <a:lnTo>
                    <a:pt x="42313" y="302"/>
                  </a:lnTo>
                  <a:lnTo>
                    <a:pt x="40563" y="121"/>
                  </a:lnTo>
                  <a:lnTo>
                    <a:pt x="38692" y="61"/>
                  </a:lnTo>
                  <a:lnTo>
                    <a:pt x="3688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46" name="Shape 46"/>
            <p:cNvSpPr/>
            <p:nvPr/>
          </p:nvSpPr>
          <p:spPr>
            <a:xfrm>
              <a:off x="247172" y="1738550"/>
              <a:ext cx="1659950" cy="1681075"/>
            </a:xfrm>
            <a:custGeom>
              <a:avLst/>
              <a:gdLst/>
              <a:ahLst/>
              <a:cxnLst/>
              <a:rect l="0" t="0" r="0" b="0"/>
              <a:pathLst>
                <a:path w="66398" h="67243" fill="none" extrusionOk="0">
                  <a:moveTo>
                    <a:pt x="62897" y="62655"/>
                  </a:moveTo>
                  <a:lnTo>
                    <a:pt x="49859" y="65673"/>
                  </a:lnTo>
                  <a:lnTo>
                    <a:pt x="49859" y="65673"/>
                  </a:lnTo>
                  <a:lnTo>
                    <a:pt x="45935" y="66277"/>
                  </a:lnTo>
                  <a:lnTo>
                    <a:pt x="42193" y="66760"/>
                  </a:lnTo>
                  <a:lnTo>
                    <a:pt x="40382" y="66941"/>
                  </a:lnTo>
                  <a:lnTo>
                    <a:pt x="38511" y="67061"/>
                  </a:lnTo>
                  <a:lnTo>
                    <a:pt x="36639" y="67182"/>
                  </a:lnTo>
                  <a:lnTo>
                    <a:pt x="34768" y="67243"/>
                  </a:lnTo>
                  <a:lnTo>
                    <a:pt x="34768" y="67243"/>
                  </a:lnTo>
                  <a:lnTo>
                    <a:pt x="32475" y="67182"/>
                  </a:lnTo>
                  <a:lnTo>
                    <a:pt x="30241" y="67001"/>
                  </a:lnTo>
                  <a:lnTo>
                    <a:pt x="28068" y="66760"/>
                  </a:lnTo>
                  <a:lnTo>
                    <a:pt x="26076" y="66397"/>
                  </a:lnTo>
                  <a:lnTo>
                    <a:pt x="24084" y="65915"/>
                  </a:lnTo>
                  <a:lnTo>
                    <a:pt x="22213" y="65432"/>
                  </a:lnTo>
                  <a:lnTo>
                    <a:pt x="20402" y="64768"/>
                  </a:lnTo>
                  <a:lnTo>
                    <a:pt x="18712" y="64104"/>
                  </a:lnTo>
                  <a:lnTo>
                    <a:pt x="17082" y="63319"/>
                  </a:lnTo>
                  <a:lnTo>
                    <a:pt x="15513" y="62474"/>
                  </a:lnTo>
                  <a:lnTo>
                    <a:pt x="14064" y="61569"/>
                  </a:lnTo>
                  <a:lnTo>
                    <a:pt x="12676" y="60603"/>
                  </a:lnTo>
                  <a:lnTo>
                    <a:pt x="11408" y="59577"/>
                  </a:lnTo>
                  <a:lnTo>
                    <a:pt x="10141" y="58430"/>
                  </a:lnTo>
                  <a:lnTo>
                    <a:pt x="8994" y="57343"/>
                  </a:lnTo>
                  <a:lnTo>
                    <a:pt x="7907" y="56136"/>
                  </a:lnTo>
                  <a:lnTo>
                    <a:pt x="6942" y="54929"/>
                  </a:lnTo>
                  <a:lnTo>
                    <a:pt x="5976" y="53661"/>
                  </a:lnTo>
                  <a:lnTo>
                    <a:pt x="5131" y="52333"/>
                  </a:lnTo>
                  <a:lnTo>
                    <a:pt x="4346" y="51005"/>
                  </a:lnTo>
                  <a:lnTo>
                    <a:pt x="3622" y="49617"/>
                  </a:lnTo>
                  <a:lnTo>
                    <a:pt x="2958" y="48229"/>
                  </a:lnTo>
                  <a:lnTo>
                    <a:pt x="2415" y="46840"/>
                  </a:lnTo>
                  <a:lnTo>
                    <a:pt x="1871" y="45452"/>
                  </a:lnTo>
                  <a:lnTo>
                    <a:pt x="1449" y="44003"/>
                  </a:lnTo>
                  <a:lnTo>
                    <a:pt x="1026" y="42615"/>
                  </a:lnTo>
                  <a:lnTo>
                    <a:pt x="725" y="41167"/>
                  </a:lnTo>
                  <a:lnTo>
                    <a:pt x="423" y="39718"/>
                  </a:lnTo>
                  <a:lnTo>
                    <a:pt x="242" y="38330"/>
                  </a:lnTo>
                  <a:lnTo>
                    <a:pt x="121" y="36941"/>
                  </a:lnTo>
                  <a:lnTo>
                    <a:pt x="0" y="35553"/>
                  </a:lnTo>
                  <a:lnTo>
                    <a:pt x="0" y="34165"/>
                  </a:lnTo>
                  <a:lnTo>
                    <a:pt x="0" y="34165"/>
                  </a:lnTo>
                  <a:lnTo>
                    <a:pt x="0" y="32474"/>
                  </a:lnTo>
                  <a:lnTo>
                    <a:pt x="121" y="30845"/>
                  </a:lnTo>
                  <a:lnTo>
                    <a:pt x="362" y="29215"/>
                  </a:lnTo>
                  <a:lnTo>
                    <a:pt x="604" y="27585"/>
                  </a:lnTo>
                  <a:lnTo>
                    <a:pt x="966" y="26016"/>
                  </a:lnTo>
                  <a:lnTo>
                    <a:pt x="1388" y="24446"/>
                  </a:lnTo>
                  <a:lnTo>
                    <a:pt x="1871" y="22877"/>
                  </a:lnTo>
                  <a:lnTo>
                    <a:pt x="2475" y="21368"/>
                  </a:lnTo>
                  <a:lnTo>
                    <a:pt x="3139" y="19859"/>
                  </a:lnTo>
                  <a:lnTo>
                    <a:pt x="3863" y="18410"/>
                  </a:lnTo>
                  <a:lnTo>
                    <a:pt x="4648" y="16962"/>
                  </a:lnTo>
                  <a:lnTo>
                    <a:pt x="5493" y="15573"/>
                  </a:lnTo>
                  <a:lnTo>
                    <a:pt x="6459" y="14245"/>
                  </a:lnTo>
                  <a:lnTo>
                    <a:pt x="7485" y="12917"/>
                  </a:lnTo>
                  <a:lnTo>
                    <a:pt x="8571" y="11650"/>
                  </a:lnTo>
                  <a:lnTo>
                    <a:pt x="9718" y="10443"/>
                  </a:lnTo>
                  <a:lnTo>
                    <a:pt x="10926" y="9296"/>
                  </a:lnTo>
                  <a:lnTo>
                    <a:pt x="12193" y="8149"/>
                  </a:lnTo>
                  <a:lnTo>
                    <a:pt x="13581" y="7123"/>
                  </a:lnTo>
                  <a:lnTo>
                    <a:pt x="14970" y="6157"/>
                  </a:lnTo>
                  <a:lnTo>
                    <a:pt x="16479" y="5191"/>
                  </a:lnTo>
                  <a:lnTo>
                    <a:pt x="17988" y="4346"/>
                  </a:lnTo>
                  <a:lnTo>
                    <a:pt x="19618" y="3561"/>
                  </a:lnTo>
                  <a:lnTo>
                    <a:pt x="21308" y="2837"/>
                  </a:lnTo>
                  <a:lnTo>
                    <a:pt x="23058" y="2234"/>
                  </a:lnTo>
                  <a:lnTo>
                    <a:pt x="24809" y="1630"/>
                  </a:lnTo>
                  <a:lnTo>
                    <a:pt x="26680" y="1147"/>
                  </a:lnTo>
                  <a:lnTo>
                    <a:pt x="28611" y="725"/>
                  </a:lnTo>
                  <a:lnTo>
                    <a:pt x="30603" y="423"/>
                  </a:lnTo>
                  <a:lnTo>
                    <a:pt x="32656" y="181"/>
                  </a:lnTo>
                  <a:lnTo>
                    <a:pt x="34708" y="61"/>
                  </a:lnTo>
                  <a:lnTo>
                    <a:pt x="36881" y="0"/>
                  </a:lnTo>
                  <a:lnTo>
                    <a:pt x="36881" y="0"/>
                  </a:lnTo>
                  <a:lnTo>
                    <a:pt x="38692" y="61"/>
                  </a:lnTo>
                  <a:lnTo>
                    <a:pt x="40563" y="121"/>
                  </a:lnTo>
                  <a:lnTo>
                    <a:pt x="42313" y="302"/>
                  </a:lnTo>
                  <a:lnTo>
                    <a:pt x="44124" y="543"/>
                  </a:lnTo>
                  <a:lnTo>
                    <a:pt x="45814" y="785"/>
                  </a:lnTo>
                  <a:lnTo>
                    <a:pt x="47565" y="1147"/>
                  </a:lnTo>
                  <a:lnTo>
                    <a:pt x="49195" y="1509"/>
                  </a:lnTo>
                  <a:lnTo>
                    <a:pt x="50824" y="1932"/>
                  </a:lnTo>
                  <a:lnTo>
                    <a:pt x="50824" y="1932"/>
                  </a:lnTo>
                  <a:lnTo>
                    <a:pt x="53239" y="2656"/>
                  </a:lnTo>
                  <a:lnTo>
                    <a:pt x="55351" y="3441"/>
                  </a:lnTo>
                  <a:lnTo>
                    <a:pt x="57162" y="4225"/>
                  </a:lnTo>
                  <a:lnTo>
                    <a:pt x="58671" y="4950"/>
                  </a:lnTo>
                  <a:lnTo>
                    <a:pt x="59999" y="5674"/>
                  </a:lnTo>
                  <a:lnTo>
                    <a:pt x="61146" y="6398"/>
                  </a:lnTo>
                  <a:lnTo>
                    <a:pt x="62897" y="7606"/>
                  </a:lnTo>
                  <a:lnTo>
                    <a:pt x="55351" y="14789"/>
                  </a:lnTo>
                  <a:lnTo>
                    <a:pt x="52152" y="15513"/>
                  </a:lnTo>
                  <a:lnTo>
                    <a:pt x="54386" y="11891"/>
                  </a:lnTo>
                  <a:lnTo>
                    <a:pt x="54386" y="11891"/>
                  </a:lnTo>
                  <a:lnTo>
                    <a:pt x="53118" y="10624"/>
                  </a:lnTo>
                  <a:lnTo>
                    <a:pt x="51549" y="9235"/>
                  </a:lnTo>
                  <a:lnTo>
                    <a:pt x="50643" y="8571"/>
                  </a:lnTo>
                  <a:lnTo>
                    <a:pt x="49677" y="7847"/>
                  </a:lnTo>
                  <a:lnTo>
                    <a:pt x="48651" y="7123"/>
                  </a:lnTo>
                  <a:lnTo>
                    <a:pt x="47504" y="6459"/>
                  </a:lnTo>
                  <a:lnTo>
                    <a:pt x="46297" y="5795"/>
                  </a:lnTo>
                  <a:lnTo>
                    <a:pt x="44969" y="5191"/>
                  </a:lnTo>
                  <a:lnTo>
                    <a:pt x="43521" y="4648"/>
                  </a:lnTo>
                  <a:lnTo>
                    <a:pt x="42012" y="4225"/>
                  </a:lnTo>
                  <a:lnTo>
                    <a:pt x="40382" y="3803"/>
                  </a:lnTo>
                  <a:lnTo>
                    <a:pt x="38692" y="3561"/>
                  </a:lnTo>
                  <a:lnTo>
                    <a:pt x="36821" y="3380"/>
                  </a:lnTo>
                  <a:lnTo>
                    <a:pt x="34889" y="3320"/>
                  </a:lnTo>
                  <a:lnTo>
                    <a:pt x="34889" y="3320"/>
                  </a:lnTo>
                  <a:lnTo>
                    <a:pt x="33501" y="3320"/>
                  </a:lnTo>
                  <a:lnTo>
                    <a:pt x="32233" y="3441"/>
                  </a:lnTo>
                  <a:lnTo>
                    <a:pt x="30905" y="3561"/>
                  </a:lnTo>
                  <a:lnTo>
                    <a:pt x="29638" y="3803"/>
                  </a:lnTo>
                  <a:lnTo>
                    <a:pt x="28370" y="4044"/>
                  </a:lnTo>
                  <a:lnTo>
                    <a:pt x="27163" y="4407"/>
                  </a:lnTo>
                  <a:lnTo>
                    <a:pt x="26016" y="4829"/>
                  </a:lnTo>
                  <a:lnTo>
                    <a:pt x="24809" y="5252"/>
                  </a:lnTo>
                  <a:lnTo>
                    <a:pt x="23722" y="5734"/>
                  </a:lnTo>
                  <a:lnTo>
                    <a:pt x="22636" y="6338"/>
                  </a:lnTo>
                  <a:lnTo>
                    <a:pt x="21549" y="6942"/>
                  </a:lnTo>
                  <a:lnTo>
                    <a:pt x="20523" y="7606"/>
                  </a:lnTo>
                  <a:lnTo>
                    <a:pt x="19557" y="8330"/>
                  </a:lnTo>
                  <a:lnTo>
                    <a:pt x="18591" y="9115"/>
                  </a:lnTo>
                  <a:lnTo>
                    <a:pt x="17686" y="9899"/>
                  </a:lnTo>
                  <a:lnTo>
                    <a:pt x="16841" y="10744"/>
                  </a:lnTo>
                  <a:lnTo>
                    <a:pt x="15996" y="11710"/>
                  </a:lnTo>
                  <a:lnTo>
                    <a:pt x="15211" y="12616"/>
                  </a:lnTo>
                  <a:lnTo>
                    <a:pt x="14487" y="13642"/>
                  </a:lnTo>
                  <a:lnTo>
                    <a:pt x="13763" y="14668"/>
                  </a:lnTo>
                  <a:lnTo>
                    <a:pt x="13159" y="15754"/>
                  </a:lnTo>
                  <a:lnTo>
                    <a:pt x="12555" y="16901"/>
                  </a:lnTo>
                  <a:lnTo>
                    <a:pt x="12012" y="18048"/>
                  </a:lnTo>
                  <a:lnTo>
                    <a:pt x="11469" y="19255"/>
                  </a:lnTo>
                  <a:lnTo>
                    <a:pt x="11046" y="20523"/>
                  </a:lnTo>
                  <a:lnTo>
                    <a:pt x="10684" y="21791"/>
                  </a:lnTo>
                  <a:lnTo>
                    <a:pt x="10322" y="23119"/>
                  </a:lnTo>
                  <a:lnTo>
                    <a:pt x="10080" y="24507"/>
                  </a:lnTo>
                  <a:lnTo>
                    <a:pt x="9839" y="25895"/>
                  </a:lnTo>
                  <a:lnTo>
                    <a:pt x="9718" y="27283"/>
                  </a:lnTo>
                  <a:lnTo>
                    <a:pt x="9598" y="28732"/>
                  </a:lnTo>
                  <a:lnTo>
                    <a:pt x="9598" y="30241"/>
                  </a:lnTo>
                  <a:lnTo>
                    <a:pt x="9598" y="30241"/>
                  </a:lnTo>
                  <a:lnTo>
                    <a:pt x="9598" y="31811"/>
                  </a:lnTo>
                  <a:lnTo>
                    <a:pt x="9718" y="33440"/>
                  </a:lnTo>
                  <a:lnTo>
                    <a:pt x="9899" y="35010"/>
                  </a:lnTo>
                  <a:lnTo>
                    <a:pt x="10141" y="36579"/>
                  </a:lnTo>
                  <a:lnTo>
                    <a:pt x="10443" y="38148"/>
                  </a:lnTo>
                  <a:lnTo>
                    <a:pt x="10865" y="39657"/>
                  </a:lnTo>
                  <a:lnTo>
                    <a:pt x="11288" y="41167"/>
                  </a:lnTo>
                  <a:lnTo>
                    <a:pt x="11831" y="42676"/>
                  </a:lnTo>
                  <a:lnTo>
                    <a:pt x="12435" y="44124"/>
                  </a:lnTo>
                  <a:lnTo>
                    <a:pt x="13038" y="45573"/>
                  </a:lnTo>
                  <a:lnTo>
                    <a:pt x="13763" y="46961"/>
                  </a:lnTo>
                  <a:lnTo>
                    <a:pt x="14547" y="48349"/>
                  </a:lnTo>
                  <a:lnTo>
                    <a:pt x="15392" y="49617"/>
                  </a:lnTo>
                  <a:lnTo>
                    <a:pt x="16298" y="50945"/>
                  </a:lnTo>
                  <a:lnTo>
                    <a:pt x="17263" y="52152"/>
                  </a:lnTo>
                  <a:lnTo>
                    <a:pt x="18290" y="53359"/>
                  </a:lnTo>
                  <a:lnTo>
                    <a:pt x="19376" y="54446"/>
                  </a:lnTo>
                  <a:lnTo>
                    <a:pt x="20463" y="55532"/>
                  </a:lnTo>
                  <a:lnTo>
                    <a:pt x="21670" y="56559"/>
                  </a:lnTo>
                  <a:lnTo>
                    <a:pt x="22937" y="57524"/>
                  </a:lnTo>
                  <a:lnTo>
                    <a:pt x="24205" y="58430"/>
                  </a:lnTo>
                  <a:lnTo>
                    <a:pt x="25593" y="59275"/>
                  </a:lnTo>
                  <a:lnTo>
                    <a:pt x="26982" y="60060"/>
                  </a:lnTo>
                  <a:lnTo>
                    <a:pt x="28430" y="60784"/>
                  </a:lnTo>
                  <a:lnTo>
                    <a:pt x="29939" y="61388"/>
                  </a:lnTo>
                  <a:lnTo>
                    <a:pt x="31509" y="61931"/>
                  </a:lnTo>
                  <a:lnTo>
                    <a:pt x="33138" y="62414"/>
                  </a:lnTo>
                  <a:lnTo>
                    <a:pt x="34768" y="62836"/>
                  </a:lnTo>
                  <a:lnTo>
                    <a:pt x="36519" y="63138"/>
                  </a:lnTo>
                  <a:lnTo>
                    <a:pt x="38269" y="63379"/>
                  </a:lnTo>
                  <a:lnTo>
                    <a:pt x="40080" y="63500"/>
                  </a:lnTo>
                  <a:lnTo>
                    <a:pt x="41891" y="63561"/>
                  </a:lnTo>
                  <a:lnTo>
                    <a:pt x="41891" y="63561"/>
                  </a:lnTo>
                  <a:lnTo>
                    <a:pt x="43943" y="63500"/>
                  </a:lnTo>
                  <a:lnTo>
                    <a:pt x="45814" y="63379"/>
                  </a:lnTo>
                  <a:lnTo>
                    <a:pt x="47444" y="63138"/>
                  </a:lnTo>
                  <a:lnTo>
                    <a:pt x="48893" y="62836"/>
                  </a:lnTo>
                  <a:lnTo>
                    <a:pt x="50160" y="62474"/>
                  </a:lnTo>
                  <a:lnTo>
                    <a:pt x="51368" y="62112"/>
                  </a:lnTo>
                  <a:lnTo>
                    <a:pt x="53480" y="61267"/>
                  </a:lnTo>
                  <a:lnTo>
                    <a:pt x="53480" y="46599"/>
                  </a:lnTo>
                  <a:lnTo>
                    <a:pt x="39718" y="47323"/>
                  </a:lnTo>
                  <a:lnTo>
                    <a:pt x="47022" y="43400"/>
                  </a:lnTo>
                  <a:lnTo>
                    <a:pt x="66398" y="43400"/>
                  </a:lnTo>
                  <a:lnTo>
                    <a:pt x="63983" y="45633"/>
                  </a:lnTo>
                  <a:lnTo>
                    <a:pt x="63983" y="45633"/>
                  </a:lnTo>
                  <a:lnTo>
                    <a:pt x="63621" y="45995"/>
                  </a:lnTo>
                  <a:lnTo>
                    <a:pt x="63379" y="46297"/>
                  </a:lnTo>
                  <a:lnTo>
                    <a:pt x="63198" y="46659"/>
                  </a:lnTo>
                  <a:lnTo>
                    <a:pt x="63078" y="47142"/>
                  </a:lnTo>
                  <a:lnTo>
                    <a:pt x="63078" y="47142"/>
                  </a:lnTo>
                  <a:lnTo>
                    <a:pt x="62957" y="49255"/>
                  </a:lnTo>
                  <a:lnTo>
                    <a:pt x="62897" y="51488"/>
                  </a:lnTo>
                  <a:lnTo>
                    <a:pt x="62897" y="62655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47" name="Shape 47"/>
            <p:cNvSpPr/>
            <p:nvPr/>
          </p:nvSpPr>
          <p:spPr>
            <a:xfrm>
              <a:off x="5530275" y="1685724"/>
              <a:ext cx="602125" cy="1614700"/>
            </a:xfrm>
            <a:custGeom>
              <a:avLst/>
              <a:gdLst/>
              <a:ahLst/>
              <a:cxnLst/>
              <a:rect l="0" t="0" r="0" b="0"/>
              <a:pathLst>
                <a:path w="24085" h="64588" extrusionOk="0">
                  <a:moveTo>
                    <a:pt x="6882" y="1"/>
                  </a:moveTo>
                  <a:lnTo>
                    <a:pt x="1" y="3320"/>
                  </a:lnTo>
                  <a:lnTo>
                    <a:pt x="7003" y="3320"/>
                  </a:lnTo>
                  <a:lnTo>
                    <a:pt x="7003" y="56740"/>
                  </a:lnTo>
                  <a:lnTo>
                    <a:pt x="7003" y="59758"/>
                  </a:lnTo>
                  <a:lnTo>
                    <a:pt x="7003" y="60362"/>
                  </a:lnTo>
                  <a:lnTo>
                    <a:pt x="6942" y="60905"/>
                  </a:lnTo>
                  <a:lnTo>
                    <a:pt x="6761" y="61388"/>
                  </a:lnTo>
                  <a:lnTo>
                    <a:pt x="6580" y="61810"/>
                  </a:lnTo>
                  <a:lnTo>
                    <a:pt x="6218" y="62354"/>
                  </a:lnTo>
                  <a:lnTo>
                    <a:pt x="5795" y="62957"/>
                  </a:lnTo>
                  <a:lnTo>
                    <a:pt x="4528" y="64587"/>
                  </a:lnTo>
                  <a:lnTo>
                    <a:pt x="20705" y="64587"/>
                  </a:lnTo>
                  <a:lnTo>
                    <a:pt x="24085" y="62595"/>
                  </a:lnTo>
                  <a:lnTo>
                    <a:pt x="21731" y="62354"/>
                  </a:lnTo>
                  <a:lnTo>
                    <a:pt x="19437" y="62112"/>
                  </a:lnTo>
                  <a:lnTo>
                    <a:pt x="18411" y="61991"/>
                  </a:lnTo>
                  <a:lnTo>
                    <a:pt x="17566" y="61810"/>
                  </a:lnTo>
                  <a:lnTo>
                    <a:pt x="17264" y="61690"/>
                  </a:lnTo>
                  <a:lnTo>
                    <a:pt x="16962" y="61569"/>
                  </a:lnTo>
                  <a:lnTo>
                    <a:pt x="16660" y="61388"/>
                  </a:lnTo>
                  <a:lnTo>
                    <a:pt x="16479" y="61146"/>
                  </a:lnTo>
                  <a:lnTo>
                    <a:pt x="16298" y="60905"/>
                  </a:lnTo>
                  <a:lnTo>
                    <a:pt x="16117" y="60603"/>
                  </a:lnTo>
                  <a:lnTo>
                    <a:pt x="15997" y="60301"/>
                  </a:lnTo>
                  <a:lnTo>
                    <a:pt x="15936" y="59879"/>
                  </a:lnTo>
                  <a:lnTo>
                    <a:pt x="15815" y="58973"/>
                  </a:lnTo>
                  <a:lnTo>
                    <a:pt x="15755" y="57766"/>
                  </a:lnTo>
                  <a:lnTo>
                    <a:pt x="15755" y="56740"/>
                  </a:lnTo>
                  <a:lnTo>
                    <a:pt x="15755" y="5976"/>
                  </a:lnTo>
                  <a:lnTo>
                    <a:pt x="15815" y="5433"/>
                  </a:lnTo>
                  <a:lnTo>
                    <a:pt x="15997" y="4347"/>
                  </a:lnTo>
                  <a:lnTo>
                    <a:pt x="16238" y="3441"/>
                  </a:lnTo>
                  <a:lnTo>
                    <a:pt x="16540" y="2717"/>
                  </a:lnTo>
                  <a:lnTo>
                    <a:pt x="16962" y="2113"/>
                  </a:lnTo>
                  <a:lnTo>
                    <a:pt x="17506" y="1630"/>
                  </a:lnTo>
                  <a:lnTo>
                    <a:pt x="18170" y="1087"/>
                  </a:lnTo>
                  <a:lnTo>
                    <a:pt x="18954" y="604"/>
                  </a:lnTo>
                  <a:lnTo>
                    <a:pt x="1992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48" name="Shape 48"/>
            <p:cNvSpPr/>
            <p:nvPr/>
          </p:nvSpPr>
          <p:spPr>
            <a:xfrm>
              <a:off x="5530275" y="1685724"/>
              <a:ext cx="602125" cy="1614700"/>
            </a:xfrm>
            <a:custGeom>
              <a:avLst/>
              <a:gdLst/>
              <a:ahLst/>
              <a:cxnLst/>
              <a:rect l="0" t="0" r="0" b="0"/>
              <a:pathLst>
                <a:path w="24085" h="64588" fill="none" extrusionOk="0">
                  <a:moveTo>
                    <a:pt x="19437" y="62112"/>
                  </a:moveTo>
                  <a:lnTo>
                    <a:pt x="19437" y="62112"/>
                  </a:lnTo>
                  <a:lnTo>
                    <a:pt x="18411" y="61991"/>
                  </a:lnTo>
                  <a:lnTo>
                    <a:pt x="17566" y="61810"/>
                  </a:lnTo>
                  <a:lnTo>
                    <a:pt x="17264" y="61690"/>
                  </a:lnTo>
                  <a:lnTo>
                    <a:pt x="16962" y="61569"/>
                  </a:lnTo>
                  <a:lnTo>
                    <a:pt x="16660" y="61388"/>
                  </a:lnTo>
                  <a:lnTo>
                    <a:pt x="16479" y="61146"/>
                  </a:lnTo>
                  <a:lnTo>
                    <a:pt x="16298" y="60905"/>
                  </a:lnTo>
                  <a:lnTo>
                    <a:pt x="16117" y="60603"/>
                  </a:lnTo>
                  <a:lnTo>
                    <a:pt x="15997" y="60301"/>
                  </a:lnTo>
                  <a:lnTo>
                    <a:pt x="15936" y="59879"/>
                  </a:lnTo>
                  <a:lnTo>
                    <a:pt x="15815" y="58973"/>
                  </a:lnTo>
                  <a:lnTo>
                    <a:pt x="15755" y="57766"/>
                  </a:lnTo>
                  <a:lnTo>
                    <a:pt x="15755" y="56740"/>
                  </a:lnTo>
                  <a:lnTo>
                    <a:pt x="15755" y="5976"/>
                  </a:lnTo>
                  <a:lnTo>
                    <a:pt x="15755" y="5976"/>
                  </a:lnTo>
                  <a:lnTo>
                    <a:pt x="15815" y="5433"/>
                  </a:lnTo>
                  <a:lnTo>
                    <a:pt x="15815" y="5433"/>
                  </a:lnTo>
                  <a:lnTo>
                    <a:pt x="15997" y="4347"/>
                  </a:lnTo>
                  <a:lnTo>
                    <a:pt x="16238" y="3441"/>
                  </a:lnTo>
                  <a:lnTo>
                    <a:pt x="16540" y="2717"/>
                  </a:lnTo>
                  <a:lnTo>
                    <a:pt x="16962" y="2113"/>
                  </a:lnTo>
                  <a:lnTo>
                    <a:pt x="17506" y="1630"/>
                  </a:lnTo>
                  <a:lnTo>
                    <a:pt x="18170" y="1087"/>
                  </a:lnTo>
                  <a:lnTo>
                    <a:pt x="18954" y="604"/>
                  </a:lnTo>
                  <a:lnTo>
                    <a:pt x="19920" y="1"/>
                  </a:lnTo>
                  <a:lnTo>
                    <a:pt x="6882" y="1"/>
                  </a:lnTo>
                  <a:lnTo>
                    <a:pt x="1" y="3320"/>
                  </a:lnTo>
                  <a:lnTo>
                    <a:pt x="7003" y="3320"/>
                  </a:lnTo>
                  <a:lnTo>
                    <a:pt x="7003" y="3320"/>
                  </a:lnTo>
                  <a:lnTo>
                    <a:pt x="7003" y="3320"/>
                  </a:lnTo>
                  <a:lnTo>
                    <a:pt x="7003" y="56740"/>
                  </a:lnTo>
                  <a:lnTo>
                    <a:pt x="7003" y="59758"/>
                  </a:lnTo>
                  <a:lnTo>
                    <a:pt x="7003" y="59758"/>
                  </a:lnTo>
                  <a:lnTo>
                    <a:pt x="7003" y="60362"/>
                  </a:lnTo>
                  <a:lnTo>
                    <a:pt x="6942" y="60905"/>
                  </a:lnTo>
                  <a:lnTo>
                    <a:pt x="6761" y="61388"/>
                  </a:lnTo>
                  <a:lnTo>
                    <a:pt x="6580" y="61810"/>
                  </a:lnTo>
                  <a:lnTo>
                    <a:pt x="6218" y="62354"/>
                  </a:lnTo>
                  <a:lnTo>
                    <a:pt x="5795" y="62957"/>
                  </a:lnTo>
                  <a:lnTo>
                    <a:pt x="4528" y="64587"/>
                  </a:lnTo>
                  <a:lnTo>
                    <a:pt x="20705" y="64587"/>
                  </a:lnTo>
                  <a:lnTo>
                    <a:pt x="24085" y="62595"/>
                  </a:lnTo>
                  <a:lnTo>
                    <a:pt x="24085" y="62595"/>
                  </a:lnTo>
                  <a:lnTo>
                    <a:pt x="21731" y="62354"/>
                  </a:lnTo>
                  <a:lnTo>
                    <a:pt x="19437" y="62112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49" name="Shape 49"/>
            <p:cNvSpPr/>
            <p:nvPr/>
          </p:nvSpPr>
          <p:spPr>
            <a:xfrm>
              <a:off x="6148976" y="2253125"/>
              <a:ext cx="947700" cy="1091050"/>
            </a:xfrm>
            <a:custGeom>
              <a:avLst/>
              <a:gdLst/>
              <a:ahLst/>
              <a:cxnLst/>
              <a:rect l="0" t="0" r="0" b="0"/>
              <a:pathLst>
                <a:path w="37908" h="43642" extrusionOk="0">
                  <a:moveTo>
                    <a:pt x="18230" y="3018"/>
                  </a:moveTo>
                  <a:lnTo>
                    <a:pt x="19135" y="3079"/>
                  </a:lnTo>
                  <a:lnTo>
                    <a:pt x="19980" y="3199"/>
                  </a:lnTo>
                  <a:lnTo>
                    <a:pt x="20886" y="3441"/>
                  </a:lnTo>
                  <a:lnTo>
                    <a:pt x="21671" y="3682"/>
                  </a:lnTo>
                  <a:lnTo>
                    <a:pt x="22455" y="4105"/>
                  </a:lnTo>
                  <a:lnTo>
                    <a:pt x="23180" y="4527"/>
                  </a:lnTo>
                  <a:lnTo>
                    <a:pt x="23904" y="5010"/>
                  </a:lnTo>
                  <a:lnTo>
                    <a:pt x="24568" y="5554"/>
                  </a:lnTo>
                  <a:lnTo>
                    <a:pt x="25111" y="6097"/>
                  </a:lnTo>
                  <a:lnTo>
                    <a:pt x="25654" y="6761"/>
                  </a:lnTo>
                  <a:lnTo>
                    <a:pt x="26077" y="7364"/>
                  </a:lnTo>
                  <a:lnTo>
                    <a:pt x="26499" y="8028"/>
                  </a:lnTo>
                  <a:lnTo>
                    <a:pt x="26801" y="8753"/>
                  </a:lnTo>
                  <a:lnTo>
                    <a:pt x="26982" y="9417"/>
                  </a:lnTo>
                  <a:lnTo>
                    <a:pt x="27163" y="10141"/>
                  </a:lnTo>
                  <a:lnTo>
                    <a:pt x="27224" y="10805"/>
                  </a:lnTo>
                  <a:lnTo>
                    <a:pt x="27163" y="11228"/>
                  </a:lnTo>
                  <a:lnTo>
                    <a:pt x="27043" y="11650"/>
                  </a:lnTo>
                  <a:lnTo>
                    <a:pt x="26801" y="11952"/>
                  </a:lnTo>
                  <a:lnTo>
                    <a:pt x="26499" y="12254"/>
                  </a:lnTo>
                  <a:lnTo>
                    <a:pt x="26137" y="12555"/>
                  </a:lnTo>
                  <a:lnTo>
                    <a:pt x="25715" y="12797"/>
                  </a:lnTo>
                  <a:lnTo>
                    <a:pt x="24568" y="13280"/>
                  </a:lnTo>
                  <a:lnTo>
                    <a:pt x="8089" y="20402"/>
                  </a:lnTo>
                  <a:lnTo>
                    <a:pt x="7908" y="17988"/>
                  </a:lnTo>
                  <a:lnTo>
                    <a:pt x="7787" y="16781"/>
                  </a:lnTo>
                  <a:lnTo>
                    <a:pt x="7787" y="15634"/>
                  </a:lnTo>
                  <a:lnTo>
                    <a:pt x="7787" y="14728"/>
                  </a:lnTo>
                  <a:lnTo>
                    <a:pt x="7848" y="13883"/>
                  </a:lnTo>
                  <a:lnTo>
                    <a:pt x="7969" y="13038"/>
                  </a:lnTo>
                  <a:lnTo>
                    <a:pt x="8089" y="12254"/>
                  </a:lnTo>
                  <a:lnTo>
                    <a:pt x="8270" y="11529"/>
                  </a:lnTo>
                  <a:lnTo>
                    <a:pt x="8451" y="10805"/>
                  </a:lnTo>
                  <a:lnTo>
                    <a:pt x="8633" y="10141"/>
                  </a:lnTo>
                  <a:lnTo>
                    <a:pt x="8934" y="9537"/>
                  </a:lnTo>
                  <a:lnTo>
                    <a:pt x="9176" y="8934"/>
                  </a:lnTo>
                  <a:lnTo>
                    <a:pt x="9478" y="8330"/>
                  </a:lnTo>
                  <a:lnTo>
                    <a:pt x="10142" y="7304"/>
                  </a:lnTo>
                  <a:lnTo>
                    <a:pt x="10866" y="6399"/>
                  </a:lnTo>
                  <a:lnTo>
                    <a:pt x="11651" y="5614"/>
                  </a:lnTo>
                  <a:lnTo>
                    <a:pt x="12435" y="4950"/>
                  </a:lnTo>
                  <a:lnTo>
                    <a:pt x="13341" y="4407"/>
                  </a:lnTo>
                  <a:lnTo>
                    <a:pt x="14186" y="3984"/>
                  </a:lnTo>
                  <a:lnTo>
                    <a:pt x="15031" y="3622"/>
                  </a:lnTo>
                  <a:lnTo>
                    <a:pt x="15876" y="3320"/>
                  </a:lnTo>
                  <a:lnTo>
                    <a:pt x="16721" y="3139"/>
                  </a:lnTo>
                  <a:lnTo>
                    <a:pt x="17506" y="3018"/>
                  </a:lnTo>
                  <a:close/>
                  <a:moveTo>
                    <a:pt x="20765" y="0"/>
                  </a:moveTo>
                  <a:lnTo>
                    <a:pt x="19860" y="61"/>
                  </a:lnTo>
                  <a:lnTo>
                    <a:pt x="18954" y="121"/>
                  </a:lnTo>
                  <a:lnTo>
                    <a:pt x="18109" y="181"/>
                  </a:lnTo>
                  <a:lnTo>
                    <a:pt x="17204" y="363"/>
                  </a:lnTo>
                  <a:lnTo>
                    <a:pt x="16298" y="544"/>
                  </a:lnTo>
                  <a:lnTo>
                    <a:pt x="15393" y="725"/>
                  </a:lnTo>
                  <a:lnTo>
                    <a:pt x="14488" y="1026"/>
                  </a:lnTo>
                  <a:lnTo>
                    <a:pt x="13582" y="1328"/>
                  </a:lnTo>
                  <a:lnTo>
                    <a:pt x="12677" y="1630"/>
                  </a:lnTo>
                  <a:lnTo>
                    <a:pt x="11771" y="2053"/>
                  </a:lnTo>
                  <a:lnTo>
                    <a:pt x="10926" y="2475"/>
                  </a:lnTo>
                  <a:lnTo>
                    <a:pt x="10081" y="2958"/>
                  </a:lnTo>
                  <a:lnTo>
                    <a:pt x="9236" y="3441"/>
                  </a:lnTo>
                  <a:lnTo>
                    <a:pt x="8451" y="3984"/>
                  </a:lnTo>
                  <a:lnTo>
                    <a:pt x="7667" y="4588"/>
                  </a:lnTo>
                  <a:lnTo>
                    <a:pt x="6882" y="5191"/>
                  </a:lnTo>
                  <a:lnTo>
                    <a:pt x="6158" y="5916"/>
                  </a:lnTo>
                  <a:lnTo>
                    <a:pt x="5433" y="6580"/>
                  </a:lnTo>
                  <a:lnTo>
                    <a:pt x="4769" y="7364"/>
                  </a:lnTo>
                  <a:lnTo>
                    <a:pt x="4105" y="8149"/>
                  </a:lnTo>
                  <a:lnTo>
                    <a:pt x="3502" y="8994"/>
                  </a:lnTo>
                  <a:lnTo>
                    <a:pt x="2898" y="9900"/>
                  </a:lnTo>
                  <a:lnTo>
                    <a:pt x="2415" y="10805"/>
                  </a:lnTo>
                  <a:lnTo>
                    <a:pt x="1932" y="11771"/>
                  </a:lnTo>
                  <a:lnTo>
                    <a:pt x="1510" y="12737"/>
                  </a:lnTo>
                  <a:lnTo>
                    <a:pt x="1087" y="13823"/>
                  </a:lnTo>
                  <a:lnTo>
                    <a:pt x="786" y="14910"/>
                  </a:lnTo>
                  <a:lnTo>
                    <a:pt x="484" y="15996"/>
                  </a:lnTo>
                  <a:lnTo>
                    <a:pt x="303" y="17203"/>
                  </a:lnTo>
                  <a:lnTo>
                    <a:pt x="122" y="18411"/>
                  </a:lnTo>
                  <a:lnTo>
                    <a:pt x="1" y="19678"/>
                  </a:lnTo>
                  <a:lnTo>
                    <a:pt x="1" y="20946"/>
                  </a:lnTo>
                  <a:lnTo>
                    <a:pt x="1" y="22274"/>
                  </a:lnTo>
                  <a:lnTo>
                    <a:pt x="122" y="23541"/>
                  </a:lnTo>
                  <a:lnTo>
                    <a:pt x="303" y="24869"/>
                  </a:lnTo>
                  <a:lnTo>
                    <a:pt x="544" y="26197"/>
                  </a:lnTo>
                  <a:lnTo>
                    <a:pt x="846" y="27525"/>
                  </a:lnTo>
                  <a:lnTo>
                    <a:pt x="1208" y="28793"/>
                  </a:lnTo>
                  <a:lnTo>
                    <a:pt x="1691" y="30121"/>
                  </a:lnTo>
                  <a:lnTo>
                    <a:pt x="2174" y="31388"/>
                  </a:lnTo>
                  <a:lnTo>
                    <a:pt x="2778" y="32656"/>
                  </a:lnTo>
                  <a:lnTo>
                    <a:pt x="3502" y="33863"/>
                  </a:lnTo>
                  <a:lnTo>
                    <a:pt x="4226" y="35010"/>
                  </a:lnTo>
                  <a:lnTo>
                    <a:pt x="5071" y="36157"/>
                  </a:lnTo>
                  <a:lnTo>
                    <a:pt x="5977" y="37243"/>
                  </a:lnTo>
                  <a:lnTo>
                    <a:pt x="7003" y="38269"/>
                  </a:lnTo>
                  <a:lnTo>
                    <a:pt x="8089" y="39235"/>
                  </a:lnTo>
                  <a:lnTo>
                    <a:pt x="9236" y="40080"/>
                  </a:lnTo>
                  <a:lnTo>
                    <a:pt x="10081" y="40684"/>
                  </a:lnTo>
                  <a:lnTo>
                    <a:pt x="10987" y="41227"/>
                  </a:lnTo>
                  <a:lnTo>
                    <a:pt x="11832" y="41650"/>
                  </a:lnTo>
                  <a:lnTo>
                    <a:pt x="12677" y="42072"/>
                  </a:lnTo>
                  <a:lnTo>
                    <a:pt x="13522" y="42374"/>
                  </a:lnTo>
                  <a:lnTo>
                    <a:pt x="14307" y="42676"/>
                  </a:lnTo>
                  <a:lnTo>
                    <a:pt x="15152" y="42917"/>
                  </a:lnTo>
                  <a:lnTo>
                    <a:pt x="15936" y="43098"/>
                  </a:lnTo>
                  <a:lnTo>
                    <a:pt x="17445" y="43400"/>
                  </a:lnTo>
                  <a:lnTo>
                    <a:pt x="18834" y="43581"/>
                  </a:lnTo>
                  <a:lnTo>
                    <a:pt x="20162" y="43641"/>
                  </a:lnTo>
                  <a:lnTo>
                    <a:pt x="22335" y="43641"/>
                  </a:lnTo>
                  <a:lnTo>
                    <a:pt x="23421" y="43581"/>
                  </a:lnTo>
                  <a:lnTo>
                    <a:pt x="24508" y="43460"/>
                  </a:lnTo>
                  <a:lnTo>
                    <a:pt x="25594" y="43279"/>
                  </a:lnTo>
                  <a:lnTo>
                    <a:pt x="26741" y="43038"/>
                  </a:lnTo>
                  <a:lnTo>
                    <a:pt x="27827" y="42736"/>
                  </a:lnTo>
                  <a:lnTo>
                    <a:pt x="28974" y="42374"/>
                  </a:lnTo>
                  <a:lnTo>
                    <a:pt x="30121" y="41891"/>
                  </a:lnTo>
                  <a:lnTo>
                    <a:pt x="30845" y="41529"/>
                  </a:lnTo>
                  <a:lnTo>
                    <a:pt x="31570" y="41106"/>
                  </a:lnTo>
                  <a:lnTo>
                    <a:pt x="33079" y="40261"/>
                  </a:lnTo>
                  <a:lnTo>
                    <a:pt x="37908" y="35734"/>
                  </a:lnTo>
                  <a:lnTo>
                    <a:pt x="35493" y="36881"/>
                  </a:lnTo>
                  <a:lnTo>
                    <a:pt x="34286" y="37424"/>
                  </a:lnTo>
                  <a:lnTo>
                    <a:pt x="32958" y="37907"/>
                  </a:lnTo>
                  <a:lnTo>
                    <a:pt x="31570" y="38330"/>
                  </a:lnTo>
                  <a:lnTo>
                    <a:pt x="30061" y="38632"/>
                  </a:lnTo>
                  <a:lnTo>
                    <a:pt x="28491" y="38813"/>
                  </a:lnTo>
                  <a:lnTo>
                    <a:pt x="27707" y="38873"/>
                  </a:lnTo>
                  <a:lnTo>
                    <a:pt x="26801" y="38933"/>
                  </a:lnTo>
                  <a:lnTo>
                    <a:pt x="26017" y="38873"/>
                  </a:lnTo>
                  <a:lnTo>
                    <a:pt x="25232" y="38813"/>
                  </a:lnTo>
                  <a:lnTo>
                    <a:pt x="24447" y="38752"/>
                  </a:lnTo>
                  <a:lnTo>
                    <a:pt x="23662" y="38632"/>
                  </a:lnTo>
                  <a:lnTo>
                    <a:pt x="22878" y="38450"/>
                  </a:lnTo>
                  <a:lnTo>
                    <a:pt x="22093" y="38209"/>
                  </a:lnTo>
                  <a:lnTo>
                    <a:pt x="21369" y="37968"/>
                  </a:lnTo>
                  <a:lnTo>
                    <a:pt x="20584" y="37666"/>
                  </a:lnTo>
                  <a:lnTo>
                    <a:pt x="19860" y="37364"/>
                  </a:lnTo>
                  <a:lnTo>
                    <a:pt x="19135" y="37002"/>
                  </a:lnTo>
                  <a:lnTo>
                    <a:pt x="18411" y="36640"/>
                  </a:lnTo>
                  <a:lnTo>
                    <a:pt x="17747" y="36157"/>
                  </a:lnTo>
                  <a:lnTo>
                    <a:pt x="17023" y="35734"/>
                  </a:lnTo>
                  <a:lnTo>
                    <a:pt x="16359" y="35251"/>
                  </a:lnTo>
                  <a:lnTo>
                    <a:pt x="15755" y="34708"/>
                  </a:lnTo>
                  <a:lnTo>
                    <a:pt x="15091" y="34104"/>
                  </a:lnTo>
                  <a:lnTo>
                    <a:pt x="14488" y="33501"/>
                  </a:lnTo>
                  <a:lnTo>
                    <a:pt x="13884" y="32897"/>
                  </a:lnTo>
                  <a:lnTo>
                    <a:pt x="13341" y="32233"/>
                  </a:lnTo>
                  <a:lnTo>
                    <a:pt x="12797" y="31509"/>
                  </a:lnTo>
                  <a:lnTo>
                    <a:pt x="12254" y="30785"/>
                  </a:lnTo>
                  <a:lnTo>
                    <a:pt x="11771" y="30000"/>
                  </a:lnTo>
                  <a:lnTo>
                    <a:pt x="11288" y="29215"/>
                  </a:lnTo>
                  <a:lnTo>
                    <a:pt x="10806" y="28370"/>
                  </a:lnTo>
                  <a:lnTo>
                    <a:pt x="10383" y="27525"/>
                  </a:lnTo>
                  <a:lnTo>
                    <a:pt x="9960" y="26620"/>
                  </a:lnTo>
                  <a:lnTo>
                    <a:pt x="9598" y="25714"/>
                  </a:lnTo>
                  <a:lnTo>
                    <a:pt x="9236" y="24748"/>
                  </a:lnTo>
                  <a:lnTo>
                    <a:pt x="8934" y="23783"/>
                  </a:lnTo>
                  <a:lnTo>
                    <a:pt x="8633" y="22817"/>
                  </a:lnTo>
                  <a:lnTo>
                    <a:pt x="8391" y="21730"/>
                  </a:lnTo>
                  <a:lnTo>
                    <a:pt x="8150" y="20704"/>
                  </a:lnTo>
                  <a:lnTo>
                    <a:pt x="15152" y="20161"/>
                  </a:lnTo>
                  <a:lnTo>
                    <a:pt x="36459" y="11529"/>
                  </a:lnTo>
                  <a:lnTo>
                    <a:pt x="36157" y="10684"/>
                  </a:lnTo>
                  <a:lnTo>
                    <a:pt x="35795" y="9658"/>
                  </a:lnTo>
                  <a:lnTo>
                    <a:pt x="35373" y="8572"/>
                  </a:lnTo>
                  <a:lnTo>
                    <a:pt x="34709" y="7364"/>
                  </a:lnTo>
                  <a:lnTo>
                    <a:pt x="34346" y="6761"/>
                  </a:lnTo>
                  <a:lnTo>
                    <a:pt x="33924" y="6157"/>
                  </a:lnTo>
                  <a:lnTo>
                    <a:pt x="33441" y="5554"/>
                  </a:lnTo>
                  <a:lnTo>
                    <a:pt x="32898" y="4950"/>
                  </a:lnTo>
                  <a:lnTo>
                    <a:pt x="32294" y="4286"/>
                  </a:lnTo>
                  <a:lnTo>
                    <a:pt x="31630" y="3682"/>
                  </a:lnTo>
                  <a:lnTo>
                    <a:pt x="30906" y="3139"/>
                  </a:lnTo>
                  <a:lnTo>
                    <a:pt x="30121" y="2536"/>
                  </a:lnTo>
                  <a:lnTo>
                    <a:pt x="29035" y="1932"/>
                  </a:lnTo>
                  <a:lnTo>
                    <a:pt x="27948" y="1449"/>
                  </a:lnTo>
                  <a:lnTo>
                    <a:pt x="26801" y="966"/>
                  </a:lnTo>
                  <a:lnTo>
                    <a:pt x="25654" y="664"/>
                  </a:lnTo>
                  <a:lnTo>
                    <a:pt x="24447" y="363"/>
                  </a:lnTo>
                  <a:lnTo>
                    <a:pt x="23240" y="181"/>
                  </a:lnTo>
                  <a:lnTo>
                    <a:pt x="21972" y="61"/>
                  </a:lnTo>
                  <a:lnTo>
                    <a:pt x="2076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50" name="Shape 50"/>
            <p:cNvSpPr/>
            <p:nvPr/>
          </p:nvSpPr>
          <p:spPr>
            <a:xfrm>
              <a:off x="6343648" y="2328573"/>
              <a:ext cx="485925" cy="434625"/>
            </a:xfrm>
            <a:custGeom>
              <a:avLst/>
              <a:gdLst/>
              <a:ahLst/>
              <a:cxnLst/>
              <a:rect l="0" t="0" r="0" b="0"/>
              <a:pathLst>
                <a:path w="19437" h="17385" fill="none" extrusionOk="0">
                  <a:moveTo>
                    <a:pt x="16781" y="10262"/>
                  </a:moveTo>
                  <a:lnTo>
                    <a:pt x="16781" y="10262"/>
                  </a:lnTo>
                  <a:lnTo>
                    <a:pt x="17928" y="9779"/>
                  </a:lnTo>
                  <a:lnTo>
                    <a:pt x="18350" y="9537"/>
                  </a:lnTo>
                  <a:lnTo>
                    <a:pt x="18712" y="9236"/>
                  </a:lnTo>
                  <a:lnTo>
                    <a:pt x="19014" y="8934"/>
                  </a:lnTo>
                  <a:lnTo>
                    <a:pt x="19256" y="8632"/>
                  </a:lnTo>
                  <a:lnTo>
                    <a:pt x="19376" y="8210"/>
                  </a:lnTo>
                  <a:lnTo>
                    <a:pt x="19437" y="7787"/>
                  </a:lnTo>
                  <a:lnTo>
                    <a:pt x="19437" y="7787"/>
                  </a:lnTo>
                  <a:lnTo>
                    <a:pt x="19376" y="7123"/>
                  </a:lnTo>
                  <a:lnTo>
                    <a:pt x="19195" y="6399"/>
                  </a:lnTo>
                  <a:lnTo>
                    <a:pt x="19014" y="5735"/>
                  </a:lnTo>
                  <a:lnTo>
                    <a:pt x="18712" y="5010"/>
                  </a:lnTo>
                  <a:lnTo>
                    <a:pt x="18290" y="4346"/>
                  </a:lnTo>
                  <a:lnTo>
                    <a:pt x="17867" y="3743"/>
                  </a:lnTo>
                  <a:lnTo>
                    <a:pt x="17324" y="3079"/>
                  </a:lnTo>
                  <a:lnTo>
                    <a:pt x="16781" y="2536"/>
                  </a:lnTo>
                  <a:lnTo>
                    <a:pt x="16117" y="1992"/>
                  </a:lnTo>
                  <a:lnTo>
                    <a:pt x="15393" y="1509"/>
                  </a:lnTo>
                  <a:lnTo>
                    <a:pt x="14668" y="1087"/>
                  </a:lnTo>
                  <a:lnTo>
                    <a:pt x="13884" y="664"/>
                  </a:lnTo>
                  <a:lnTo>
                    <a:pt x="13099" y="423"/>
                  </a:lnTo>
                  <a:lnTo>
                    <a:pt x="12193" y="181"/>
                  </a:lnTo>
                  <a:lnTo>
                    <a:pt x="11348" y="61"/>
                  </a:lnTo>
                  <a:lnTo>
                    <a:pt x="10443" y="0"/>
                  </a:lnTo>
                  <a:lnTo>
                    <a:pt x="10443" y="0"/>
                  </a:lnTo>
                  <a:lnTo>
                    <a:pt x="9719" y="0"/>
                  </a:lnTo>
                  <a:lnTo>
                    <a:pt x="8934" y="121"/>
                  </a:lnTo>
                  <a:lnTo>
                    <a:pt x="8089" y="302"/>
                  </a:lnTo>
                  <a:lnTo>
                    <a:pt x="7244" y="604"/>
                  </a:lnTo>
                  <a:lnTo>
                    <a:pt x="6399" y="966"/>
                  </a:lnTo>
                  <a:lnTo>
                    <a:pt x="5554" y="1389"/>
                  </a:lnTo>
                  <a:lnTo>
                    <a:pt x="4648" y="1932"/>
                  </a:lnTo>
                  <a:lnTo>
                    <a:pt x="3864" y="2596"/>
                  </a:lnTo>
                  <a:lnTo>
                    <a:pt x="3079" y="3381"/>
                  </a:lnTo>
                  <a:lnTo>
                    <a:pt x="2355" y="4286"/>
                  </a:lnTo>
                  <a:lnTo>
                    <a:pt x="1691" y="5312"/>
                  </a:lnTo>
                  <a:lnTo>
                    <a:pt x="1389" y="5916"/>
                  </a:lnTo>
                  <a:lnTo>
                    <a:pt x="1147" y="6519"/>
                  </a:lnTo>
                  <a:lnTo>
                    <a:pt x="846" y="7123"/>
                  </a:lnTo>
                  <a:lnTo>
                    <a:pt x="664" y="7787"/>
                  </a:lnTo>
                  <a:lnTo>
                    <a:pt x="483" y="8511"/>
                  </a:lnTo>
                  <a:lnTo>
                    <a:pt x="302" y="9236"/>
                  </a:lnTo>
                  <a:lnTo>
                    <a:pt x="182" y="10020"/>
                  </a:lnTo>
                  <a:lnTo>
                    <a:pt x="61" y="10865"/>
                  </a:lnTo>
                  <a:lnTo>
                    <a:pt x="0" y="11710"/>
                  </a:lnTo>
                  <a:lnTo>
                    <a:pt x="0" y="12616"/>
                  </a:lnTo>
                  <a:lnTo>
                    <a:pt x="0" y="12616"/>
                  </a:lnTo>
                  <a:lnTo>
                    <a:pt x="0" y="13763"/>
                  </a:lnTo>
                  <a:lnTo>
                    <a:pt x="121" y="14970"/>
                  </a:lnTo>
                  <a:lnTo>
                    <a:pt x="302" y="17384"/>
                  </a:lnTo>
                  <a:lnTo>
                    <a:pt x="16781" y="10262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  <p:sp>
          <p:nvSpPr>
            <p:cNvPr id="51" name="Shape 51"/>
            <p:cNvSpPr/>
            <p:nvPr/>
          </p:nvSpPr>
          <p:spPr>
            <a:xfrm>
              <a:off x="6148976" y="2253125"/>
              <a:ext cx="947700" cy="1091050"/>
            </a:xfrm>
            <a:custGeom>
              <a:avLst/>
              <a:gdLst/>
              <a:ahLst/>
              <a:cxnLst/>
              <a:rect l="0" t="0" r="0" b="0"/>
              <a:pathLst>
                <a:path w="37908" h="43642" fill="none" extrusionOk="0">
                  <a:moveTo>
                    <a:pt x="33079" y="40261"/>
                  </a:moveTo>
                  <a:lnTo>
                    <a:pt x="33079" y="40261"/>
                  </a:lnTo>
                  <a:lnTo>
                    <a:pt x="31570" y="41106"/>
                  </a:lnTo>
                  <a:lnTo>
                    <a:pt x="30845" y="41529"/>
                  </a:lnTo>
                  <a:lnTo>
                    <a:pt x="30121" y="41891"/>
                  </a:lnTo>
                  <a:lnTo>
                    <a:pt x="30121" y="41891"/>
                  </a:lnTo>
                  <a:lnTo>
                    <a:pt x="28974" y="42374"/>
                  </a:lnTo>
                  <a:lnTo>
                    <a:pt x="27827" y="42736"/>
                  </a:lnTo>
                  <a:lnTo>
                    <a:pt x="26741" y="43038"/>
                  </a:lnTo>
                  <a:lnTo>
                    <a:pt x="25594" y="43279"/>
                  </a:lnTo>
                  <a:lnTo>
                    <a:pt x="24508" y="43460"/>
                  </a:lnTo>
                  <a:lnTo>
                    <a:pt x="23421" y="43581"/>
                  </a:lnTo>
                  <a:lnTo>
                    <a:pt x="22335" y="43641"/>
                  </a:lnTo>
                  <a:lnTo>
                    <a:pt x="21308" y="43641"/>
                  </a:lnTo>
                  <a:lnTo>
                    <a:pt x="21308" y="43641"/>
                  </a:lnTo>
                  <a:lnTo>
                    <a:pt x="20162" y="43641"/>
                  </a:lnTo>
                  <a:lnTo>
                    <a:pt x="18834" y="43581"/>
                  </a:lnTo>
                  <a:lnTo>
                    <a:pt x="17445" y="43400"/>
                  </a:lnTo>
                  <a:lnTo>
                    <a:pt x="15936" y="43098"/>
                  </a:lnTo>
                  <a:lnTo>
                    <a:pt x="15152" y="42917"/>
                  </a:lnTo>
                  <a:lnTo>
                    <a:pt x="14307" y="42676"/>
                  </a:lnTo>
                  <a:lnTo>
                    <a:pt x="13522" y="42374"/>
                  </a:lnTo>
                  <a:lnTo>
                    <a:pt x="12677" y="42072"/>
                  </a:lnTo>
                  <a:lnTo>
                    <a:pt x="11832" y="41650"/>
                  </a:lnTo>
                  <a:lnTo>
                    <a:pt x="10987" y="41227"/>
                  </a:lnTo>
                  <a:lnTo>
                    <a:pt x="10081" y="40684"/>
                  </a:lnTo>
                  <a:lnTo>
                    <a:pt x="9236" y="40080"/>
                  </a:lnTo>
                  <a:lnTo>
                    <a:pt x="9236" y="40080"/>
                  </a:lnTo>
                  <a:lnTo>
                    <a:pt x="8089" y="39235"/>
                  </a:lnTo>
                  <a:lnTo>
                    <a:pt x="7003" y="38269"/>
                  </a:lnTo>
                  <a:lnTo>
                    <a:pt x="5977" y="37243"/>
                  </a:lnTo>
                  <a:lnTo>
                    <a:pt x="5071" y="36157"/>
                  </a:lnTo>
                  <a:lnTo>
                    <a:pt x="4226" y="35010"/>
                  </a:lnTo>
                  <a:lnTo>
                    <a:pt x="3502" y="33863"/>
                  </a:lnTo>
                  <a:lnTo>
                    <a:pt x="2778" y="32656"/>
                  </a:lnTo>
                  <a:lnTo>
                    <a:pt x="2174" y="31388"/>
                  </a:lnTo>
                  <a:lnTo>
                    <a:pt x="1691" y="30121"/>
                  </a:lnTo>
                  <a:lnTo>
                    <a:pt x="1208" y="28793"/>
                  </a:lnTo>
                  <a:lnTo>
                    <a:pt x="846" y="27525"/>
                  </a:lnTo>
                  <a:lnTo>
                    <a:pt x="544" y="26197"/>
                  </a:lnTo>
                  <a:lnTo>
                    <a:pt x="303" y="24869"/>
                  </a:lnTo>
                  <a:lnTo>
                    <a:pt x="122" y="23541"/>
                  </a:lnTo>
                  <a:lnTo>
                    <a:pt x="1" y="22274"/>
                  </a:lnTo>
                  <a:lnTo>
                    <a:pt x="1" y="20946"/>
                  </a:lnTo>
                  <a:lnTo>
                    <a:pt x="1" y="20946"/>
                  </a:lnTo>
                  <a:lnTo>
                    <a:pt x="1" y="19678"/>
                  </a:lnTo>
                  <a:lnTo>
                    <a:pt x="122" y="18411"/>
                  </a:lnTo>
                  <a:lnTo>
                    <a:pt x="303" y="17203"/>
                  </a:lnTo>
                  <a:lnTo>
                    <a:pt x="484" y="15996"/>
                  </a:lnTo>
                  <a:lnTo>
                    <a:pt x="786" y="14910"/>
                  </a:lnTo>
                  <a:lnTo>
                    <a:pt x="1087" y="13823"/>
                  </a:lnTo>
                  <a:lnTo>
                    <a:pt x="1510" y="12737"/>
                  </a:lnTo>
                  <a:lnTo>
                    <a:pt x="1932" y="11771"/>
                  </a:lnTo>
                  <a:lnTo>
                    <a:pt x="2415" y="10805"/>
                  </a:lnTo>
                  <a:lnTo>
                    <a:pt x="2898" y="9900"/>
                  </a:lnTo>
                  <a:lnTo>
                    <a:pt x="3502" y="8994"/>
                  </a:lnTo>
                  <a:lnTo>
                    <a:pt x="4105" y="8149"/>
                  </a:lnTo>
                  <a:lnTo>
                    <a:pt x="4769" y="7364"/>
                  </a:lnTo>
                  <a:lnTo>
                    <a:pt x="5433" y="6580"/>
                  </a:lnTo>
                  <a:lnTo>
                    <a:pt x="6158" y="5916"/>
                  </a:lnTo>
                  <a:lnTo>
                    <a:pt x="6882" y="5191"/>
                  </a:lnTo>
                  <a:lnTo>
                    <a:pt x="7667" y="4588"/>
                  </a:lnTo>
                  <a:lnTo>
                    <a:pt x="8451" y="3984"/>
                  </a:lnTo>
                  <a:lnTo>
                    <a:pt x="9236" y="3441"/>
                  </a:lnTo>
                  <a:lnTo>
                    <a:pt x="10081" y="2958"/>
                  </a:lnTo>
                  <a:lnTo>
                    <a:pt x="10926" y="2475"/>
                  </a:lnTo>
                  <a:lnTo>
                    <a:pt x="11771" y="2053"/>
                  </a:lnTo>
                  <a:lnTo>
                    <a:pt x="12677" y="1630"/>
                  </a:lnTo>
                  <a:lnTo>
                    <a:pt x="13582" y="1328"/>
                  </a:lnTo>
                  <a:lnTo>
                    <a:pt x="14488" y="1026"/>
                  </a:lnTo>
                  <a:lnTo>
                    <a:pt x="15393" y="725"/>
                  </a:lnTo>
                  <a:lnTo>
                    <a:pt x="16298" y="544"/>
                  </a:lnTo>
                  <a:lnTo>
                    <a:pt x="17204" y="363"/>
                  </a:lnTo>
                  <a:lnTo>
                    <a:pt x="18109" y="181"/>
                  </a:lnTo>
                  <a:lnTo>
                    <a:pt x="18954" y="121"/>
                  </a:lnTo>
                  <a:lnTo>
                    <a:pt x="19860" y="61"/>
                  </a:lnTo>
                  <a:lnTo>
                    <a:pt x="20765" y="0"/>
                  </a:lnTo>
                  <a:lnTo>
                    <a:pt x="20765" y="0"/>
                  </a:lnTo>
                  <a:lnTo>
                    <a:pt x="21972" y="61"/>
                  </a:lnTo>
                  <a:lnTo>
                    <a:pt x="23240" y="181"/>
                  </a:lnTo>
                  <a:lnTo>
                    <a:pt x="24447" y="363"/>
                  </a:lnTo>
                  <a:lnTo>
                    <a:pt x="25654" y="664"/>
                  </a:lnTo>
                  <a:lnTo>
                    <a:pt x="26801" y="966"/>
                  </a:lnTo>
                  <a:lnTo>
                    <a:pt x="27948" y="1449"/>
                  </a:lnTo>
                  <a:lnTo>
                    <a:pt x="29035" y="1932"/>
                  </a:lnTo>
                  <a:lnTo>
                    <a:pt x="30121" y="2536"/>
                  </a:lnTo>
                  <a:lnTo>
                    <a:pt x="30121" y="2536"/>
                  </a:lnTo>
                  <a:lnTo>
                    <a:pt x="30906" y="3139"/>
                  </a:lnTo>
                  <a:lnTo>
                    <a:pt x="31630" y="3682"/>
                  </a:lnTo>
                  <a:lnTo>
                    <a:pt x="32294" y="4286"/>
                  </a:lnTo>
                  <a:lnTo>
                    <a:pt x="32898" y="4950"/>
                  </a:lnTo>
                  <a:lnTo>
                    <a:pt x="33441" y="5554"/>
                  </a:lnTo>
                  <a:lnTo>
                    <a:pt x="33924" y="6157"/>
                  </a:lnTo>
                  <a:lnTo>
                    <a:pt x="34346" y="6761"/>
                  </a:lnTo>
                  <a:lnTo>
                    <a:pt x="34709" y="7364"/>
                  </a:lnTo>
                  <a:lnTo>
                    <a:pt x="35373" y="8572"/>
                  </a:lnTo>
                  <a:lnTo>
                    <a:pt x="35795" y="9658"/>
                  </a:lnTo>
                  <a:lnTo>
                    <a:pt x="36157" y="10684"/>
                  </a:lnTo>
                  <a:lnTo>
                    <a:pt x="36459" y="11529"/>
                  </a:lnTo>
                  <a:lnTo>
                    <a:pt x="15152" y="20161"/>
                  </a:lnTo>
                  <a:lnTo>
                    <a:pt x="8150" y="20704"/>
                  </a:lnTo>
                  <a:lnTo>
                    <a:pt x="8150" y="20704"/>
                  </a:lnTo>
                  <a:lnTo>
                    <a:pt x="8391" y="21730"/>
                  </a:lnTo>
                  <a:lnTo>
                    <a:pt x="8633" y="22817"/>
                  </a:lnTo>
                  <a:lnTo>
                    <a:pt x="8934" y="23783"/>
                  </a:lnTo>
                  <a:lnTo>
                    <a:pt x="9236" y="24748"/>
                  </a:lnTo>
                  <a:lnTo>
                    <a:pt x="9598" y="25714"/>
                  </a:lnTo>
                  <a:lnTo>
                    <a:pt x="9960" y="26620"/>
                  </a:lnTo>
                  <a:lnTo>
                    <a:pt x="10383" y="27525"/>
                  </a:lnTo>
                  <a:lnTo>
                    <a:pt x="10806" y="28370"/>
                  </a:lnTo>
                  <a:lnTo>
                    <a:pt x="11288" y="29215"/>
                  </a:lnTo>
                  <a:lnTo>
                    <a:pt x="11771" y="30000"/>
                  </a:lnTo>
                  <a:lnTo>
                    <a:pt x="12254" y="30785"/>
                  </a:lnTo>
                  <a:lnTo>
                    <a:pt x="12797" y="31509"/>
                  </a:lnTo>
                  <a:lnTo>
                    <a:pt x="13341" y="32233"/>
                  </a:lnTo>
                  <a:lnTo>
                    <a:pt x="13884" y="32897"/>
                  </a:lnTo>
                  <a:lnTo>
                    <a:pt x="14488" y="33501"/>
                  </a:lnTo>
                  <a:lnTo>
                    <a:pt x="15091" y="34104"/>
                  </a:lnTo>
                  <a:lnTo>
                    <a:pt x="15755" y="34708"/>
                  </a:lnTo>
                  <a:lnTo>
                    <a:pt x="16359" y="35251"/>
                  </a:lnTo>
                  <a:lnTo>
                    <a:pt x="17023" y="35734"/>
                  </a:lnTo>
                  <a:lnTo>
                    <a:pt x="17747" y="36157"/>
                  </a:lnTo>
                  <a:lnTo>
                    <a:pt x="18411" y="36640"/>
                  </a:lnTo>
                  <a:lnTo>
                    <a:pt x="19135" y="37002"/>
                  </a:lnTo>
                  <a:lnTo>
                    <a:pt x="19860" y="37364"/>
                  </a:lnTo>
                  <a:lnTo>
                    <a:pt x="20584" y="37666"/>
                  </a:lnTo>
                  <a:lnTo>
                    <a:pt x="21369" y="37968"/>
                  </a:lnTo>
                  <a:lnTo>
                    <a:pt x="22093" y="38209"/>
                  </a:lnTo>
                  <a:lnTo>
                    <a:pt x="22878" y="38450"/>
                  </a:lnTo>
                  <a:lnTo>
                    <a:pt x="23662" y="38632"/>
                  </a:lnTo>
                  <a:lnTo>
                    <a:pt x="24447" y="38752"/>
                  </a:lnTo>
                  <a:lnTo>
                    <a:pt x="25232" y="38813"/>
                  </a:lnTo>
                  <a:lnTo>
                    <a:pt x="26017" y="38873"/>
                  </a:lnTo>
                  <a:lnTo>
                    <a:pt x="26801" y="38933"/>
                  </a:lnTo>
                  <a:lnTo>
                    <a:pt x="26801" y="38933"/>
                  </a:lnTo>
                  <a:lnTo>
                    <a:pt x="27707" y="38873"/>
                  </a:lnTo>
                  <a:lnTo>
                    <a:pt x="28491" y="38813"/>
                  </a:lnTo>
                  <a:lnTo>
                    <a:pt x="30061" y="38632"/>
                  </a:lnTo>
                  <a:lnTo>
                    <a:pt x="31570" y="38330"/>
                  </a:lnTo>
                  <a:lnTo>
                    <a:pt x="32958" y="37907"/>
                  </a:lnTo>
                  <a:lnTo>
                    <a:pt x="34286" y="37424"/>
                  </a:lnTo>
                  <a:lnTo>
                    <a:pt x="35493" y="36881"/>
                  </a:lnTo>
                  <a:lnTo>
                    <a:pt x="37908" y="35734"/>
                  </a:lnTo>
                  <a:lnTo>
                    <a:pt x="33079" y="40261"/>
                  </a:lnTo>
                </a:path>
              </a:pathLst>
            </a:custGeom>
            <a:noFill/>
            <a:ln>
              <a:noFill/>
            </a:ln>
          </p:spPr>
          <p:txBody>
            <a:bodyPr lIns="91425" tIns="91425" rIns="91425" bIns="91425" anchor="ctr" anchorCtr="0">
              <a:spAutoFit/>
            </a:bodyPr>
            <a:lstStyle/>
            <a:p>
              <a:endParaRPr/>
            </a:p>
          </p:txBody>
        </p:sp>
      </p:grpSp>
      <p:pic>
        <p:nvPicPr>
          <p:cNvPr id="52" name="Picture 51" descr="PU_sig132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75326" y="-6550"/>
            <a:ext cx="1710227" cy="666254"/>
          </a:xfrm>
          <a:prstGeom prst="rect">
            <a:avLst/>
          </a:prstGeom>
        </p:spPr>
      </p:pic>
      <p:sp>
        <p:nvSpPr>
          <p:cNvPr id="53" name="TextBox 52"/>
          <p:cNvSpPr txBox="1"/>
          <p:nvPr/>
        </p:nvSpPr>
        <p:spPr>
          <a:xfrm>
            <a:off x="3657600" y="152400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</a:rPr>
              <a:t>Balajee Vamanan et</a:t>
            </a:r>
            <a:r>
              <a:rPr lang="en-US" sz="1200" baseline="0" dirty="0" smtClean="0">
                <a:solidFill>
                  <a:schemeClr val="tx1"/>
                </a:solidFill>
              </a:rPr>
              <a:t> al. 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61" r:id="rId2"/>
  </p:sldLayoutIdLst>
  <p:timing>
    <p:tnLst>
      <p:par>
        <p:cTn id="1" dur="indefinite" restart="never" nodeType="tmRoot"/>
      </p:par>
    </p:tnLst>
  </p:timing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3600" b="0" i="0" u="none" strike="noStrike" cap="none" baseline="0">
          <a:solidFill>
            <a:srgbClr val="FF0000"/>
          </a:solidFill>
          <a:latin typeface="Trebuchet MS" pitchFamily="34" charset="0"/>
          <a:ea typeface="Trebuchet MS" pitchFamily="34" charset="0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ctrTitle"/>
          </p:nvPr>
        </p:nvSpPr>
        <p:spPr>
          <a:xfrm>
            <a:off x="2527616" y="2107262"/>
            <a:ext cx="6463984" cy="1538853"/>
          </a:xfrm>
          <a:prstGeom prst="rect">
            <a:avLst/>
          </a:prstGeom>
        </p:spPr>
        <p:txBody>
          <a:bodyPr wrap="square" lIns="91425" tIns="91425" rIns="91425" bIns="91425" anchor="b" anchorCtr="0">
            <a:spAutoFit/>
          </a:bodyPr>
          <a:lstStyle/>
          <a:p>
            <a:r>
              <a:rPr lang="en-US" dirty="0" smtClean="0"/>
              <a:t>Deadline-Aware Datacenter TCP (D</a:t>
            </a:r>
            <a:r>
              <a:rPr lang="en-US" baseline="30000" dirty="0" smtClean="0"/>
              <a:t>2</a:t>
            </a:r>
            <a:r>
              <a:rPr lang="en-US" dirty="0" smtClean="0"/>
              <a:t>TCP)</a:t>
            </a:r>
            <a:endParaRPr dirty="0"/>
          </a:p>
        </p:txBody>
      </p:sp>
      <p:sp>
        <p:nvSpPr>
          <p:cNvPr id="130" name="Shape 130"/>
          <p:cNvSpPr txBox="1">
            <a:spLocks noGrp="1"/>
          </p:cNvSpPr>
          <p:nvPr>
            <p:ph type="subTitle" idx="1"/>
          </p:nvPr>
        </p:nvSpPr>
        <p:spPr>
          <a:xfrm>
            <a:off x="2527617" y="3770135"/>
            <a:ext cx="5854383" cy="849433"/>
          </a:xfrm>
          <a:prstGeom prst="rect">
            <a:avLst/>
          </a:prstGeom>
        </p:spPr>
        <p:txBody>
          <a:bodyPr wrap="square" lIns="91425" tIns="91425" rIns="91425" bIns="91425" anchor="t" anchorCtr="0">
            <a:spAutoFit/>
          </a:bodyPr>
          <a:lstStyle/>
          <a:p>
            <a:pPr indent="0"/>
            <a:r>
              <a:rPr lang="en-US" dirty="0" smtClean="0"/>
              <a:t>Balajee Vamanan, Jahangir Hasan, and T. N. Vijaykumar</a:t>
            </a:r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Introduction</a:t>
            </a:r>
          </a:p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OLDIs</a:t>
            </a:r>
          </a:p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sz="2800" dirty="0" smtClean="0"/>
              <a:t>D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TCP</a:t>
            </a:r>
          </a:p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sz="2800" dirty="0" smtClean="0"/>
              <a:t>Results: Small Scale Real Implementation </a:t>
            </a:r>
          </a:p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sz="2800" dirty="0" smtClean="0"/>
              <a:t>Results: At-Scale Simulation</a:t>
            </a:r>
          </a:p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sz="2800" dirty="0" smtClean="0"/>
              <a:t>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r>
              <a:rPr lang="en-US" baseline="30000" dirty="0" smtClean="0"/>
              <a:t>2</a:t>
            </a:r>
            <a:r>
              <a:rPr lang="en-US" dirty="0" smtClean="0"/>
              <a:t>TCP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5100" y="1447801"/>
            <a:ext cx="8311699" cy="4495800"/>
          </a:xfrm>
        </p:spPr>
        <p:txBody>
          <a:bodyPr/>
          <a:lstStyle/>
          <a:p>
            <a:pPr fontAlgn="base">
              <a:lnSpc>
                <a:spcPct val="150000"/>
              </a:lnSpc>
              <a:buNone/>
            </a:pPr>
            <a:r>
              <a:rPr lang="en-US" sz="2800" b="1" dirty="0" smtClean="0">
                <a:solidFill>
                  <a:schemeClr val="tx1"/>
                </a:solidFill>
              </a:rPr>
              <a:t>Deadline-aware</a:t>
            </a:r>
            <a:r>
              <a:rPr lang="en-US" sz="2800" dirty="0" smtClean="0"/>
              <a:t> and handles </a:t>
            </a:r>
            <a:r>
              <a:rPr lang="en-US" sz="2800" b="1" dirty="0" smtClean="0">
                <a:solidFill>
                  <a:schemeClr val="tx1"/>
                </a:solidFill>
              </a:rPr>
              <a:t>fan-in bursts</a:t>
            </a:r>
          </a:p>
          <a:p>
            <a:pPr fontAlgn="base">
              <a:lnSpc>
                <a:spcPct val="150000"/>
              </a:lnSpc>
              <a:buNone/>
            </a:pPr>
            <a:r>
              <a:rPr lang="en-US" sz="2800" b="1" dirty="0" smtClean="0"/>
              <a:t>Key Idea:</a:t>
            </a:r>
            <a:r>
              <a:rPr lang="en-US" b="1" dirty="0" smtClean="0"/>
              <a:t> </a:t>
            </a:r>
            <a:r>
              <a:rPr lang="en-US" sz="2800" dirty="0" smtClean="0"/>
              <a:t>Vary sending rate based on </a:t>
            </a:r>
            <a:r>
              <a:rPr lang="en-US" sz="2800" u="sng" dirty="0" smtClean="0"/>
              <a:t>both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deadline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chemeClr val="tx1"/>
                </a:solidFill>
              </a:rPr>
              <a:t>extent</a:t>
            </a:r>
            <a:r>
              <a:rPr lang="en-US" sz="2800" dirty="0" smtClean="0"/>
              <a:t> of congestion</a:t>
            </a:r>
          </a:p>
          <a:p>
            <a:pPr lvl="1"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latin typeface="Trebuchet MS" pitchFamily="34" charset="0"/>
              </a:rPr>
              <a:t>Built on top of DCTCP</a:t>
            </a:r>
          </a:p>
          <a:p>
            <a:pPr lvl="1"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Trebuchet MS" pitchFamily="34" charset="0"/>
              </a:rPr>
              <a:t>Distributed</a:t>
            </a:r>
            <a:r>
              <a:rPr lang="en-US" sz="2800" dirty="0" smtClean="0">
                <a:latin typeface="Trebuchet MS" pitchFamily="34" charset="0"/>
              </a:rPr>
              <a:t>: uses per-flow state at end hosts</a:t>
            </a:r>
          </a:p>
          <a:p>
            <a:pPr lvl="1"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Trebuchet MS" pitchFamily="34" charset="0"/>
              </a:rPr>
              <a:t>Reactive</a:t>
            </a:r>
            <a:r>
              <a:rPr lang="en-US" sz="2800" dirty="0" smtClean="0">
                <a:latin typeface="Trebuchet MS" pitchFamily="34" charset="0"/>
              </a:rPr>
              <a:t>: senders react to congestion</a:t>
            </a:r>
          </a:p>
          <a:p>
            <a:pPr lvl="2"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600" dirty="0" smtClean="0">
                <a:latin typeface="Trebuchet MS" pitchFamily="34" charset="0"/>
              </a:rPr>
              <a:t>no knowledge of other flows</a:t>
            </a:r>
          </a:p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r>
              <a:rPr lang="en-US" baseline="30000" dirty="0" smtClean="0"/>
              <a:t>2</a:t>
            </a:r>
            <a:r>
              <a:rPr lang="en-US" dirty="0" smtClean="0"/>
              <a:t>TCP: Congestion Avoidance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6176" y="1671577"/>
            <a:ext cx="8651649" cy="4576823"/>
          </a:xfrm>
          <a:solidFill>
            <a:schemeClr val="bg1"/>
          </a:solidFill>
          <a:ln>
            <a:noFill/>
          </a:ln>
        </p:spPr>
        <p:txBody>
          <a:bodyPr lIns="91425" tIns="91425" rIns="91425" bIns="91425" anchor="t" anchorCtr="0"/>
          <a:lstStyle/>
          <a:p>
            <a:pPr marL="0" indent="0">
              <a:lnSpc>
                <a:spcPct val="200000"/>
              </a:lnSpc>
              <a:buNone/>
            </a:pPr>
            <a:r>
              <a:rPr lang="en-US" i="1" dirty="0" smtClean="0"/>
              <a:t>A D</a:t>
            </a:r>
            <a:r>
              <a:rPr lang="en-US" i="1" baseline="30000" dirty="0" smtClean="0"/>
              <a:t>2</a:t>
            </a:r>
            <a:r>
              <a:rPr lang="en-US" i="1" dirty="0" smtClean="0"/>
              <a:t>TCP sender varies sending window (W) based on </a:t>
            </a:r>
            <a:r>
              <a:rPr lang="en-US" i="1" u="sng" dirty="0" smtClean="0"/>
              <a:t>both</a:t>
            </a:r>
            <a:r>
              <a:rPr lang="en-US" i="1" dirty="0" smtClean="0"/>
              <a:t> extent of congestion and deadline</a:t>
            </a:r>
          </a:p>
          <a:p>
            <a:pPr marL="0" indent="0">
              <a:lnSpc>
                <a:spcPct val="200000"/>
              </a:lnSpc>
              <a:buNone/>
            </a:pPr>
            <a:endParaRPr lang="en-US" i="1" dirty="0" smtClean="0"/>
          </a:p>
          <a:p>
            <a:pPr marL="0" indent="0">
              <a:lnSpc>
                <a:spcPct val="250000"/>
              </a:lnSpc>
              <a:buNone/>
            </a:pPr>
            <a:r>
              <a:rPr lang="en-US" b="1" u="sng" dirty="0" smtClean="0">
                <a:solidFill>
                  <a:srgbClr val="333336"/>
                </a:solidFill>
                <a:sym typeface="Wingdings" pitchFamily="2" charset="2"/>
              </a:rPr>
              <a:t>Note:</a:t>
            </a:r>
            <a:r>
              <a:rPr lang="en-US" dirty="0" smtClean="0">
                <a:solidFill>
                  <a:srgbClr val="333336"/>
                </a:solidFill>
                <a:sym typeface="Wingdings" pitchFamily="2" charset="2"/>
              </a:rPr>
              <a:t> Larger p ⇒ smaller window. p = 1 ⇒ W/2. p = 0 ⇒ W/2</a:t>
            </a:r>
          </a:p>
          <a:p>
            <a:pPr marL="0" indent="0">
              <a:lnSpc>
                <a:spcPct val="200000"/>
              </a:lnSpc>
              <a:buNone/>
            </a:pPr>
            <a:endParaRPr lang="en-US" i="1" dirty="0" smtClean="0"/>
          </a:p>
          <a:p>
            <a:pPr marL="0" indent="0">
              <a:lnSpc>
                <a:spcPct val="200000"/>
              </a:lnSpc>
              <a:buNone/>
            </a:pPr>
            <a:endParaRPr lang="en-US" i="1" dirty="0" smtClean="0"/>
          </a:p>
          <a:p>
            <a:pPr marL="0" indent="0">
              <a:lnSpc>
                <a:spcPct val="200000"/>
              </a:lnSpc>
              <a:buNone/>
            </a:pPr>
            <a:endParaRPr lang="en-US" i="1" dirty="0" smtClean="0"/>
          </a:p>
          <a:p>
            <a:pPr marL="0" indent="0">
              <a:lnSpc>
                <a:spcPct val="200000"/>
              </a:lnSpc>
              <a:buNone/>
            </a:pPr>
            <a:endParaRPr lang="en-US" i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225425" indent="-225425">
              <a:buNone/>
            </a:pPr>
            <a:r>
              <a:rPr lang="en-US" dirty="0" smtClean="0"/>
              <a:t>	</a:t>
            </a:r>
          </a:p>
          <a:p>
            <a:pPr marL="225425" indent="-225425">
              <a:buNone/>
            </a:pPr>
            <a:endParaRPr lang="en-US" dirty="0" smtClean="0"/>
          </a:p>
          <a:p>
            <a:pPr>
              <a:buNone/>
            </a:pPr>
            <a:endParaRPr lang="en-US" dirty="0" smtClean="0">
              <a:sym typeface="Wingdings" pitchFamily="2" charset="2"/>
            </a:endParaRPr>
          </a:p>
          <a:p>
            <a:pPr>
              <a:buNone/>
            </a:pPr>
            <a:r>
              <a:rPr lang="en-US" b="1" dirty="0" smtClean="0"/>
              <a:t>	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4600" y="3453825"/>
            <a:ext cx="411480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333336"/>
                </a:solidFill>
                <a:latin typeface="Calibri"/>
                <a:cs typeface="Arial"/>
              </a:rPr>
              <a:t>W :</a:t>
            </a:r>
            <a:r>
              <a:rPr lang="en-US" sz="3600" dirty="0" smtClean="0">
                <a:solidFill>
                  <a:srgbClr val="333336"/>
                </a:solidFill>
                <a:latin typeface="Calibri"/>
                <a:cs typeface="Arial"/>
                <a:sym typeface="Wingdings" pitchFamily="2" charset="2"/>
              </a:rPr>
              <a:t>=</a:t>
            </a:r>
            <a:r>
              <a:rPr lang="en-US" sz="3600" dirty="0" smtClean="0">
                <a:solidFill>
                  <a:srgbClr val="333336"/>
                </a:solidFill>
                <a:latin typeface="Calibri"/>
                <a:cs typeface="Arial"/>
              </a:rPr>
              <a:t> W * ( 1 – p / 2 )    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idx="10"/>
          </p:nvPr>
        </p:nvSpPr>
        <p:spPr>
          <a:xfrm>
            <a:off x="228600" y="5181600"/>
            <a:ext cx="8686800" cy="685800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 lIns="91425" tIns="91425" rIns="91425" bIns="91425" anchor="t" anchorCtr="0"/>
          <a:lstStyle/>
          <a:p>
            <a:pPr algn="ctr">
              <a:buNone/>
            </a:pPr>
            <a:r>
              <a:rPr lang="en-US" dirty="0" smtClean="0">
                <a:solidFill>
                  <a:srgbClr val="0070C0"/>
                </a:solidFill>
              </a:rPr>
              <a:t>P is our gamma correction function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r>
              <a:rPr lang="en-US" baseline="30000" dirty="0" smtClean="0"/>
              <a:t>2</a:t>
            </a:r>
            <a:r>
              <a:rPr lang="en-US" dirty="0" smtClean="0"/>
              <a:t>TCP: Gamma Correction Function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6176" y="1671577"/>
            <a:ext cx="8651649" cy="4576823"/>
          </a:xfrm>
          <a:solidFill>
            <a:schemeClr val="bg1"/>
          </a:solidFill>
          <a:ln>
            <a:noFill/>
          </a:ln>
        </p:spPr>
        <p:txBody>
          <a:bodyPr lIns="91425" tIns="91425" rIns="91425" bIns="91425" anchor="t" anchorCtr="0"/>
          <a:lstStyle/>
          <a:p>
            <a:pPr marL="0" indent="0">
              <a:lnSpc>
                <a:spcPct val="150000"/>
              </a:lnSpc>
              <a:buNone/>
            </a:pPr>
            <a:r>
              <a:rPr lang="en-US" b="1" dirty="0" smtClean="0">
                <a:solidFill>
                  <a:schemeClr val="tx1"/>
                </a:solidFill>
              </a:rPr>
              <a:t>Gamma Correction </a:t>
            </a:r>
            <a:r>
              <a:rPr lang="en-US" dirty="0" smtClean="0">
                <a:solidFill>
                  <a:schemeClr val="tx1"/>
                </a:solidFill>
              </a:rPr>
              <a:t>(p)</a:t>
            </a:r>
            <a:r>
              <a:rPr lang="en-US" i="1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is a function of congestion &amp; deadlines</a:t>
            </a:r>
          </a:p>
          <a:p>
            <a:pPr marL="225425" indent="-225425">
              <a:buNone/>
            </a:pPr>
            <a:endParaRPr lang="en-US" dirty="0" smtClean="0"/>
          </a:p>
          <a:p>
            <a:pPr marL="225425" indent="-225425">
              <a:buNone/>
            </a:pPr>
            <a:endParaRPr lang="en-US" dirty="0" smtClean="0"/>
          </a:p>
          <a:p>
            <a:pPr marL="0" indent="0"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dirty="0" smtClean="0">
                <a:solidFill>
                  <a:srgbClr val="333336"/>
                </a:solidFill>
                <a:sym typeface="Wingdings" pitchFamily="2" charset="2"/>
              </a:rPr>
              <a:t>  </a:t>
            </a:r>
            <a:r>
              <a:rPr lang="el-GR" dirty="0" smtClean="0">
                <a:solidFill>
                  <a:srgbClr val="333336"/>
                </a:solidFill>
                <a:sym typeface="Wingdings" pitchFamily="2" charset="2"/>
              </a:rPr>
              <a:t>α</a:t>
            </a:r>
            <a:r>
              <a:rPr lang="en-US" dirty="0" smtClean="0">
                <a:solidFill>
                  <a:srgbClr val="333336"/>
                </a:solidFill>
                <a:sym typeface="Wingdings" pitchFamily="2" charset="2"/>
              </a:rPr>
              <a:t>:</a:t>
            </a:r>
            <a:r>
              <a:rPr lang="el-GR" dirty="0" smtClean="0">
                <a:solidFill>
                  <a:srgbClr val="333336"/>
                </a:solidFill>
                <a:sym typeface="Wingdings" pitchFamily="2" charset="2"/>
              </a:rPr>
              <a:t> </a:t>
            </a:r>
            <a:r>
              <a:rPr lang="en-US" dirty="0" smtClean="0">
                <a:solidFill>
                  <a:srgbClr val="333336"/>
                </a:solidFill>
                <a:sym typeface="Wingdings" pitchFamily="2" charset="2"/>
              </a:rPr>
              <a:t> extent of congestion, same as DCTCP’s </a:t>
            </a:r>
            <a:r>
              <a:rPr lang="el-GR" dirty="0" smtClean="0">
                <a:solidFill>
                  <a:srgbClr val="333336"/>
                </a:solidFill>
                <a:sym typeface="Wingdings" pitchFamily="2" charset="2"/>
              </a:rPr>
              <a:t>α</a:t>
            </a:r>
            <a:r>
              <a:rPr lang="en-US" dirty="0" smtClean="0">
                <a:solidFill>
                  <a:srgbClr val="333336"/>
                </a:solidFill>
                <a:sym typeface="Wingdings" pitchFamily="2" charset="2"/>
              </a:rPr>
              <a:t> (0 ≤ </a:t>
            </a:r>
            <a:r>
              <a:rPr lang="el-GR" dirty="0" smtClean="0">
                <a:solidFill>
                  <a:srgbClr val="333336"/>
                </a:solidFill>
                <a:sym typeface="Wingdings" pitchFamily="2" charset="2"/>
              </a:rPr>
              <a:t>α</a:t>
            </a:r>
            <a:r>
              <a:rPr lang="en-US" dirty="0" smtClean="0">
                <a:solidFill>
                  <a:srgbClr val="333336"/>
                </a:solidFill>
                <a:sym typeface="Wingdings" pitchFamily="2" charset="2"/>
              </a:rPr>
              <a:t> ≤ 1)</a:t>
            </a:r>
          </a:p>
          <a:p>
            <a:pPr marL="0" indent="0"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dirty="0" smtClean="0">
                <a:solidFill>
                  <a:srgbClr val="333336"/>
                </a:solidFill>
                <a:ea typeface="+mn-ea"/>
              </a:rPr>
              <a:t>  d: </a:t>
            </a:r>
            <a:r>
              <a:rPr lang="en-US" i="1" dirty="0" smtClean="0">
                <a:solidFill>
                  <a:srgbClr val="333336"/>
                </a:solidFill>
                <a:ea typeface="+mn-ea"/>
              </a:rPr>
              <a:t>deadline imminence factor</a:t>
            </a:r>
          </a:p>
          <a:p>
            <a:pPr marL="685800" lvl="1">
              <a:lnSpc>
                <a:spcPct val="150000"/>
              </a:lnSpc>
              <a:buFont typeface="Wingdings" charset="2"/>
              <a:buChar char="§"/>
            </a:pPr>
            <a:r>
              <a:rPr lang="en-US" sz="2200" dirty="0" smtClean="0">
                <a:solidFill>
                  <a:srgbClr val="333336"/>
                </a:solidFill>
                <a:latin typeface="Trebuchet MS"/>
                <a:ea typeface="+mn-ea"/>
              </a:rPr>
              <a:t>“completion time with window (W)” </a:t>
            </a:r>
            <a:r>
              <a:rPr lang="en-US" sz="2800" dirty="0" smtClean="0">
                <a:solidFill>
                  <a:srgbClr val="333336"/>
                </a:solidFill>
                <a:latin typeface="Trebuchet MS"/>
                <a:ea typeface="+mn-ea"/>
              </a:rPr>
              <a:t>÷</a:t>
            </a:r>
            <a:r>
              <a:rPr lang="en-US" sz="2200" dirty="0" smtClean="0">
                <a:solidFill>
                  <a:srgbClr val="333336"/>
                </a:solidFill>
                <a:latin typeface="Trebuchet MS"/>
                <a:ea typeface="+mn-ea"/>
              </a:rPr>
              <a:t> “deadline remaining”</a:t>
            </a:r>
          </a:p>
          <a:p>
            <a:pPr marL="400050" lvl="1" indent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333336"/>
                </a:solidFill>
                <a:latin typeface="Trebuchet MS" pitchFamily="34" charset="0"/>
                <a:sym typeface="Wingdings" pitchFamily="2" charset="2"/>
              </a:rPr>
              <a:t>  </a:t>
            </a:r>
            <a:r>
              <a:rPr lang="en-US" sz="2000" dirty="0" smtClean="0">
                <a:solidFill>
                  <a:srgbClr val="333336"/>
                </a:solidFill>
                <a:latin typeface="Trebuchet MS" pitchFamily="34" charset="0"/>
                <a:sym typeface="Wingdings" pitchFamily="2" charset="2"/>
              </a:rPr>
              <a:t>d  &lt; 1 for far-deadline flows, d  </a:t>
            </a:r>
            <a:r>
              <a:rPr lang="en-US" sz="2000" dirty="0">
                <a:solidFill>
                  <a:srgbClr val="333336"/>
                </a:solidFill>
                <a:latin typeface="Trebuchet MS" pitchFamily="34" charset="0"/>
                <a:sym typeface="Wingdings" pitchFamily="2" charset="2"/>
              </a:rPr>
              <a:t>&gt; 1 for near-deadline </a:t>
            </a:r>
            <a:r>
              <a:rPr lang="en-US" sz="2000" dirty="0" smtClean="0">
                <a:solidFill>
                  <a:srgbClr val="333336"/>
                </a:solidFill>
                <a:latin typeface="Trebuchet MS" pitchFamily="34" charset="0"/>
                <a:sym typeface="Wingdings" pitchFamily="2" charset="2"/>
              </a:rPr>
              <a:t>flows</a:t>
            </a:r>
            <a:endParaRPr lang="en-US" sz="2400" dirty="0" smtClean="0">
              <a:solidFill>
                <a:srgbClr val="333336"/>
              </a:solidFill>
              <a:latin typeface="Trebuchet MS" pitchFamily="34" charset="0"/>
              <a:sym typeface="Wingdings" pitchFamily="2" charset="2"/>
            </a:endParaRPr>
          </a:p>
          <a:p>
            <a:pPr>
              <a:buNone/>
            </a:pPr>
            <a:endParaRPr lang="en-US" dirty="0" smtClean="0">
              <a:sym typeface="Wingdings" pitchFamily="2" charset="2"/>
            </a:endParaRPr>
          </a:p>
          <a:p>
            <a:pPr>
              <a:buNone/>
            </a:pPr>
            <a:r>
              <a:rPr lang="en-US" b="1" dirty="0" smtClean="0"/>
              <a:t>	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24300" y="2971800"/>
            <a:ext cx="1295400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en-US" sz="3200" dirty="0" smtClean="0">
                <a:solidFill>
                  <a:srgbClr val="333336"/>
                </a:solidFill>
                <a:latin typeface="Calibri"/>
                <a:cs typeface="Arial"/>
              </a:rPr>
              <a:t>p = </a:t>
            </a:r>
            <a:r>
              <a:rPr lang="el-GR" sz="3200" dirty="0" smtClean="0">
                <a:solidFill>
                  <a:srgbClr val="333336"/>
                </a:solidFill>
                <a:latin typeface="Calibri"/>
                <a:cs typeface="Arial"/>
              </a:rPr>
              <a:t>α</a:t>
            </a:r>
            <a:r>
              <a:rPr lang="en-US" sz="3200" baseline="30000" dirty="0" smtClean="0">
                <a:solidFill>
                  <a:srgbClr val="333336"/>
                </a:solidFill>
                <a:latin typeface="Calibri"/>
                <a:cs typeface="Arial"/>
              </a:rPr>
              <a:t>d</a:t>
            </a:r>
            <a:endParaRPr lang="en-US" sz="1800" baseline="30000" dirty="0">
              <a:solidFill>
                <a:srgbClr val="333336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Gamma Correction Function (cont.)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371600"/>
            <a:ext cx="8229600" cy="5257800"/>
          </a:xfrm>
          <a:solidFill>
            <a:schemeClr val="bg1"/>
          </a:solidFill>
        </p:spPr>
        <p:txBody>
          <a:bodyPr/>
          <a:lstStyle/>
          <a:p>
            <a:pPr>
              <a:buSzPct val="100000"/>
              <a:buNone/>
            </a:pPr>
            <a:r>
              <a:rPr lang="en-US" u="sng" dirty="0" smtClean="0">
                <a:solidFill>
                  <a:srgbClr val="333336"/>
                </a:solidFill>
                <a:latin typeface="Calibri"/>
              </a:rPr>
              <a:t>Key insight</a:t>
            </a:r>
            <a:r>
              <a:rPr lang="en-US" dirty="0" smtClean="0">
                <a:solidFill>
                  <a:srgbClr val="333336"/>
                </a:solidFill>
                <a:latin typeface="Calibri"/>
              </a:rPr>
              <a:t>: </a:t>
            </a:r>
            <a:r>
              <a:rPr lang="en-US" b="1" dirty="0" smtClean="0">
                <a:solidFill>
                  <a:srgbClr val="333336"/>
                </a:solidFill>
                <a:latin typeface="Calibri"/>
              </a:rPr>
              <a:t>Near-deadline flows back off less </a:t>
            </a:r>
          </a:p>
          <a:p>
            <a:pPr>
              <a:buSzPct val="100000"/>
              <a:buNone/>
            </a:pPr>
            <a:r>
              <a:rPr lang="en-US" b="1" dirty="0" smtClean="0">
                <a:solidFill>
                  <a:srgbClr val="333336"/>
                </a:solidFill>
                <a:latin typeface="Calibri"/>
              </a:rPr>
              <a:t>while far-deadline flows back off more</a:t>
            </a:r>
          </a:p>
          <a:p>
            <a:pPr>
              <a:buSzPct val="100000"/>
              <a:buNone/>
            </a:pPr>
            <a:endParaRPr lang="en-US" b="1" i="1" dirty="0" smtClean="0">
              <a:solidFill>
                <a:srgbClr val="333336"/>
              </a:solidFill>
              <a:latin typeface="Calibri"/>
            </a:endParaRPr>
          </a:p>
          <a:p>
            <a:pPr marL="0" indent="0">
              <a:buSzPct val="100000"/>
              <a:buFont typeface="Wingdings" pitchFamily="2" charset="2"/>
              <a:buChar char="§"/>
            </a:pPr>
            <a:r>
              <a:rPr lang="en-US" dirty="0" smtClean="0">
                <a:solidFill>
                  <a:srgbClr val="333336"/>
                </a:solidFill>
                <a:latin typeface="Calibri"/>
              </a:rPr>
              <a:t> </a:t>
            </a:r>
          </a:p>
          <a:p>
            <a:pPr marL="0" indent="0">
              <a:buSzPct val="100000"/>
              <a:buFont typeface="Wingdings" pitchFamily="2" charset="2"/>
              <a:buChar char="§"/>
            </a:pPr>
            <a:r>
              <a:rPr lang="en-US" dirty="0" smtClean="0">
                <a:solidFill>
                  <a:srgbClr val="333336"/>
                </a:solidFill>
                <a:latin typeface="Calibri"/>
              </a:rPr>
              <a:t> d  &lt; 1 for </a:t>
            </a:r>
            <a:r>
              <a:rPr lang="en-US" dirty="0" smtClean="0">
                <a:solidFill>
                  <a:srgbClr val="333336"/>
                </a:solidFill>
                <a:latin typeface="Calibri"/>
                <a:sym typeface="Wingdings" pitchFamily="2" charset="2"/>
              </a:rPr>
              <a:t>far-deadline flows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333336"/>
                </a:solidFill>
                <a:latin typeface="Calibri"/>
                <a:sym typeface="Wingdings" pitchFamily="2" charset="2"/>
              </a:rPr>
              <a:t>          p large  shrink window</a:t>
            </a:r>
          </a:p>
          <a:p>
            <a:pPr marL="0" indent="0">
              <a:buSzPct val="100000"/>
              <a:buFont typeface="Wingdings" pitchFamily="2" charset="2"/>
              <a:buChar char="§"/>
            </a:pPr>
            <a:r>
              <a:rPr lang="en-US" dirty="0" smtClean="0">
                <a:solidFill>
                  <a:srgbClr val="333336"/>
                </a:solidFill>
                <a:latin typeface="Calibri"/>
              </a:rPr>
              <a:t>  d  &gt; 1 for </a:t>
            </a:r>
            <a:r>
              <a:rPr lang="en-US" dirty="0" smtClean="0">
                <a:solidFill>
                  <a:srgbClr val="333336"/>
                </a:solidFill>
                <a:latin typeface="Calibri"/>
                <a:sym typeface="Wingdings" pitchFamily="2" charset="2"/>
              </a:rPr>
              <a:t>near-deadline flows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333336"/>
                </a:solidFill>
                <a:latin typeface="Calibri"/>
                <a:sym typeface="Wingdings" pitchFamily="2" charset="2"/>
              </a:rPr>
              <a:t>          p small  retain window</a:t>
            </a:r>
          </a:p>
          <a:p>
            <a:pPr marL="0" indent="0"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dirty="0" smtClean="0">
                <a:solidFill>
                  <a:srgbClr val="333336"/>
                </a:solidFill>
                <a:latin typeface="Calibri"/>
                <a:sym typeface="Wingdings" pitchFamily="2" charset="2"/>
              </a:rPr>
              <a:t>   Long lived flows  d = 1</a:t>
            </a:r>
          </a:p>
          <a:p>
            <a:pPr marL="400050" lvl="1" indent="0">
              <a:buFont typeface="Wingdings" pitchFamily="2" charset="2"/>
              <a:buChar char="§"/>
            </a:pPr>
            <a:r>
              <a:rPr lang="en-US" dirty="0" smtClean="0">
                <a:solidFill>
                  <a:srgbClr val="333336"/>
                </a:solidFill>
                <a:latin typeface="Calibri"/>
                <a:sym typeface="Wingdings" pitchFamily="2" charset="2"/>
              </a:rPr>
              <a:t>  </a:t>
            </a:r>
            <a:r>
              <a:rPr lang="en-US" sz="2400" dirty="0" smtClean="0">
                <a:solidFill>
                  <a:srgbClr val="333336"/>
                </a:solidFill>
                <a:latin typeface="Calibri"/>
                <a:sym typeface="Wingdings" pitchFamily="2" charset="2"/>
              </a:rPr>
              <a:t>DCTCP  behavior</a:t>
            </a:r>
          </a:p>
          <a:p>
            <a:pPr>
              <a:buNone/>
            </a:pPr>
            <a:endParaRPr lang="en-US" dirty="0" smtClean="0">
              <a:solidFill>
                <a:srgbClr val="333336"/>
              </a:solidFill>
              <a:latin typeface="Calibri"/>
            </a:endParaRPr>
          </a:p>
          <a:p>
            <a:endParaRPr lang="en-US" dirty="0" smtClean="0">
              <a:solidFill>
                <a:srgbClr val="333336"/>
              </a:solidFill>
              <a:latin typeface="Calibri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4038600" y="762000"/>
            <a:ext cx="6477000" cy="6400800"/>
            <a:chOff x="4038600" y="1447800"/>
            <a:chExt cx="6477000" cy="6400800"/>
          </a:xfrm>
        </p:grpSpPr>
        <p:grpSp>
          <p:nvGrpSpPr>
            <p:cNvPr id="22" name="Group 21"/>
            <p:cNvGrpSpPr/>
            <p:nvPr/>
          </p:nvGrpSpPr>
          <p:grpSpPr>
            <a:xfrm>
              <a:off x="4038600" y="1447800"/>
              <a:ext cx="6477000" cy="6400800"/>
              <a:chOff x="4038600" y="1447800"/>
              <a:chExt cx="6477000" cy="6400800"/>
            </a:xfrm>
          </p:grpSpPr>
          <p:grpSp>
            <p:nvGrpSpPr>
              <p:cNvPr id="46" name="Group 45"/>
              <p:cNvGrpSpPr/>
              <p:nvPr/>
            </p:nvGrpSpPr>
            <p:grpSpPr>
              <a:xfrm>
                <a:off x="4038600" y="1447800"/>
                <a:ext cx="6477000" cy="6400800"/>
                <a:chOff x="4191000" y="990600"/>
                <a:chExt cx="5181600" cy="6019800"/>
              </a:xfrm>
            </p:grpSpPr>
            <p:sp>
              <p:nvSpPr>
                <p:cNvPr id="20" name="Arc 19"/>
                <p:cNvSpPr/>
                <p:nvPr/>
              </p:nvSpPr>
              <p:spPr>
                <a:xfrm rot="5400000">
                  <a:off x="3903641" y="1277959"/>
                  <a:ext cx="4013200" cy="3438482"/>
                </a:xfrm>
                <a:prstGeom prst="arc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" name="Arc 24"/>
                <p:cNvSpPr/>
                <p:nvPr/>
              </p:nvSpPr>
              <p:spPr>
                <a:xfrm rot="16200000">
                  <a:off x="5646759" y="3284559"/>
                  <a:ext cx="4013200" cy="3438482"/>
                </a:xfrm>
                <a:prstGeom prst="arc">
                  <a:avLst/>
                </a:prstGeom>
                <a:ln w="28575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1" name="Group 20"/>
              <p:cNvGrpSpPr/>
              <p:nvPr/>
            </p:nvGrpSpPr>
            <p:grpSpPr>
              <a:xfrm>
                <a:off x="5657850" y="1905000"/>
                <a:ext cx="3638550" cy="4240887"/>
                <a:chOff x="5657850" y="1905000"/>
                <a:chExt cx="3638550" cy="4240887"/>
              </a:xfrm>
            </p:grpSpPr>
            <p:sp>
              <p:nvSpPr>
                <p:cNvPr id="7" name="TextBox 6"/>
                <p:cNvSpPr txBox="1"/>
                <p:nvPr/>
              </p:nvSpPr>
              <p:spPr>
                <a:xfrm>
                  <a:off x="5791200" y="3896380"/>
                  <a:ext cx="313765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 smtClean="0">
                      <a:solidFill>
                        <a:srgbClr val="333336"/>
                      </a:solidFill>
                      <a:latin typeface="Calibri"/>
                      <a:ea typeface="Arial"/>
                      <a:cs typeface="Arial"/>
                    </a:rPr>
                    <a:t>p</a:t>
                  </a:r>
                  <a:endParaRPr lang="en-US" sz="2800" dirty="0">
                    <a:solidFill>
                      <a:srgbClr val="333336"/>
                    </a:solidFill>
                    <a:latin typeface="Calibri"/>
                    <a:ea typeface="Arial"/>
                    <a:cs typeface="Arial"/>
                  </a:endParaRPr>
                </a:p>
              </p:txBody>
            </p:sp>
            <p:cxnSp>
              <p:nvCxnSpPr>
                <p:cNvPr id="9" name="Straight Connector 8"/>
                <p:cNvCxnSpPr/>
                <p:nvPr/>
              </p:nvCxnSpPr>
              <p:spPr>
                <a:xfrm>
                  <a:off x="6191250" y="3124200"/>
                  <a:ext cx="15452" cy="25908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  <a:headEnd type="arrow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/>
                <p:cNvCxnSpPr/>
                <p:nvPr/>
              </p:nvCxnSpPr>
              <p:spPr>
                <a:xfrm>
                  <a:off x="6206701" y="5715000"/>
                  <a:ext cx="2727749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  <a:headEnd type="none" w="med" len="med"/>
                  <a:tailEnd type="arrow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/>
                <p:cNvCxnSpPr>
                  <a:stCxn id="25" idx="0"/>
                  <a:endCxn id="20" idx="0"/>
                </p:cNvCxnSpPr>
                <p:nvPr/>
              </p:nvCxnSpPr>
              <p:spPr>
                <a:xfrm flipV="1">
                  <a:off x="6217498" y="3581404"/>
                  <a:ext cx="2119205" cy="2133594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/>
                <p:cNvCxnSpPr/>
                <p:nvPr/>
              </p:nvCxnSpPr>
              <p:spPr>
                <a:xfrm>
                  <a:off x="8378251" y="3581400"/>
                  <a:ext cx="0" cy="21336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 rot="5400000">
                  <a:off x="7275258" y="2515829"/>
                  <a:ext cx="0" cy="213114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" name="TextBox 27"/>
                <p:cNvSpPr txBox="1"/>
                <p:nvPr/>
              </p:nvSpPr>
              <p:spPr>
                <a:xfrm>
                  <a:off x="5657850" y="3218330"/>
                  <a:ext cx="692705" cy="43088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800" dirty="0" smtClean="0"/>
                    <a:t>1.0</a:t>
                  </a:r>
                  <a:endParaRPr lang="en-US" sz="1800" dirty="0"/>
                </a:p>
              </p:txBody>
            </p:sp>
            <p:sp>
              <p:nvSpPr>
                <p:cNvPr id="30" name="TextBox 29"/>
                <p:cNvSpPr txBox="1"/>
                <p:nvPr/>
              </p:nvSpPr>
              <p:spPr>
                <a:xfrm>
                  <a:off x="8027426" y="5715000"/>
                  <a:ext cx="692705" cy="43088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800" dirty="0" smtClean="0"/>
                    <a:t>1.0</a:t>
                  </a:r>
                  <a:endParaRPr lang="en-US" sz="1800" dirty="0"/>
                </a:p>
              </p:txBody>
            </p:sp>
            <p:sp>
              <p:nvSpPr>
                <p:cNvPr id="36" name="TextBox 35"/>
                <p:cNvSpPr txBox="1"/>
                <p:nvPr/>
              </p:nvSpPr>
              <p:spPr>
                <a:xfrm>
                  <a:off x="6115050" y="1905000"/>
                  <a:ext cx="3181350" cy="10156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 smtClean="0">
                      <a:latin typeface="Calibri" pitchFamily="34" charset="0"/>
                    </a:rPr>
                    <a:t>               </a:t>
                  </a:r>
                  <a:r>
                    <a:rPr lang="en-US" sz="2000" dirty="0" smtClean="0">
                      <a:latin typeface="Calibri" pitchFamily="34" charset="0"/>
                    </a:rPr>
                    <a:t>d = 1</a:t>
                  </a:r>
                </a:p>
                <a:p>
                  <a:r>
                    <a:rPr lang="en-US" sz="2000" dirty="0" smtClean="0">
                      <a:latin typeface="Calibri" pitchFamily="34" charset="0"/>
                    </a:rPr>
                    <a:t>            d &lt; 1 (far deadline)</a:t>
                  </a:r>
                </a:p>
                <a:p>
                  <a:r>
                    <a:rPr lang="en-US" sz="2000" dirty="0" smtClean="0">
                      <a:latin typeface="Calibri" pitchFamily="34" charset="0"/>
                    </a:rPr>
                    <a:t>            d &gt; 1  (near deadline)</a:t>
                  </a:r>
                  <a:endParaRPr lang="en-US" sz="1800" dirty="0" smtClean="0"/>
                </a:p>
              </p:txBody>
            </p:sp>
            <p:cxnSp>
              <p:nvCxnSpPr>
                <p:cNvPr id="38" name="Straight Connector 37"/>
                <p:cNvCxnSpPr/>
                <p:nvPr/>
              </p:nvCxnSpPr>
              <p:spPr>
                <a:xfrm>
                  <a:off x="6172200" y="2129116"/>
                  <a:ext cx="571500" cy="0"/>
                </a:xfrm>
                <a:prstGeom prst="line">
                  <a:avLst/>
                </a:prstGeom>
                <a:ln w="28575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>
                  <a:off x="6172200" y="2457026"/>
                  <a:ext cx="571500" cy="0"/>
                </a:xfrm>
                <a:prstGeom prst="line">
                  <a:avLst/>
                </a:prstGeom>
                <a:ln w="28575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>
                  <a:off x="6172200" y="2769946"/>
                  <a:ext cx="571500" cy="0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9" name="TextBox 18"/>
            <p:cNvSpPr txBox="1"/>
            <p:nvPr/>
          </p:nvSpPr>
          <p:spPr>
            <a:xfrm>
              <a:off x="7315200" y="5725180"/>
              <a:ext cx="3048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800" dirty="0" smtClean="0">
                  <a:solidFill>
                    <a:srgbClr val="333336"/>
                  </a:solidFill>
                  <a:latin typeface="Calibri"/>
                </a:rPr>
                <a:t>α</a:t>
              </a:r>
              <a:endParaRPr lang="en-US" sz="2800" dirty="0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457200" y="2327255"/>
            <a:ext cx="304800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i="1" cap="small" dirty="0" smtClean="0">
                <a:solidFill>
                  <a:srgbClr val="333336"/>
                </a:solidFill>
                <a:latin typeface="Calibri"/>
                <a:cs typeface="Arial"/>
              </a:rPr>
              <a:t>W</a:t>
            </a:r>
            <a:r>
              <a:rPr lang="en-US" sz="2400" i="1" dirty="0" smtClean="0">
                <a:solidFill>
                  <a:srgbClr val="333336"/>
                </a:solidFill>
                <a:latin typeface="Calibri"/>
                <a:cs typeface="Arial"/>
              </a:rPr>
              <a:t> </a:t>
            </a:r>
            <a:r>
              <a:rPr lang="en-US" sz="2400" i="1" dirty="0" smtClean="0">
                <a:solidFill>
                  <a:srgbClr val="333336"/>
                </a:solidFill>
                <a:latin typeface="Calibri"/>
                <a:cs typeface="Arial"/>
                <a:sym typeface="Wingdings" pitchFamily="2" charset="2"/>
              </a:rPr>
              <a:t>:=</a:t>
            </a:r>
            <a:r>
              <a:rPr lang="en-US" sz="2400" i="1" dirty="0" smtClean="0">
                <a:solidFill>
                  <a:srgbClr val="333336"/>
                </a:solidFill>
                <a:latin typeface="Calibri"/>
                <a:cs typeface="Arial"/>
              </a:rPr>
              <a:t> </a:t>
            </a:r>
            <a:r>
              <a:rPr lang="en-US" sz="2400" i="1" cap="small" dirty="0" smtClean="0">
                <a:solidFill>
                  <a:srgbClr val="333336"/>
                </a:solidFill>
                <a:latin typeface="Calibri"/>
                <a:cs typeface="Arial"/>
              </a:rPr>
              <a:t>W</a:t>
            </a:r>
            <a:r>
              <a:rPr lang="en-US" sz="2400" i="1" dirty="0" smtClean="0">
                <a:solidFill>
                  <a:srgbClr val="333336"/>
                </a:solidFill>
                <a:latin typeface="Calibri"/>
                <a:cs typeface="Arial"/>
              </a:rPr>
              <a:t> * ( 1 – p / 2 )    </a:t>
            </a:r>
          </a:p>
        </p:txBody>
      </p:sp>
      <p:sp>
        <p:nvSpPr>
          <p:cNvPr id="29" name="Text Placeholder 3"/>
          <p:cNvSpPr>
            <a:spLocks noGrp="1"/>
          </p:cNvSpPr>
          <p:nvPr>
            <p:ph type="body" idx="10"/>
          </p:nvPr>
        </p:nvSpPr>
        <p:spPr>
          <a:xfrm>
            <a:off x="228600" y="5638800"/>
            <a:ext cx="8686800" cy="1066800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 lIns="91425" tIns="91425" rIns="91425" bIns="91425" anchor="t" anchorCtr="0"/>
          <a:lstStyle/>
          <a:p>
            <a:pPr algn="ctr">
              <a:buNone/>
            </a:pPr>
            <a:r>
              <a:rPr lang="en-US" dirty="0" smtClean="0"/>
              <a:t>Gamma correction elegantly combines congestion and deadlines</a:t>
            </a:r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7391400" y="2895600"/>
            <a:ext cx="0" cy="213360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Group 44"/>
          <p:cNvGrpSpPr/>
          <p:nvPr/>
        </p:nvGrpSpPr>
        <p:grpSpPr>
          <a:xfrm>
            <a:off x="5132293" y="2953871"/>
            <a:ext cx="2237771" cy="365760"/>
            <a:chOff x="5132293" y="2953871"/>
            <a:chExt cx="2237771" cy="365760"/>
          </a:xfrm>
        </p:grpSpPr>
        <p:sp>
          <p:nvSpPr>
            <p:cNvPr id="40" name="Right Arrow 39"/>
            <p:cNvSpPr/>
            <p:nvPr/>
          </p:nvSpPr>
          <p:spPr>
            <a:xfrm>
              <a:off x="5791200" y="2998694"/>
              <a:ext cx="304800" cy="3048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/>
            <p:cNvCxnSpPr/>
            <p:nvPr/>
          </p:nvCxnSpPr>
          <p:spPr>
            <a:xfrm flipH="1">
              <a:off x="6172200" y="3137647"/>
              <a:ext cx="1197864" cy="0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5132293" y="2953871"/>
              <a:ext cx="548640" cy="3657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70C0"/>
                  </a:solidFill>
                  <a:latin typeface="Calibri"/>
                  <a:cs typeface="Arial"/>
                </a:rPr>
                <a:t>far</a:t>
              </a:r>
              <a:endParaRPr lang="en-US" b="1" baseline="300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4993341" y="4428565"/>
            <a:ext cx="2376723" cy="376517"/>
            <a:chOff x="4993341" y="4428565"/>
            <a:chExt cx="2376723" cy="376517"/>
          </a:xfrm>
        </p:grpSpPr>
        <p:cxnSp>
          <p:nvCxnSpPr>
            <p:cNvPr id="34" name="Straight Connector 33"/>
            <p:cNvCxnSpPr/>
            <p:nvPr/>
          </p:nvCxnSpPr>
          <p:spPr>
            <a:xfrm flipH="1">
              <a:off x="6172200" y="4648200"/>
              <a:ext cx="1197864" cy="0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ight Arrow 36"/>
            <p:cNvSpPr/>
            <p:nvPr/>
          </p:nvSpPr>
          <p:spPr>
            <a:xfrm>
              <a:off x="5791200" y="4500282"/>
              <a:ext cx="304800" cy="3048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993341" y="4428565"/>
              <a:ext cx="731520" cy="3657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70C0"/>
                  </a:solidFill>
                  <a:latin typeface="Calibri"/>
                  <a:cs typeface="Arial"/>
                </a:rPr>
                <a:t>near</a:t>
              </a:r>
              <a:endParaRPr lang="en-US" b="1" baseline="30000" dirty="0">
                <a:solidFill>
                  <a:srgbClr val="0070C0"/>
                </a:solidFill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6934200" y="2219980"/>
            <a:ext cx="1066800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333336"/>
                </a:solidFill>
                <a:latin typeface="Calibri"/>
                <a:cs typeface="Arial"/>
              </a:rPr>
              <a:t>p = </a:t>
            </a:r>
            <a:r>
              <a:rPr lang="el-GR" sz="2800" dirty="0" smtClean="0">
                <a:solidFill>
                  <a:srgbClr val="333336"/>
                </a:solidFill>
                <a:latin typeface="Calibri"/>
                <a:cs typeface="Arial"/>
              </a:rPr>
              <a:t>α</a:t>
            </a:r>
            <a:r>
              <a:rPr lang="en-US" sz="2800" baseline="30000" dirty="0" smtClean="0">
                <a:solidFill>
                  <a:srgbClr val="333336"/>
                </a:solidFill>
                <a:latin typeface="Calibri"/>
                <a:cs typeface="Arial"/>
              </a:rPr>
              <a:t>d</a:t>
            </a:r>
            <a:endParaRPr lang="en-US" sz="1600" baseline="30000" dirty="0"/>
          </a:p>
        </p:txBody>
      </p:sp>
      <p:grpSp>
        <p:nvGrpSpPr>
          <p:cNvPr id="52" name="Group 51"/>
          <p:cNvGrpSpPr/>
          <p:nvPr/>
        </p:nvGrpSpPr>
        <p:grpSpPr>
          <a:xfrm>
            <a:off x="5059680" y="3657600"/>
            <a:ext cx="2354988" cy="400110"/>
            <a:chOff x="5059680" y="3657600"/>
            <a:chExt cx="2354988" cy="400110"/>
          </a:xfrm>
        </p:grpSpPr>
        <p:cxnSp>
          <p:nvCxnSpPr>
            <p:cNvPr id="48" name="Straight Connector 47"/>
            <p:cNvCxnSpPr/>
            <p:nvPr/>
          </p:nvCxnSpPr>
          <p:spPr>
            <a:xfrm flipH="1">
              <a:off x="6216804" y="3863898"/>
              <a:ext cx="1197864" cy="0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ight Arrow 48"/>
            <p:cNvSpPr/>
            <p:nvPr/>
          </p:nvSpPr>
          <p:spPr>
            <a:xfrm>
              <a:off x="5804208" y="3711498"/>
              <a:ext cx="304800" cy="3048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059680" y="3657600"/>
              <a:ext cx="731520" cy="40011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70C0"/>
                  </a:solidFill>
                  <a:latin typeface="Calibri"/>
                  <a:cs typeface="Arial"/>
                </a:rPr>
                <a:t>d = 1</a:t>
              </a:r>
              <a:endParaRPr lang="en-US" b="1" baseline="30000" dirty="0">
                <a:solidFill>
                  <a:srgbClr val="0070C0"/>
                </a:solidFill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9" grpId="0" build="p" animBg="1"/>
      <p:bldP spid="3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Gamma Correction Function (cont.)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600198"/>
            <a:ext cx="8229600" cy="4754880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l-GR" b="1" i="1" dirty="0" smtClean="0">
                <a:solidFill>
                  <a:srgbClr val="00B050"/>
                </a:solidFill>
              </a:rPr>
              <a:t>α</a:t>
            </a:r>
            <a:r>
              <a:rPr lang="en-US" dirty="0" smtClean="0">
                <a:solidFill>
                  <a:srgbClr val="333336"/>
                </a:solidFill>
              </a:rPr>
              <a:t> is calculated by aggregating ECN (like DCTCP)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333336"/>
                </a:solidFill>
                <a:latin typeface="Trebuchet MS" pitchFamily="34" charset="0"/>
              </a:rPr>
              <a:t>Switches mark packets if </a:t>
            </a:r>
            <a:r>
              <a:rPr lang="en-US" sz="2400" b="1" dirty="0" err="1" smtClean="0">
                <a:solidFill>
                  <a:srgbClr val="333336"/>
                </a:solidFill>
                <a:latin typeface="Trebuchet MS" pitchFamily="34" charset="0"/>
              </a:rPr>
              <a:t>queue_length</a:t>
            </a:r>
            <a:r>
              <a:rPr lang="en-US" sz="2400" b="1" dirty="0" smtClean="0">
                <a:solidFill>
                  <a:srgbClr val="333336"/>
                </a:solidFill>
                <a:latin typeface="Trebuchet MS" pitchFamily="34" charset="0"/>
              </a:rPr>
              <a:t> &gt; threshold</a:t>
            </a:r>
          </a:p>
          <a:p>
            <a:pPr lvl="2"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333336"/>
                </a:solidFill>
                <a:latin typeface="Trebuchet MS" pitchFamily="34" charset="0"/>
              </a:rPr>
              <a:t>ECN enabled switches </a:t>
            </a:r>
            <a:r>
              <a:rPr lang="en-US" sz="2400" i="1" dirty="0" smtClean="0">
                <a:solidFill>
                  <a:schemeClr val="tx1"/>
                </a:solidFill>
                <a:latin typeface="Trebuchet MS" pitchFamily="34" charset="0"/>
              </a:rPr>
              <a:t>common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§"/>
            </a:pPr>
            <a:endParaRPr lang="en-US" sz="2400" dirty="0" smtClean="0">
              <a:solidFill>
                <a:srgbClr val="333336"/>
              </a:solidFill>
              <a:latin typeface="Trebuchet MS" pitchFamily="34" charset="0"/>
            </a:endParaRPr>
          </a:p>
          <a:p>
            <a:pPr lvl="1">
              <a:lnSpc>
                <a:spcPct val="150000"/>
              </a:lnSpc>
              <a:buFont typeface="Wingdings" pitchFamily="2" charset="2"/>
              <a:buChar char="§"/>
            </a:pPr>
            <a:endParaRPr lang="en-US" sz="2400" dirty="0" smtClean="0">
              <a:solidFill>
                <a:srgbClr val="333336"/>
              </a:solidFill>
              <a:latin typeface="Trebuchet MS" pitchFamily="34" charset="0"/>
            </a:endParaRPr>
          </a:p>
          <a:p>
            <a:pPr lvl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333336"/>
                </a:solidFill>
                <a:latin typeface="Trebuchet MS" pitchFamily="34" charset="0"/>
              </a:rPr>
              <a:t>Sender computes the fraction of marked packets averaged over time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solidFill>
                <a:srgbClr val="333336"/>
              </a:solidFill>
            </a:endParaRPr>
          </a:p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endParaRPr lang="en-US" sz="2800" dirty="0" smtClean="0">
              <a:solidFill>
                <a:srgbClr val="333336"/>
              </a:solidFill>
            </a:endParaRPr>
          </a:p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endParaRPr lang="en-US" sz="2800" dirty="0" smtClean="0">
              <a:solidFill>
                <a:srgbClr val="333336"/>
              </a:solidFill>
            </a:endParaRPr>
          </a:p>
          <a:p>
            <a:pPr>
              <a:buSzPct val="100000"/>
              <a:buFont typeface="Wingdings" pitchFamily="2" charset="2"/>
              <a:buChar char="§"/>
            </a:pPr>
            <a:endParaRPr lang="en-US" sz="2800" dirty="0" smtClean="0">
              <a:solidFill>
                <a:srgbClr val="333336"/>
              </a:solidFill>
            </a:endParaRPr>
          </a:p>
          <a:p>
            <a:endParaRPr lang="en-US" dirty="0" smtClean="0">
              <a:solidFill>
                <a:srgbClr val="FF0000"/>
              </a:solidFill>
              <a:latin typeface="Calibri"/>
            </a:endParaRPr>
          </a:p>
          <a:p>
            <a:pPr>
              <a:buNone/>
            </a:pPr>
            <a:endParaRPr lang="en-US" dirty="0" smtClean="0">
              <a:solidFill>
                <a:srgbClr val="333336"/>
              </a:solidFill>
              <a:latin typeface="Calibri"/>
            </a:endParaRPr>
          </a:p>
          <a:p>
            <a:endParaRPr lang="en-US" dirty="0" smtClean="0">
              <a:solidFill>
                <a:srgbClr val="333336"/>
              </a:solidFill>
              <a:latin typeface="Calibri"/>
            </a:endParaRPr>
          </a:p>
          <a:p>
            <a:pPr>
              <a:buNone/>
            </a:pPr>
            <a:endParaRPr lang="en-US" dirty="0" smtClean="0">
              <a:solidFill>
                <a:srgbClr val="333336"/>
              </a:solidFill>
              <a:latin typeface="Calibri"/>
            </a:endParaRPr>
          </a:p>
          <a:p>
            <a:endParaRPr lang="en-US" dirty="0" smtClean="0">
              <a:solidFill>
                <a:srgbClr val="333336"/>
              </a:solidFill>
              <a:latin typeface="Calibri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943100" y="3162300"/>
            <a:ext cx="5257800" cy="1333500"/>
            <a:chOff x="2057400" y="2558852"/>
            <a:chExt cx="5257800" cy="1697941"/>
          </a:xfrm>
        </p:grpSpPr>
        <p:sp>
          <p:nvSpPr>
            <p:cNvPr id="5" name="Rectangle 4"/>
            <p:cNvSpPr/>
            <p:nvPr/>
          </p:nvSpPr>
          <p:spPr>
            <a:xfrm>
              <a:off x="2971800" y="3124200"/>
              <a:ext cx="3429000" cy="838200"/>
            </a:xfrm>
            <a:prstGeom prst="rect">
              <a:avLst/>
            </a:prstGeom>
            <a:gradFill flip="none" rotWithShape="1">
              <a:gsLst>
                <a:gs pos="45000">
                  <a:schemeClr val="bg1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10800000" scaled="1"/>
              <a:tileRect/>
            </a:gradFill>
            <a:ln w="38100"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ight Arrow 5"/>
            <p:cNvSpPr/>
            <p:nvPr/>
          </p:nvSpPr>
          <p:spPr>
            <a:xfrm>
              <a:off x="2057400" y="3429000"/>
              <a:ext cx="762000" cy="228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ight Arrow 6"/>
            <p:cNvSpPr/>
            <p:nvPr/>
          </p:nvSpPr>
          <p:spPr>
            <a:xfrm>
              <a:off x="6553200" y="3429000"/>
              <a:ext cx="762000" cy="228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4953000" y="2743200"/>
              <a:ext cx="0" cy="1513593"/>
            </a:xfrm>
            <a:prstGeom prst="line">
              <a:avLst/>
            </a:prstGeom>
            <a:gradFill flip="none" rotWithShape="1">
              <a:gsLst>
                <a:gs pos="45000">
                  <a:schemeClr val="bg1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10800000" scaled="1"/>
              <a:tileRect/>
            </a:gradFill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5062344" y="2558852"/>
              <a:ext cx="13003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i="1" dirty="0" smtClean="0"/>
                <a:t>Threshold</a:t>
              </a:r>
              <a:endParaRPr lang="en-US" b="1" i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0"/>
            <a:r>
              <a:rPr lang="en-US" dirty="0" smtClean="0">
                <a:solidFill>
                  <a:srgbClr val="333336"/>
                </a:solidFill>
              </a:rPr>
              <a:t>Gamma Correction Function (cont.)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5101" y="1524001"/>
            <a:ext cx="8229600" cy="5029200"/>
          </a:xfrm>
          <a:solidFill>
            <a:srgbClr val="FFFFFF"/>
          </a:solidFill>
        </p:spPr>
        <p:txBody>
          <a:bodyPr/>
          <a:lstStyle/>
          <a:p>
            <a:pPr>
              <a:buSzPct val="100000"/>
              <a:buFont typeface="Wingdings" pitchFamily="2" charset="2"/>
              <a:buChar char="§"/>
            </a:pPr>
            <a:r>
              <a:rPr lang="en-US" dirty="0" smtClean="0"/>
              <a:t>The deadline imminence factor (d):</a:t>
            </a:r>
          </a:p>
          <a:p>
            <a:pPr>
              <a:buSzPct val="100000"/>
              <a:buNone/>
            </a:pPr>
            <a:r>
              <a:rPr lang="en-US" dirty="0" smtClean="0"/>
              <a:t>   </a:t>
            </a:r>
            <a:r>
              <a:rPr lang="en-US" sz="2200" dirty="0" smtClean="0"/>
              <a:t>“completion time with window (W)” ÷ “deadline remaining” </a:t>
            </a:r>
            <a:r>
              <a:rPr lang="en-US" sz="2200" b="1" dirty="0" smtClean="0"/>
              <a:t> </a:t>
            </a:r>
            <a:r>
              <a:rPr lang="en-US" b="1" dirty="0" smtClean="0"/>
              <a:t>(d = </a:t>
            </a:r>
            <a:r>
              <a:rPr lang="en-US" b="1" dirty="0" err="1" smtClean="0"/>
              <a:t>T</a:t>
            </a:r>
            <a:r>
              <a:rPr lang="en-US" b="1" baseline="-25000" dirty="0" err="1" smtClean="0"/>
              <a:t>c</a:t>
            </a:r>
            <a:r>
              <a:rPr lang="en-US" b="1" dirty="0" smtClean="0"/>
              <a:t> / D)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en-US" sz="2400" dirty="0" smtClean="0">
                <a:latin typeface="Trebuchet MS" pitchFamily="34" charset="0"/>
              </a:rPr>
              <a:t>B </a:t>
            </a:r>
            <a:r>
              <a:rPr lang="en-US" sz="2400" dirty="0" smtClean="0">
                <a:latin typeface="Trebuchet MS" pitchFamily="34" charset="0"/>
                <a:sym typeface="Wingdings" pitchFamily="2" charset="2"/>
              </a:rPr>
              <a:t> </a:t>
            </a:r>
            <a:r>
              <a:rPr lang="en-US" sz="2400" dirty="0" smtClean="0">
                <a:latin typeface="Trebuchet MS" pitchFamily="34" charset="0"/>
              </a:rPr>
              <a:t>Data remaining, W </a:t>
            </a:r>
            <a:r>
              <a:rPr lang="en-US" sz="2400" dirty="0" smtClean="0">
                <a:latin typeface="Trebuchet MS" pitchFamily="34" charset="0"/>
                <a:sym typeface="Wingdings" pitchFamily="2" charset="2"/>
              </a:rPr>
              <a:t> </a:t>
            </a:r>
            <a:r>
              <a:rPr lang="en-US" sz="2400" dirty="0" smtClean="0">
                <a:latin typeface="Trebuchet MS" pitchFamily="34" charset="0"/>
              </a:rPr>
              <a:t>Current Window Size</a:t>
            </a:r>
            <a:endParaRPr lang="en-US" sz="2400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Avg. window size ~= 3⁄4 * W      </a:t>
            </a:r>
            <a:r>
              <a:rPr lang="en-US" dirty="0" smtClean="0">
                <a:solidFill>
                  <a:srgbClr val="333336"/>
                </a:solidFill>
                <a:sym typeface="Wingdings" pitchFamily="2" charset="2"/>
              </a:rPr>
              <a:t>⇒ </a:t>
            </a:r>
            <a:r>
              <a:rPr lang="en-US" b="1" dirty="0" err="1" smtClean="0"/>
              <a:t>T</a:t>
            </a:r>
            <a:r>
              <a:rPr lang="en-US" b="1" baseline="-25000" dirty="0" err="1" smtClean="0"/>
              <a:t>c</a:t>
            </a:r>
            <a:r>
              <a:rPr lang="en-US" b="1" dirty="0" smtClean="0"/>
              <a:t>  ~= B ⁄ (3⁄4 * W)</a:t>
            </a:r>
            <a:endParaRPr lang="en-US" dirty="0" smtClean="0"/>
          </a:p>
          <a:p>
            <a:pPr algn="ctr">
              <a:lnSpc>
                <a:spcPct val="150000"/>
              </a:lnSpc>
              <a:buNone/>
            </a:pPr>
            <a:r>
              <a:rPr lang="en-US" i="1" dirty="0" smtClean="0">
                <a:solidFill>
                  <a:srgbClr val="00B050"/>
                </a:solidFill>
              </a:rPr>
              <a:t>A more precise analysis in the paper!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9" name="Picture 8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3124200"/>
            <a:ext cx="4572000" cy="250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r>
              <a:rPr lang="en-US" baseline="30000" dirty="0" smtClean="0"/>
              <a:t>2</a:t>
            </a:r>
            <a:r>
              <a:rPr lang="en-US" dirty="0" smtClean="0"/>
              <a:t>TCP: Stability and Convergence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5100" y="1671577"/>
            <a:ext cx="8387900" cy="4424423"/>
          </a:xfrm>
        </p:spPr>
        <p:txBody>
          <a:bodyPr/>
          <a:lstStyle/>
          <a:p>
            <a:endParaRPr lang="en-US" dirty="0" smtClean="0">
              <a:solidFill>
                <a:srgbClr val="333336"/>
              </a:solidFill>
            </a:endParaRPr>
          </a:p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dirty="0" smtClean="0">
                <a:solidFill>
                  <a:srgbClr val="333336"/>
                </a:solidFill>
              </a:rPr>
              <a:t>D</a:t>
            </a:r>
            <a:r>
              <a:rPr lang="en-US" baseline="30000" dirty="0" smtClean="0">
                <a:solidFill>
                  <a:srgbClr val="333336"/>
                </a:solidFill>
              </a:rPr>
              <a:t>2</a:t>
            </a:r>
            <a:r>
              <a:rPr lang="en-US" dirty="0" smtClean="0">
                <a:solidFill>
                  <a:srgbClr val="333336"/>
                </a:solidFill>
              </a:rPr>
              <a:t>TCP’s control loop is stable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333336"/>
                </a:solidFill>
                <a:latin typeface="Trebuchet MS" pitchFamily="34" charset="0"/>
              </a:rPr>
              <a:t>Poor estimate of d corrected in subsequent RTTs</a:t>
            </a:r>
          </a:p>
          <a:p>
            <a:pPr>
              <a:lnSpc>
                <a:spcPct val="200000"/>
              </a:lnSpc>
              <a:buSzPct val="100000"/>
              <a:buFont typeface="Wingdings" pitchFamily="2" charset="2"/>
              <a:buChar char="§"/>
            </a:pPr>
            <a:r>
              <a:rPr lang="en-US" dirty="0" smtClean="0">
                <a:solidFill>
                  <a:srgbClr val="333336"/>
                </a:solidFill>
                <a:sym typeface="Wingdings" pitchFamily="2" charset="2"/>
              </a:rPr>
              <a:t>When </a:t>
            </a:r>
            <a:r>
              <a:rPr lang="en-US" dirty="0" smtClean="0">
                <a:solidFill>
                  <a:srgbClr val="333336"/>
                </a:solidFill>
              </a:rPr>
              <a:t>flows have tight deadlines (d &gt;&gt; 1)</a:t>
            </a:r>
            <a:endParaRPr lang="en-US" dirty="0" smtClean="0">
              <a:solidFill>
                <a:srgbClr val="333336"/>
              </a:solidFill>
              <a:sym typeface="Wingdings" pitchFamily="2" charset="2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sz="2400" dirty="0" smtClean="0">
                <a:solidFill>
                  <a:srgbClr val="333336"/>
                </a:solidFill>
                <a:latin typeface="Trebuchet MS" pitchFamily="34" charset="0"/>
                <a:sym typeface="Wingdings" pitchFamily="2" charset="2"/>
              </a:rPr>
              <a:t>d  is capped at 2.0  flows not over aggressive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400" dirty="0" smtClean="0">
                <a:solidFill>
                  <a:srgbClr val="333336"/>
                </a:solidFill>
                <a:latin typeface="Trebuchet MS" pitchFamily="34" charset="0"/>
              </a:rPr>
              <a:t>As </a:t>
            </a:r>
            <a:r>
              <a:rPr lang="el-GR" sz="2400" dirty="0" smtClean="0">
                <a:solidFill>
                  <a:srgbClr val="333336"/>
                </a:solidFill>
                <a:latin typeface="Trebuchet MS" pitchFamily="34" charset="0"/>
              </a:rPr>
              <a:t>α</a:t>
            </a:r>
            <a:r>
              <a:rPr lang="en-US" sz="2400" dirty="0" smtClean="0">
                <a:solidFill>
                  <a:srgbClr val="333336"/>
                </a:solidFill>
                <a:latin typeface="Trebuchet MS" pitchFamily="34" charset="0"/>
              </a:rPr>
              <a:t> (and hence p) approach 1, D</a:t>
            </a:r>
            <a:r>
              <a:rPr lang="en-US" sz="2400" baseline="30000" dirty="0" smtClean="0">
                <a:solidFill>
                  <a:srgbClr val="333336"/>
                </a:solidFill>
                <a:latin typeface="Trebuchet MS" pitchFamily="34" charset="0"/>
              </a:rPr>
              <a:t>2</a:t>
            </a:r>
            <a:r>
              <a:rPr lang="en-US" sz="2400" dirty="0" smtClean="0">
                <a:solidFill>
                  <a:srgbClr val="333336"/>
                </a:solidFill>
                <a:latin typeface="Trebuchet MS" pitchFamily="34" charset="0"/>
              </a:rPr>
              <a:t>TCP defaults to TCP</a:t>
            </a:r>
          </a:p>
          <a:p>
            <a:pPr marL="800100" lvl="1" indent="-342900">
              <a:lnSpc>
                <a:spcPct val="200000"/>
              </a:lnSpc>
              <a:buNone/>
            </a:pPr>
            <a:r>
              <a:rPr lang="en-US" sz="2400" dirty="0" smtClean="0">
                <a:solidFill>
                  <a:schemeClr val="tx1"/>
                </a:solidFill>
                <a:latin typeface="Trebuchet MS" pitchFamily="34" charset="0"/>
                <a:sym typeface="Wingdings" pitchFamily="2" charset="2"/>
              </a:rPr>
              <a:t> D</a:t>
            </a:r>
            <a:r>
              <a:rPr lang="en-US" sz="2400" baseline="30000" dirty="0" smtClean="0">
                <a:solidFill>
                  <a:schemeClr val="tx1"/>
                </a:solidFill>
                <a:latin typeface="Trebuchet MS" pitchFamily="34" charset="0"/>
                <a:sym typeface="Wingdings" pitchFamily="2" charset="2"/>
              </a:rPr>
              <a:t>2</a:t>
            </a:r>
            <a:r>
              <a:rPr lang="en-US" sz="2400" dirty="0" smtClean="0">
                <a:solidFill>
                  <a:schemeClr val="tx1"/>
                </a:solidFill>
                <a:latin typeface="Trebuchet MS" pitchFamily="34" charset="0"/>
                <a:sym typeface="Wingdings" pitchFamily="2" charset="2"/>
              </a:rPr>
              <a:t>TCP </a:t>
            </a:r>
            <a:r>
              <a:rPr lang="en-US" sz="2400" b="1" dirty="0" smtClean="0">
                <a:solidFill>
                  <a:schemeClr val="tx1"/>
                </a:solidFill>
                <a:latin typeface="Trebuchet MS" pitchFamily="34" charset="0"/>
                <a:sym typeface="Wingdings" pitchFamily="2" charset="2"/>
              </a:rPr>
              <a:t>avoids</a:t>
            </a:r>
            <a:r>
              <a:rPr lang="en-US" sz="2400" dirty="0" smtClean="0">
                <a:solidFill>
                  <a:schemeClr val="tx1"/>
                </a:solidFill>
                <a:latin typeface="Trebuchet MS" pitchFamily="34" charset="0"/>
                <a:sym typeface="Wingdings" pitchFamily="2" charset="2"/>
              </a:rPr>
              <a:t> congestive collapse</a:t>
            </a:r>
          </a:p>
          <a:p>
            <a:pPr lvl="1"/>
            <a:endParaRPr lang="en-US" dirty="0" smtClean="0">
              <a:solidFill>
                <a:srgbClr val="333336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10200" y="1514856"/>
            <a:ext cx="1066800" cy="4663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333336"/>
                </a:solidFill>
                <a:latin typeface="Calibri"/>
                <a:cs typeface="Arial"/>
              </a:rPr>
              <a:t>p = </a:t>
            </a:r>
            <a:r>
              <a:rPr lang="el-GR" sz="2800" dirty="0" smtClean="0">
                <a:solidFill>
                  <a:srgbClr val="333336"/>
                </a:solidFill>
                <a:latin typeface="Calibri"/>
                <a:cs typeface="Arial"/>
              </a:rPr>
              <a:t>α</a:t>
            </a:r>
            <a:r>
              <a:rPr lang="en-US" sz="2800" baseline="30000" dirty="0" smtClean="0">
                <a:solidFill>
                  <a:srgbClr val="333336"/>
                </a:solidFill>
                <a:latin typeface="Calibri"/>
                <a:cs typeface="Arial"/>
              </a:rPr>
              <a:t>d</a:t>
            </a:r>
            <a:endParaRPr lang="en-US" sz="1600" baseline="30000" dirty="0"/>
          </a:p>
        </p:txBody>
      </p:sp>
      <p:sp>
        <p:nvSpPr>
          <p:cNvPr id="8" name="TextBox 7"/>
          <p:cNvSpPr txBox="1"/>
          <p:nvPr/>
        </p:nvSpPr>
        <p:spPr>
          <a:xfrm>
            <a:off x="1981200" y="1517196"/>
            <a:ext cx="304800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cap="small" dirty="0" smtClean="0">
                <a:solidFill>
                  <a:srgbClr val="333336"/>
                </a:solidFill>
                <a:latin typeface="Calibri"/>
                <a:cs typeface="Arial"/>
              </a:rPr>
              <a:t>W</a:t>
            </a:r>
            <a:r>
              <a:rPr lang="en-US" sz="2400" dirty="0" smtClean="0">
                <a:solidFill>
                  <a:srgbClr val="333336"/>
                </a:solidFill>
                <a:latin typeface="Calibri"/>
                <a:cs typeface="Arial"/>
              </a:rPr>
              <a:t> := </a:t>
            </a:r>
            <a:r>
              <a:rPr lang="en-US" sz="2400" cap="small" dirty="0" smtClean="0">
                <a:solidFill>
                  <a:srgbClr val="333336"/>
                </a:solidFill>
                <a:latin typeface="Calibri"/>
                <a:cs typeface="Arial"/>
              </a:rPr>
              <a:t>W</a:t>
            </a:r>
            <a:r>
              <a:rPr lang="en-US" sz="2400" dirty="0" smtClean="0">
                <a:solidFill>
                  <a:srgbClr val="333336"/>
                </a:solidFill>
                <a:latin typeface="Calibri"/>
                <a:cs typeface="Arial"/>
              </a:rPr>
              <a:t> * ( 1 – p / 2 )   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r>
              <a:rPr lang="en-US" baseline="30000" dirty="0" smtClean="0"/>
              <a:t>2</a:t>
            </a:r>
            <a:r>
              <a:rPr lang="en-US" dirty="0" smtClean="0"/>
              <a:t>TCP: Practicality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600" dirty="0" smtClean="0">
                <a:latin typeface="Trebuchet MS" pitchFamily="34" charset="0"/>
              </a:rPr>
              <a:t>Does </a:t>
            </a:r>
            <a:r>
              <a:rPr lang="en-US" sz="2600" b="1" dirty="0" smtClean="0">
                <a:latin typeface="Trebuchet MS" pitchFamily="34" charset="0"/>
              </a:rPr>
              <a:t>not</a:t>
            </a:r>
            <a:r>
              <a:rPr lang="en-US" sz="2600" dirty="0" smtClean="0">
                <a:latin typeface="Trebuchet MS" pitchFamily="34" charset="0"/>
              </a:rPr>
              <a:t> hinder background, long-lived flows</a:t>
            </a:r>
          </a:p>
          <a:p>
            <a:pPr lvl="1"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600" b="1" dirty="0" smtClean="0">
                <a:solidFill>
                  <a:schemeClr val="tx1"/>
                </a:solidFill>
                <a:latin typeface="Trebuchet MS" pitchFamily="34" charset="0"/>
              </a:rPr>
              <a:t>Coexists</a:t>
            </a:r>
            <a:r>
              <a:rPr lang="en-US" sz="2600" dirty="0" smtClean="0">
                <a:latin typeface="Trebuchet MS" pitchFamily="34" charset="0"/>
              </a:rPr>
              <a:t> with TCP</a:t>
            </a:r>
          </a:p>
          <a:p>
            <a:pPr lvl="2" fontAlgn="base">
              <a:buFont typeface="Wingdings" pitchFamily="2" charset="2"/>
              <a:buChar char="§"/>
            </a:pPr>
            <a:r>
              <a:rPr lang="en-US" sz="2600" dirty="0" smtClean="0">
                <a:latin typeface="Trebuchet MS" pitchFamily="34" charset="0"/>
              </a:rPr>
              <a:t>Incrementally deployable </a:t>
            </a:r>
          </a:p>
          <a:p>
            <a:pPr lvl="1"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600" dirty="0" smtClean="0">
                <a:latin typeface="Trebuchet MS" pitchFamily="34" charset="0"/>
              </a:rPr>
              <a:t>Needs </a:t>
            </a:r>
            <a:r>
              <a:rPr lang="en-US" sz="2600" b="1" dirty="0" smtClean="0">
                <a:latin typeface="Trebuchet MS" pitchFamily="34" charset="0"/>
              </a:rPr>
              <a:t>no</a:t>
            </a:r>
            <a:r>
              <a:rPr lang="en-US" sz="2600" dirty="0" smtClean="0">
                <a:latin typeface="Trebuchet MS" pitchFamily="34" charset="0"/>
              </a:rPr>
              <a:t> </a:t>
            </a:r>
            <a:r>
              <a:rPr lang="en-US" sz="2600" dirty="0" smtClean="0">
                <a:solidFill>
                  <a:schemeClr val="tx1"/>
                </a:solidFill>
                <a:latin typeface="Trebuchet MS" pitchFamily="34" charset="0"/>
              </a:rPr>
              <a:t>hardware</a:t>
            </a:r>
            <a:r>
              <a:rPr lang="en-US" sz="2600" dirty="0" smtClean="0">
                <a:latin typeface="Trebuchet MS" pitchFamily="34" charset="0"/>
              </a:rPr>
              <a:t> changes</a:t>
            </a:r>
          </a:p>
          <a:p>
            <a:pPr lvl="2"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600" dirty="0" smtClean="0">
                <a:latin typeface="Trebuchet MS" pitchFamily="34" charset="0"/>
              </a:rPr>
              <a:t>ECN support is commonly available</a:t>
            </a:r>
          </a:p>
          <a:p>
            <a:pPr>
              <a:lnSpc>
                <a:spcPct val="150000"/>
              </a:lnSpc>
            </a:pPr>
            <a:endParaRPr lang="en-US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228600" y="5715000"/>
            <a:ext cx="8686800" cy="990600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 lIns="91425" tIns="91425" rIns="91425" bIns="91425" anchor="t" anchorCtr="0"/>
          <a:lstStyle/>
          <a:p>
            <a:pPr algn="ctr">
              <a:buNone/>
            </a:pPr>
            <a:r>
              <a:rPr lang="en-US" dirty="0" smtClean="0"/>
              <a:t>D</a:t>
            </a:r>
            <a:r>
              <a:rPr lang="en-US" baseline="30000" dirty="0" smtClean="0"/>
              <a:t>2</a:t>
            </a:r>
            <a:r>
              <a:rPr lang="en-US" dirty="0" smtClean="0"/>
              <a:t>TCP is deadline-aware, handles fan-in bursts, and is deployable today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Introduction</a:t>
            </a:r>
          </a:p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OLDIs</a:t>
            </a:r>
          </a:p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D</a:t>
            </a:r>
            <a:r>
              <a:rPr lang="en-US" sz="2800" baseline="30000" dirty="0" smtClean="0">
                <a:solidFill>
                  <a:schemeClr val="bg1">
                    <a:lumMod val="65000"/>
                  </a:schemeClr>
                </a:solidFill>
              </a:rPr>
              <a:t>2</a:t>
            </a: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TCP</a:t>
            </a:r>
          </a:p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sz="2800" dirty="0" smtClean="0"/>
              <a:t>Results: Real Implementation </a:t>
            </a:r>
          </a:p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sz="2800" dirty="0" smtClean="0"/>
              <a:t>Results: Simulation</a:t>
            </a:r>
          </a:p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sz="2800" dirty="0" smtClean="0"/>
              <a:t>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Datacenters and OLDIs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333336"/>
                </a:solidFill>
              </a:rPr>
              <a:t>OLDI = </a:t>
            </a:r>
            <a:r>
              <a:rPr lang="en-US" sz="3200" b="1" dirty="0" smtClean="0">
                <a:solidFill>
                  <a:schemeClr val="tx1"/>
                </a:solidFill>
              </a:rPr>
              <a:t>O</a:t>
            </a:r>
            <a:r>
              <a:rPr lang="en-US" sz="2800" dirty="0" smtClean="0">
                <a:solidFill>
                  <a:srgbClr val="333336"/>
                </a:solidFill>
              </a:rPr>
              <a:t>n</a:t>
            </a:r>
            <a:r>
              <a:rPr lang="en-US" sz="3200" b="1" dirty="0" smtClean="0">
                <a:solidFill>
                  <a:schemeClr val="tx1"/>
                </a:solidFill>
              </a:rPr>
              <a:t>L</a:t>
            </a:r>
            <a:r>
              <a:rPr lang="en-US" sz="2800" dirty="0" smtClean="0">
                <a:solidFill>
                  <a:srgbClr val="333336"/>
                </a:solidFill>
              </a:rPr>
              <a:t>ine </a:t>
            </a:r>
            <a:r>
              <a:rPr lang="en-US" sz="3200" b="1" dirty="0" smtClean="0">
                <a:solidFill>
                  <a:schemeClr val="tx1"/>
                </a:solidFill>
              </a:rPr>
              <a:t>D</a:t>
            </a:r>
            <a:r>
              <a:rPr lang="en-US" sz="2800" dirty="0" smtClean="0">
                <a:solidFill>
                  <a:srgbClr val="333336"/>
                </a:solidFill>
              </a:rPr>
              <a:t>ata </a:t>
            </a:r>
            <a:r>
              <a:rPr lang="en-US" sz="3200" b="1" dirty="0" smtClean="0">
                <a:solidFill>
                  <a:schemeClr val="tx1"/>
                </a:solidFill>
              </a:rPr>
              <a:t>I</a:t>
            </a:r>
            <a:r>
              <a:rPr lang="en-US" sz="2800" dirty="0" smtClean="0">
                <a:solidFill>
                  <a:srgbClr val="333336"/>
                </a:solidFill>
              </a:rPr>
              <a:t>ntensive applications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333336"/>
                </a:solidFill>
                <a:latin typeface="Trebuchet MS" pitchFamily="34" charset="0"/>
              </a:rPr>
              <a:t>e.g., Web search, retail, advertisements</a:t>
            </a:r>
          </a:p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333336"/>
                </a:solidFill>
              </a:rPr>
              <a:t>An important class of datacenter applications</a:t>
            </a:r>
          </a:p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333336"/>
                </a:solidFill>
              </a:rPr>
              <a:t>Vital to many Internet companies</a:t>
            </a:r>
          </a:p>
          <a:p>
            <a:pPr lvl="1">
              <a:lnSpc>
                <a:spcPct val="200000"/>
              </a:lnSpc>
              <a:buFont typeface="Wingdings" pitchFamily="2" charset="2"/>
              <a:buChar char="§"/>
            </a:pPr>
            <a:endParaRPr lang="en-US" sz="2800" dirty="0" smtClean="0">
              <a:solidFill>
                <a:srgbClr val="333336"/>
              </a:solidFill>
              <a:latin typeface="Trebuchet MS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476250" y="6019800"/>
            <a:ext cx="8191500" cy="6858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OLDIs are critical datacenter applications</a:t>
            </a:r>
            <a:endParaRPr lang="en-US" dirty="0"/>
          </a:p>
        </p:txBody>
      </p:sp>
      <p:grpSp>
        <p:nvGrpSpPr>
          <p:cNvPr id="22" name="Group 21"/>
          <p:cNvGrpSpPr/>
          <p:nvPr/>
        </p:nvGrpSpPr>
        <p:grpSpPr>
          <a:xfrm>
            <a:off x="519113" y="4604652"/>
            <a:ext cx="8105774" cy="957948"/>
            <a:chOff x="200025" y="4299852"/>
            <a:chExt cx="8105774" cy="957948"/>
          </a:xfrm>
        </p:grpSpPr>
        <p:pic>
          <p:nvPicPr>
            <p:cNvPr id="18" name="Picture 17" descr="google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00025" y="4443070"/>
              <a:ext cx="2085975" cy="671513"/>
            </a:xfrm>
            <a:prstGeom prst="rect">
              <a:avLst/>
            </a:prstGeom>
          </p:spPr>
        </p:pic>
        <p:pic>
          <p:nvPicPr>
            <p:cNvPr id="19" name="Picture 18" descr="facebook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790825" y="4393064"/>
              <a:ext cx="2343150" cy="771525"/>
            </a:xfrm>
            <a:prstGeom prst="rect">
              <a:avLst/>
            </a:prstGeom>
          </p:spPr>
        </p:pic>
        <p:pic>
          <p:nvPicPr>
            <p:cNvPr id="20" name="Picture 19" descr="amazon.jpg"/>
            <p:cNvPicPr>
              <a:picLocks noChangeAspect="1"/>
            </p:cNvPicPr>
            <p:nvPr/>
          </p:nvPicPr>
          <p:blipFill>
            <a:blip r:embed="rId5"/>
            <a:srcRect t="26666" b="31429"/>
            <a:stretch>
              <a:fillRect/>
            </a:stretch>
          </p:blipFill>
          <p:spPr>
            <a:xfrm>
              <a:off x="5638799" y="4299852"/>
              <a:ext cx="2667000" cy="957948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5101" y="1600199"/>
            <a:ext cx="8229600" cy="4495801"/>
          </a:xfrm>
          <a:solidFill>
            <a:schemeClr val="bg1"/>
          </a:solidFill>
        </p:spPr>
        <p:txBody>
          <a:bodyPr/>
          <a:lstStyle/>
          <a:p>
            <a:pPr marL="457200" indent="-457200">
              <a:lnSpc>
                <a:spcPct val="150000"/>
              </a:lnSpc>
              <a:buSzPct val="100000"/>
              <a:buFont typeface="+mj-lt"/>
              <a:buAutoNum type="arabicParenR"/>
            </a:pPr>
            <a:r>
              <a:rPr lang="en-US" dirty="0" smtClean="0"/>
              <a:t>Real Implementation</a:t>
            </a:r>
          </a:p>
          <a:p>
            <a:pPr marL="857250" lvl="1" indent="-45720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 smtClean="0">
                <a:latin typeface="Trebuchet MS" pitchFamily="34" charset="0"/>
              </a:rPr>
              <a:t>Small scale runs</a:t>
            </a:r>
          </a:p>
          <a:p>
            <a:pPr marL="457200" indent="-457200">
              <a:lnSpc>
                <a:spcPct val="150000"/>
              </a:lnSpc>
              <a:buSzPct val="100000"/>
              <a:buFont typeface="+mj-lt"/>
              <a:buAutoNum type="arabicParenR"/>
            </a:pPr>
            <a:r>
              <a:rPr lang="en-US" dirty="0" smtClean="0"/>
              <a:t>Simulation</a:t>
            </a:r>
          </a:p>
          <a:p>
            <a:pPr marL="857250" lvl="1" indent="-45720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 smtClean="0">
                <a:latin typeface="Trebuchet MS" pitchFamily="34" charset="0"/>
              </a:rPr>
              <a:t>Evaluate production-like workloads</a:t>
            </a:r>
          </a:p>
          <a:p>
            <a:pPr marL="857250" lvl="1" indent="-45720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 smtClean="0">
                <a:latin typeface="Trebuchet MS" pitchFamily="34" charset="0"/>
              </a:rPr>
              <a:t>At-scale runs</a:t>
            </a:r>
          </a:p>
          <a:p>
            <a:pPr marL="857250" lvl="1" indent="-45720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 smtClean="0">
                <a:latin typeface="Trebuchet MS" pitchFamily="34" charset="0"/>
              </a:rPr>
              <a:t>Validated against real implementation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Implementation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495" y="1524000"/>
            <a:ext cx="8540299" cy="5105399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dirty="0" smtClean="0"/>
              <a:t>16 machines connected to ToR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 smtClean="0">
                <a:latin typeface="Trebuchet MS" pitchFamily="34" charset="0"/>
              </a:rPr>
              <a:t>24x 10Gbps ports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 smtClean="0">
                <a:latin typeface="Trebuchet MS" pitchFamily="34" charset="0"/>
              </a:rPr>
              <a:t>4 MB shared packet buffer</a:t>
            </a:r>
          </a:p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dirty="0" smtClean="0"/>
              <a:t>Publicly available DCTCP code</a:t>
            </a:r>
          </a:p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dirty="0" smtClean="0"/>
              <a:t>D</a:t>
            </a:r>
            <a:r>
              <a:rPr lang="en-US" baseline="30000" dirty="0" smtClean="0"/>
              <a:t>2</a:t>
            </a:r>
            <a:r>
              <a:rPr lang="en-US" dirty="0" smtClean="0"/>
              <a:t>TCP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smtClean="0"/>
              <a:t>~100 lines of code </a:t>
            </a:r>
            <a:r>
              <a:rPr lang="en-US" i="1" dirty="0" smtClean="0"/>
              <a:t>over DCTCP</a:t>
            </a:r>
          </a:p>
          <a:p>
            <a:pPr lvl="0">
              <a:lnSpc>
                <a:spcPct val="200000"/>
              </a:lnSpc>
              <a:buClr>
                <a:srgbClr val="333336"/>
              </a:buClr>
              <a:buSzPct val="100000"/>
              <a:buNone/>
            </a:pPr>
            <a:r>
              <a:rPr lang="en-US" dirty="0" smtClean="0">
                <a:solidFill>
                  <a:srgbClr val="333336"/>
                </a:solidFill>
              </a:rPr>
              <a:t>All parameters match DCTCP paper</a:t>
            </a:r>
          </a:p>
          <a:p>
            <a:pPr>
              <a:lnSpc>
                <a:spcPct val="150000"/>
              </a:lnSpc>
              <a:buClr>
                <a:srgbClr val="333336"/>
              </a:buClr>
              <a:buSzPct val="100000"/>
              <a:buNone/>
            </a:pPr>
            <a:r>
              <a:rPr lang="en-US" dirty="0" smtClean="0"/>
              <a:t>D</a:t>
            </a:r>
            <a:r>
              <a:rPr lang="en-US" baseline="30000" dirty="0" smtClean="0"/>
              <a:t>3 </a:t>
            </a:r>
            <a:r>
              <a:rPr lang="en-US" dirty="0" smtClean="0"/>
              <a:t>requires custom hardware </a:t>
            </a:r>
            <a:r>
              <a:rPr lang="en-US" dirty="0" smtClean="0">
                <a:sym typeface="Wingdings" pitchFamily="2" charset="2"/>
              </a:rPr>
              <a:t> </a:t>
            </a:r>
          </a:p>
          <a:p>
            <a:pPr>
              <a:lnSpc>
                <a:spcPct val="150000"/>
              </a:lnSpc>
              <a:buClr>
                <a:srgbClr val="333336"/>
              </a:buClr>
              <a:buSzPct val="100000"/>
              <a:buNone/>
            </a:pPr>
            <a:r>
              <a:rPr lang="en-US" dirty="0" smtClean="0">
                <a:sym typeface="Wingdings" pitchFamily="2" charset="2"/>
              </a:rPr>
              <a:t>	comparison with D</a:t>
            </a:r>
            <a:r>
              <a:rPr lang="en-US" baseline="30000" dirty="0" smtClean="0">
                <a:sym typeface="Wingdings" pitchFamily="2" charset="2"/>
              </a:rPr>
              <a:t>3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u="sng" dirty="0" smtClean="0">
                <a:sym typeface="Wingdings" pitchFamily="2" charset="2"/>
              </a:rPr>
              <a:t>only</a:t>
            </a:r>
            <a:r>
              <a:rPr lang="en-US" dirty="0" smtClean="0">
                <a:sym typeface="Wingdings" pitchFamily="2" charset="2"/>
              </a:rPr>
              <a:t> in simulation</a:t>
            </a:r>
            <a:endParaRPr lang="en-US" dirty="0" smtClean="0"/>
          </a:p>
          <a:p>
            <a:pPr lvl="0">
              <a:lnSpc>
                <a:spcPct val="200000"/>
              </a:lnSpc>
              <a:buClr>
                <a:srgbClr val="333336"/>
              </a:buClr>
              <a:buSzPct val="100000"/>
              <a:buNone/>
            </a:pPr>
            <a:endParaRPr lang="en-US" dirty="0" smtClean="0">
              <a:solidFill>
                <a:srgbClr val="333336"/>
              </a:solidFill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5486400" y="1371600"/>
            <a:ext cx="2977660" cy="4648200"/>
            <a:chOff x="5884985" y="1447800"/>
            <a:chExt cx="2977660" cy="4648200"/>
          </a:xfrm>
        </p:grpSpPr>
        <p:sp>
          <p:nvSpPr>
            <p:cNvPr id="6" name="Rectangle 5"/>
            <p:cNvSpPr/>
            <p:nvPr/>
          </p:nvSpPr>
          <p:spPr>
            <a:xfrm>
              <a:off x="7186245" y="1981200"/>
              <a:ext cx="1447800" cy="4114800"/>
            </a:xfrm>
            <a:prstGeom prst="rect">
              <a:avLst/>
            </a:prstGeom>
            <a:ln w="76200">
              <a:solidFill>
                <a:srgbClr val="0070C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icture 6" descr="router-clip-art.jpg"/>
            <p:cNvPicPr>
              <a:picLocks noChangeAspect="1"/>
            </p:cNvPicPr>
            <p:nvPr/>
          </p:nvPicPr>
          <p:blipFill>
            <a:blip r:embed="rId4"/>
            <a:srcRect r="10471" b="22532"/>
            <a:stretch>
              <a:fillRect/>
            </a:stretch>
          </p:blipFill>
          <p:spPr>
            <a:xfrm>
              <a:off x="7260613" y="2084863"/>
              <a:ext cx="1338262" cy="634839"/>
            </a:xfrm>
            <a:prstGeom prst="rect">
              <a:avLst/>
            </a:prstGeom>
          </p:spPr>
        </p:pic>
        <p:pic>
          <p:nvPicPr>
            <p:cNvPr id="8" name="Picture 7" descr="cage-rack-mountable-server-clip-art.jp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315200" y="5257800"/>
              <a:ext cx="1219200" cy="733425"/>
            </a:xfrm>
            <a:prstGeom prst="rect">
              <a:avLst/>
            </a:prstGeom>
          </p:spPr>
        </p:pic>
        <p:pic>
          <p:nvPicPr>
            <p:cNvPr id="9" name="Picture 8" descr="cage-rack-mountable-server-clip-art.jp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315200" y="4419600"/>
              <a:ext cx="1219200" cy="733425"/>
            </a:xfrm>
            <a:prstGeom prst="rect">
              <a:avLst/>
            </a:prstGeom>
          </p:spPr>
        </p:pic>
        <p:pic>
          <p:nvPicPr>
            <p:cNvPr id="10" name="Picture 9" descr="cage-rack-mountable-server-clip-art.jp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315200" y="2819400"/>
              <a:ext cx="1219200" cy="733425"/>
            </a:xfrm>
            <a:prstGeom prst="rect">
              <a:avLst/>
            </a:prstGeom>
          </p:spPr>
        </p:pic>
        <p:sp>
          <p:nvSpPr>
            <p:cNvPr id="11" name="Oval 10"/>
            <p:cNvSpPr/>
            <p:nvPr/>
          </p:nvSpPr>
          <p:spPr>
            <a:xfrm>
              <a:off x="7866185" y="36576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7866185" y="38862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7866185" y="41148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884985" y="2186356"/>
              <a:ext cx="1318845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1" dirty="0" smtClean="0"/>
                <a:t>ToR Switch</a:t>
              </a:r>
              <a:endParaRPr lang="en-US" sz="1800" b="1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271845" y="3075801"/>
              <a:ext cx="1318845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1" dirty="0" smtClean="0"/>
                <a:t>Servers</a:t>
              </a:r>
              <a:endParaRPr lang="en-US" sz="1800" b="1" dirty="0"/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8634045" y="2438400"/>
              <a:ext cx="228600" cy="0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8862645" y="2438400"/>
              <a:ext cx="0" cy="3276600"/>
            </a:xfrm>
            <a:prstGeom prst="line">
              <a:avLst/>
            </a:prstGeom>
            <a:ln w="76200">
              <a:solidFill>
                <a:srgbClr val="0070C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8634045" y="3276600"/>
              <a:ext cx="2286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>
              <a:off x="8634045" y="4953000"/>
              <a:ext cx="2286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8634045" y="5715000"/>
              <a:ext cx="2286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7520361" y="1447800"/>
              <a:ext cx="762000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2400" b="1" u="sng" dirty="0" smtClean="0"/>
                <a:t>Rack</a:t>
              </a:r>
              <a:endParaRPr lang="en-US" sz="2400" b="1" u="sng" dirty="0"/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r>
              <a:rPr lang="en-US" baseline="30000" dirty="0" smtClean="0"/>
              <a:t>2</a:t>
            </a:r>
            <a:r>
              <a:rPr lang="en-US" dirty="0" smtClean="0"/>
              <a:t>TCP: Deadline-aware Scheduling</a:t>
            </a:r>
            <a:endParaRPr lang="en-US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idx="1"/>
          </p:nvPr>
        </p:nvSpPr>
        <p:spPr>
          <a:xfrm>
            <a:off x="231550" y="5715000"/>
            <a:ext cx="8680901" cy="990600"/>
          </a:xfrm>
          <a:solidFill>
            <a:schemeClr val="bg1"/>
          </a:solidFill>
        </p:spPr>
        <p:txBody>
          <a:bodyPr/>
          <a:lstStyle/>
          <a:p>
            <a:pPr>
              <a:buSzPct val="100000"/>
              <a:buFont typeface="Wingdings" pitchFamily="2" charset="2"/>
              <a:buChar char="§"/>
            </a:pPr>
            <a:r>
              <a:rPr lang="en-US" dirty="0" smtClean="0">
                <a:solidFill>
                  <a:srgbClr val="333336"/>
                </a:solidFill>
              </a:rPr>
              <a:t>DCTCP </a:t>
            </a:r>
            <a:r>
              <a:rPr lang="en-US" dirty="0" smtClean="0">
                <a:solidFill>
                  <a:srgbClr val="333336"/>
                </a:solidFill>
                <a:sym typeface="Wingdings" pitchFamily="2" charset="2"/>
              </a:rPr>
              <a:t> </a:t>
            </a:r>
            <a:r>
              <a:rPr lang="en-US" dirty="0" smtClean="0">
                <a:solidFill>
                  <a:srgbClr val="333336"/>
                </a:solidFill>
              </a:rPr>
              <a:t>All flows get same b/w irrespective of deadline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en-US" dirty="0" smtClean="0">
                <a:solidFill>
                  <a:srgbClr val="333336"/>
                </a:solidFill>
              </a:rPr>
              <a:t>D</a:t>
            </a:r>
            <a:r>
              <a:rPr lang="en-US" baseline="30000" dirty="0" smtClean="0">
                <a:solidFill>
                  <a:srgbClr val="333336"/>
                </a:solidFill>
              </a:rPr>
              <a:t>2</a:t>
            </a:r>
            <a:r>
              <a:rPr lang="en-US" dirty="0" smtClean="0">
                <a:solidFill>
                  <a:srgbClr val="333336"/>
                </a:solidFill>
              </a:rPr>
              <a:t>TCP </a:t>
            </a:r>
            <a:r>
              <a:rPr lang="en-US" dirty="0" smtClean="0">
                <a:solidFill>
                  <a:srgbClr val="333336"/>
                </a:solidFill>
                <a:sym typeface="Wingdings" pitchFamily="2" charset="2"/>
              </a:rPr>
              <a:t>  </a:t>
            </a:r>
            <a:r>
              <a:rPr lang="en-US" dirty="0" smtClean="0">
                <a:solidFill>
                  <a:srgbClr val="333336"/>
                </a:solidFill>
              </a:rPr>
              <a:t>Near-deadline flows get more bandwidth</a:t>
            </a:r>
          </a:p>
        </p:txBody>
      </p:sp>
      <p:graphicFrame>
        <p:nvGraphicFramePr>
          <p:cNvPr id="11" name="Chart 10"/>
          <p:cNvGraphicFramePr/>
          <p:nvPr/>
        </p:nvGraphicFramePr>
        <p:xfrm>
          <a:off x="0" y="1639824"/>
          <a:ext cx="438912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4389120" y="1638300"/>
          <a:ext cx="4389120" cy="4041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8" name="Group 17"/>
          <p:cNvGrpSpPr/>
          <p:nvPr/>
        </p:nvGrpSpPr>
        <p:grpSpPr>
          <a:xfrm>
            <a:off x="1905000" y="4495800"/>
            <a:ext cx="6858000" cy="152400"/>
            <a:chOff x="1905000" y="4495800"/>
            <a:chExt cx="6858000" cy="152400"/>
          </a:xfrm>
        </p:grpSpPr>
        <p:sp>
          <p:nvSpPr>
            <p:cNvPr id="6" name="Oval 5"/>
            <p:cNvSpPr/>
            <p:nvPr/>
          </p:nvSpPr>
          <p:spPr>
            <a:xfrm>
              <a:off x="1905000" y="4495800"/>
              <a:ext cx="152400" cy="1524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2286000" y="4495800"/>
              <a:ext cx="152400" cy="1524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3124200" y="4495800"/>
              <a:ext cx="152400" cy="1524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4114800" y="4495800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6324600" y="4495800"/>
              <a:ext cx="152400" cy="1524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6781800" y="4495800"/>
              <a:ext cx="152400" cy="1524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7696200" y="4495800"/>
              <a:ext cx="152400" cy="1524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8610600" y="4495800"/>
              <a:ext cx="152400" cy="152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At-Scale Simulation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636470"/>
            <a:ext cx="8229600" cy="1916730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dirty="0" smtClean="0">
                <a:sym typeface="Wingdings" pitchFamily="2" charset="2"/>
              </a:rPr>
              <a:t>1000 machines </a:t>
            </a:r>
          </a:p>
          <a:p>
            <a:pPr>
              <a:buSzPct val="100000"/>
              <a:buNone/>
            </a:pPr>
            <a:r>
              <a:rPr lang="en-US" dirty="0" smtClean="0">
                <a:sym typeface="Wingdings" pitchFamily="2" charset="2"/>
              </a:rPr>
              <a:t>	 25 Racks x 40 machines-per-rack</a:t>
            </a:r>
          </a:p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dirty="0" smtClean="0">
                <a:sym typeface="Wingdings" pitchFamily="2" charset="2"/>
              </a:rPr>
              <a:t>Fabric switch is non-blocking </a:t>
            </a:r>
          </a:p>
          <a:p>
            <a:pPr>
              <a:buSzPct val="100000"/>
              <a:buNone/>
            </a:pPr>
            <a:r>
              <a:rPr lang="en-US" dirty="0" smtClean="0">
                <a:sym typeface="Wingdings" pitchFamily="2" charset="2"/>
              </a:rPr>
              <a:t>	 simulates </a:t>
            </a:r>
            <a:r>
              <a:rPr lang="en-US" i="1" dirty="0" smtClean="0">
                <a:sym typeface="Wingdings" pitchFamily="2" charset="2"/>
              </a:rPr>
              <a:t>fat-tree</a:t>
            </a:r>
          </a:p>
          <a:p>
            <a:pPr>
              <a:buNone/>
            </a:pPr>
            <a:endParaRPr lang="en-US" dirty="0"/>
          </a:p>
        </p:txBody>
      </p:sp>
      <p:grpSp>
        <p:nvGrpSpPr>
          <p:cNvPr id="94" name="Group 93"/>
          <p:cNvGrpSpPr/>
          <p:nvPr/>
        </p:nvGrpSpPr>
        <p:grpSpPr>
          <a:xfrm>
            <a:off x="1735025" y="1348155"/>
            <a:ext cx="5295930" cy="3259015"/>
            <a:chOff x="990600" y="1465385"/>
            <a:chExt cx="3962400" cy="2889725"/>
          </a:xfrm>
        </p:grpSpPr>
        <p:pic>
          <p:nvPicPr>
            <p:cNvPr id="20" name="Picture 19" descr="router-clip-art.jpg"/>
            <p:cNvPicPr>
              <a:picLocks noChangeAspect="1"/>
            </p:cNvPicPr>
            <p:nvPr/>
          </p:nvPicPr>
          <p:blipFill>
            <a:blip r:embed="rId3"/>
            <a:srcRect r="6112" b="14271"/>
            <a:stretch>
              <a:fillRect/>
            </a:stretch>
          </p:blipFill>
          <p:spPr>
            <a:xfrm>
              <a:off x="2819400" y="1465385"/>
              <a:ext cx="1567544" cy="751169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1573876" y="1688870"/>
              <a:ext cx="1115027" cy="2456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1" dirty="0" smtClean="0"/>
                <a:t>Fabric Switch</a:t>
              </a:r>
              <a:endParaRPr lang="en-US" sz="1800" b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990600" y="3276600"/>
              <a:ext cx="685800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800" b="1" dirty="0" smtClean="0"/>
                <a:t>Racks</a:t>
              </a:r>
              <a:endParaRPr lang="en-US" sz="1800" b="1" dirty="0"/>
            </a:p>
          </p:txBody>
        </p:sp>
        <p:grpSp>
          <p:nvGrpSpPr>
            <p:cNvPr id="87" name="Group 86"/>
            <p:cNvGrpSpPr/>
            <p:nvPr/>
          </p:nvGrpSpPr>
          <p:grpSpPr>
            <a:xfrm>
              <a:off x="1758425" y="2590800"/>
              <a:ext cx="3194575" cy="1764310"/>
              <a:chOff x="539225" y="2552717"/>
              <a:chExt cx="3194575" cy="1764310"/>
            </a:xfrm>
          </p:grpSpPr>
          <p:sp>
            <p:nvSpPr>
              <p:cNvPr id="16" name="Oval 15"/>
              <p:cNvSpPr/>
              <p:nvPr/>
            </p:nvSpPr>
            <p:spPr>
              <a:xfrm>
                <a:off x="2286000" y="3329360"/>
                <a:ext cx="228600" cy="2286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2590800" y="3329360"/>
                <a:ext cx="228600" cy="2286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5" name="Group 84"/>
              <p:cNvGrpSpPr/>
              <p:nvPr/>
            </p:nvGrpSpPr>
            <p:grpSpPr>
              <a:xfrm>
                <a:off x="539225" y="2552717"/>
                <a:ext cx="3194575" cy="1764310"/>
                <a:chOff x="539225" y="2341697"/>
                <a:chExt cx="3194575" cy="1764310"/>
              </a:xfrm>
            </p:grpSpPr>
            <p:grpSp>
              <p:nvGrpSpPr>
                <p:cNvPr id="68" name="Group 67"/>
                <p:cNvGrpSpPr/>
                <p:nvPr/>
              </p:nvGrpSpPr>
              <p:grpSpPr>
                <a:xfrm>
                  <a:off x="539225" y="2341697"/>
                  <a:ext cx="679975" cy="1764310"/>
                  <a:chOff x="2209800" y="1752600"/>
                  <a:chExt cx="823389" cy="2209800"/>
                </a:xfrm>
              </p:grpSpPr>
              <p:sp>
                <p:nvSpPr>
                  <p:cNvPr id="49" name="Rectangle 48"/>
                  <p:cNvSpPr/>
                  <p:nvPr/>
                </p:nvSpPr>
                <p:spPr>
                  <a:xfrm>
                    <a:off x="2209800" y="1752600"/>
                    <a:ext cx="823389" cy="2209800"/>
                  </a:xfrm>
                  <a:prstGeom prst="rect">
                    <a:avLst/>
                  </a:prstGeom>
                  <a:ln w="28575">
                    <a:solidFill>
                      <a:srgbClr val="0070C0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pic>
                <p:nvPicPr>
                  <p:cNvPr id="50" name="Picture 49" descr="router-clip-art.jpg"/>
                  <p:cNvPicPr>
                    <a:picLocks noChangeAspect="1"/>
                  </p:cNvPicPr>
                  <p:nvPr/>
                </p:nvPicPr>
                <p:blipFill>
                  <a:blip r:embed="rId3"/>
                  <a:srcRect r="10471" b="22532"/>
                  <a:stretch>
                    <a:fillRect/>
                  </a:stretch>
                </p:blipFill>
                <p:spPr>
                  <a:xfrm>
                    <a:off x="2252094" y="1819789"/>
                    <a:ext cx="761093" cy="411470"/>
                  </a:xfrm>
                  <a:prstGeom prst="rect">
                    <a:avLst/>
                  </a:prstGeom>
                </p:spPr>
              </p:pic>
              <p:pic>
                <p:nvPicPr>
                  <p:cNvPr id="51" name="Picture 50" descr="cage-rack-mountable-server-clip-art.jpg"/>
                  <p:cNvPicPr>
                    <a:picLocks noChangeAspect="1"/>
                  </p:cNvPicPr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2291860" y="3352800"/>
                    <a:ext cx="693380" cy="475368"/>
                  </a:xfrm>
                  <a:prstGeom prst="rect">
                    <a:avLst/>
                  </a:prstGeom>
                </p:spPr>
              </p:pic>
              <p:pic>
                <p:nvPicPr>
                  <p:cNvPr id="53" name="Picture 52" descr="cage-rack-mountable-server-clip-art.jpg"/>
                  <p:cNvPicPr>
                    <a:picLocks noChangeAspect="1"/>
                  </p:cNvPicPr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2283139" y="2295878"/>
                    <a:ext cx="693380" cy="475368"/>
                  </a:xfrm>
                  <a:prstGeom prst="rect">
                    <a:avLst/>
                  </a:prstGeom>
                </p:spPr>
              </p:pic>
              <p:sp>
                <p:nvSpPr>
                  <p:cNvPr id="54" name="Oval 53"/>
                  <p:cNvSpPr/>
                  <p:nvPr/>
                </p:nvSpPr>
                <p:spPr>
                  <a:xfrm>
                    <a:off x="2596494" y="2839156"/>
                    <a:ext cx="86673" cy="9877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5" name="Oval 54"/>
                  <p:cNvSpPr/>
                  <p:nvPr/>
                </p:nvSpPr>
                <p:spPr>
                  <a:xfrm>
                    <a:off x="2596494" y="2987322"/>
                    <a:ext cx="86673" cy="9877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6" name="Oval 55"/>
                  <p:cNvSpPr/>
                  <p:nvPr/>
                </p:nvSpPr>
                <p:spPr>
                  <a:xfrm>
                    <a:off x="2596494" y="3135489"/>
                    <a:ext cx="86673" cy="9877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69" name="Group 68"/>
                <p:cNvGrpSpPr/>
                <p:nvPr/>
              </p:nvGrpSpPr>
              <p:grpSpPr>
                <a:xfrm>
                  <a:off x="1447800" y="2341697"/>
                  <a:ext cx="679975" cy="1764310"/>
                  <a:chOff x="2209800" y="1752600"/>
                  <a:chExt cx="823389" cy="2209800"/>
                </a:xfrm>
              </p:grpSpPr>
              <p:sp>
                <p:nvSpPr>
                  <p:cNvPr id="70" name="Rectangle 69"/>
                  <p:cNvSpPr/>
                  <p:nvPr/>
                </p:nvSpPr>
                <p:spPr>
                  <a:xfrm>
                    <a:off x="2209800" y="1752600"/>
                    <a:ext cx="823389" cy="2209800"/>
                  </a:xfrm>
                  <a:prstGeom prst="rect">
                    <a:avLst/>
                  </a:prstGeom>
                  <a:ln w="28575">
                    <a:solidFill>
                      <a:srgbClr val="0070C0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pic>
                <p:nvPicPr>
                  <p:cNvPr id="71" name="Picture 70" descr="router-clip-art.jpg"/>
                  <p:cNvPicPr>
                    <a:picLocks noChangeAspect="1"/>
                  </p:cNvPicPr>
                  <p:nvPr/>
                </p:nvPicPr>
                <p:blipFill>
                  <a:blip r:embed="rId3"/>
                  <a:srcRect r="10471" b="22532"/>
                  <a:stretch>
                    <a:fillRect/>
                  </a:stretch>
                </p:blipFill>
                <p:spPr>
                  <a:xfrm>
                    <a:off x="2252094" y="1819789"/>
                    <a:ext cx="761093" cy="411470"/>
                  </a:xfrm>
                  <a:prstGeom prst="rect">
                    <a:avLst/>
                  </a:prstGeom>
                </p:spPr>
              </p:pic>
              <p:pic>
                <p:nvPicPr>
                  <p:cNvPr id="72" name="Picture 71" descr="cage-rack-mountable-server-clip-art.jpg"/>
                  <p:cNvPicPr>
                    <a:picLocks noChangeAspect="1"/>
                  </p:cNvPicPr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2291860" y="3352800"/>
                    <a:ext cx="693380" cy="475368"/>
                  </a:xfrm>
                  <a:prstGeom prst="rect">
                    <a:avLst/>
                  </a:prstGeom>
                </p:spPr>
              </p:pic>
              <p:pic>
                <p:nvPicPr>
                  <p:cNvPr id="73" name="Picture 72" descr="cage-rack-mountable-server-clip-art.jpg"/>
                  <p:cNvPicPr>
                    <a:picLocks noChangeAspect="1"/>
                  </p:cNvPicPr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2283139" y="2295878"/>
                    <a:ext cx="693380" cy="475368"/>
                  </a:xfrm>
                  <a:prstGeom prst="rect">
                    <a:avLst/>
                  </a:prstGeom>
                </p:spPr>
              </p:pic>
              <p:sp>
                <p:nvSpPr>
                  <p:cNvPr id="74" name="Oval 73"/>
                  <p:cNvSpPr/>
                  <p:nvPr/>
                </p:nvSpPr>
                <p:spPr>
                  <a:xfrm>
                    <a:off x="2596494" y="2839156"/>
                    <a:ext cx="86673" cy="9877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5" name="Oval 74"/>
                  <p:cNvSpPr/>
                  <p:nvPr/>
                </p:nvSpPr>
                <p:spPr>
                  <a:xfrm>
                    <a:off x="2596494" y="2987322"/>
                    <a:ext cx="86673" cy="9877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6" name="Oval 75"/>
                  <p:cNvSpPr/>
                  <p:nvPr/>
                </p:nvSpPr>
                <p:spPr>
                  <a:xfrm>
                    <a:off x="2596494" y="3135489"/>
                    <a:ext cx="86673" cy="9877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7" name="Group 76"/>
                <p:cNvGrpSpPr/>
                <p:nvPr/>
              </p:nvGrpSpPr>
              <p:grpSpPr>
                <a:xfrm>
                  <a:off x="3053825" y="2341697"/>
                  <a:ext cx="679975" cy="1764310"/>
                  <a:chOff x="2209800" y="1752600"/>
                  <a:chExt cx="823389" cy="2209800"/>
                </a:xfrm>
              </p:grpSpPr>
              <p:sp>
                <p:nvSpPr>
                  <p:cNvPr id="78" name="Rectangle 77"/>
                  <p:cNvSpPr/>
                  <p:nvPr/>
                </p:nvSpPr>
                <p:spPr>
                  <a:xfrm>
                    <a:off x="2209800" y="1752600"/>
                    <a:ext cx="823389" cy="2209800"/>
                  </a:xfrm>
                  <a:prstGeom prst="rect">
                    <a:avLst/>
                  </a:prstGeom>
                  <a:ln w="28575">
                    <a:solidFill>
                      <a:srgbClr val="0070C0"/>
                    </a:solidFill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pic>
                <p:nvPicPr>
                  <p:cNvPr id="79" name="Picture 78" descr="router-clip-art.jpg"/>
                  <p:cNvPicPr>
                    <a:picLocks noChangeAspect="1"/>
                  </p:cNvPicPr>
                  <p:nvPr/>
                </p:nvPicPr>
                <p:blipFill>
                  <a:blip r:embed="rId3"/>
                  <a:srcRect r="10471" b="22532"/>
                  <a:stretch>
                    <a:fillRect/>
                  </a:stretch>
                </p:blipFill>
                <p:spPr>
                  <a:xfrm>
                    <a:off x="2252094" y="1819789"/>
                    <a:ext cx="761093" cy="411470"/>
                  </a:xfrm>
                  <a:prstGeom prst="rect">
                    <a:avLst/>
                  </a:prstGeom>
                </p:spPr>
              </p:pic>
              <p:pic>
                <p:nvPicPr>
                  <p:cNvPr id="80" name="Picture 79" descr="cage-rack-mountable-server-clip-art.jpg"/>
                  <p:cNvPicPr>
                    <a:picLocks noChangeAspect="1"/>
                  </p:cNvPicPr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2291860" y="3352800"/>
                    <a:ext cx="693380" cy="475368"/>
                  </a:xfrm>
                  <a:prstGeom prst="rect">
                    <a:avLst/>
                  </a:prstGeom>
                </p:spPr>
              </p:pic>
              <p:pic>
                <p:nvPicPr>
                  <p:cNvPr id="81" name="Picture 80" descr="cage-rack-mountable-server-clip-art.jpg"/>
                  <p:cNvPicPr>
                    <a:picLocks noChangeAspect="1"/>
                  </p:cNvPicPr>
                  <p:nvPr/>
                </p:nvPicPr>
                <p:blipFill>
                  <a:blip r:embed="rId4"/>
                  <a:stretch>
                    <a:fillRect/>
                  </a:stretch>
                </p:blipFill>
                <p:spPr>
                  <a:xfrm>
                    <a:off x="2283139" y="2295878"/>
                    <a:ext cx="693380" cy="475368"/>
                  </a:xfrm>
                  <a:prstGeom prst="rect">
                    <a:avLst/>
                  </a:prstGeom>
                </p:spPr>
              </p:pic>
              <p:sp>
                <p:nvSpPr>
                  <p:cNvPr id="82" name="Oval 81"/>
                  <p:cNvSpPr/>
                  <p:nvPr/>
                </p:nvSpPr>
                <p:spPr>
                  <a:xfrm>
                    <a:off x="2596494" y="2839156"/>
                    <a:ext cx="86673" cy="9877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3" name="Oval 82"/>
                  <p:cNvSpPr/>
                  <p:nvPr/>
                </p:nvSpPr>
                <p:spPr>
                  <a:xfrm>
                    <a:off x="2596494" y="2987322"/>
                    <a:ext cx="86673" cy="9877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4" name="Oval 83"/>
                  <p:cNvSpPr/>
                  <p:nvPr/>
                </p:nvSpPr>
                <p:spPr>
                  <a:xfrm>
                    <a:off x="2596494" y="3135489"/>
                    <a:ext cx="86673" cy="98778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cxnSp>
          <p:nvCxnSpPr>
            <p:cNvPr id="89" name="Straight Connector 88"/>
            <p:cNvCxnSpPr>
              <a:stCxn id="49" idx="0"/>
              <a:endCxn id="20" idx="2"/>
            </p:cNvCxnSpPr>
            <p:nvPr/>
          </p:nvCxnSpPr>
          <p:spPr>
            <a:xfrm flipV="1">
              <a:off x="2098413" y="2216554"/>
              <a:ext cx="1504759" cy="374246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91" name="Straight Connector 90"/>
            <p:cNvCxnSpPr>
              <a:stCxn id="20" idx="2"/>
              <a:endCxn id="70" idx="0"/>
            </p:cNvCxnSpPr>
            <p:nvPr/>
          </p:nvCxnSpPr>
          <p:spPr>
            <a:xfrm flipH="1">
              <a:off x="3006988" y="2216554"/>
              <a:ext cx="596184" cy="374246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93" name="Straight Connector 92"/>
            <p:cNvCxnSpPr>
              <a:stCxn id="20" idx="2"/>
              <a:endCxn id="78" idx="0"/>
            </p:cNvCxnSpPr>
            <p:nvPr/>
          </p:nvCxnSpPr>
          <p:spPr>
            <a:xfrm>
              <a:off x="3603172" y="2216554"/>
              <a:ext cx="1009841" cy="374246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At-Scale Simulation (cont.)</a:t>
            </a:r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8229600" cy="3886200"/>
          </a:xfrm>
          <a:solidFill>
            <a:schemeClr val="bg1"/>
          </a:solidFill>
          <a:ln>
            <a:noFill/>
          </a:ln>
        </p:spPr>
        <p:txBody>
          <a:bodyPr/>
          <a:lstStyle/>
          <a:p>
            <a:pPr>
              <a:lnSpc>
                <a:spcPct val="200000"/>
              </a:lnSpc>
              <a:buSzPct val="100000"/>
              <a:buFont typeface="Wingdings" pitchFamily="2" charset="2"/>
              <a:buChar char="§"/>
            </a:pPr>
            <a:r>
              <a:rPr lang="en-US" sz="2800" dirty="0" smtClean="0"/>
              <a:t>ns-3</a:t>
            </a:r>
          </a:p>
          <a:p>
            <a:pPr>
              <a:lnSpc>
                <a:spcPct val="200000"/>
              </a:lnSpc>
              <a:buSzPct val="100000"/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333336"/>
                </a:solidFill>
                <a:sym typeface="Wingdings" pitchFamily="2" charset="2"/>
              </a:rPr>
              <a:t>Calibrated to unloaded RTT of ~200 </a:t>
            </a:r>
            <a:r>
              <a:rPr lang="el-GR" sz="2800" dirty="0" smtClean="0">
                <a:solidFill>
                  <a:srgbClr val="333336"/>
                </a:solidFill>
                <a:sym typeface="Wingdings" pitchFamily="2" charset="2"/>
              </a:rPr>
              <a:t>μ</a:t>
            </a:r>
            <a:r>
              <a:rPr lang="en-US" sz="2800" dirty="0" smtClean="0">
                <a:solidFill>
                  <a:srgbClr val="333336"/>
                </a:solidFill>
                <a:sym typeface="Wingdings" pitchFamily="2" charset="2"/>
              </a:rPr>
              <a:t>s</a:t>
            </a:r>
          </a:p>
          <a:p>
            <a:pPr lvl="1">
              <a:lnSpc>
                <a:spcPct val="200000"/>
              </a:lnSpc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333336"/>
                </a:solidFill>
                <a:latin typeface="Trebuchet MS" pitchFamily="34" charset="0"/>
                <a:sym typeface="Wingdings" pitchFamily="2" charset="2"/>
              </a:rPr>
              <a:t>Matches real datacenters</a:t>
            </a:r>
          </a:p>
          <a:p>
            <a:pPr>
              <a:lnSpc>
                <a:spcPct val="200000"/>
              </a:lnSpc>
              <a:buSzPct val="100000"/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333336"/>
                </a:solidFill>
                <a:sym typeface="Wingdings" pitchFamily="2" charset="2"/>
              </a:rPr>
              <a:t>DCTCP, D</a:t>
            </a:r>
            <a:r>
              <a:rPr lang="en-US" sz="2800" baseline="30000" dirty="0" smtClean="0">
                <a:solidFill>
                  <a:srgbClr val="333336"/>
                </a:solidFill>
                <a:sym typeface="Wingdings" pitchFamily="2" charset="2"/>
              </a:rPr>
              <a:t>3 </a:t>
            </a:r>
            <a:r>
              <a:rPr lang="en-US" sz="2800" dirty="0" smtClean="0">
                <a:solidFill>
                  <a:srgbClr val="333336"/>
                </a:solidFill>
                <a:sym typeface="Wingdings" pitchFamily="2" charset="2"/>
              </a:rPr>
              <a:t> implementation matches specs in paper</a:t>
            </a:r>
            <a:endParaRPr lang="en-US" sz="2800" dirty="0" smtClean="0">
              <a:solidFill>
                <a:srgbClr val="333336"/>
              </a:solidFill>
              <a:latin typeface="Trebuchet MS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Workloads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7174" y="1671577"/>
            <a:ext cx="8595360" cy="4576823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dirty="0" smtClean="0"/>
              <a:t>5 synthetic OLDI applications</a:t>
            </a:r>
          </a:p>
          <a:p>
            <a:pPr marL="352425" indent="-352425"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dirty="0" smtClean="0">
                <a:solidFill>
                  <a:srgbClr val="333336"/>
                </a:solidFill>
              </a:rPr>
              <a:t>Message size distribution from DCTCP/D</a:t>
            </a:r>
            <a:r>
              <a:rPr lang="en-US" baseline="30000" dirty="0" smtClean="0">
                <a:solidFill>
                  <a:srgbClr val="333336"/>
                </a:solidFill>
              </a:rPr>
              <a:t>3</a:t>
            </a:r>
            <a:r>
              <a:rPr lang="en-US" dirty="0" smtClean="0">
                <a:solidFill>
                  <a:srgbClr val="333336"/>
                </a:solidFill>
              </a:rPr>
              <a:t> paper</a:t>
            </a:r>
          </a:p>
          <a:p>
            <a:pPr marL="809625" lvl="1" indent="-300038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 smtClean="0">
                <a:latin typeface="Trebuchet MS" pitchFamily="34" charset="0"/>
              </a:rPr>
              <a:t>Message sizes: {2,6,10,14,18} KB </a:t>
            </a:r>
          </a:p>
          <a:p>
            <a:pPr marL="352425" indent="-352425"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dirty="0" smtClean="0">
                <a:solidFill>
                  <a:srgbClr val="333336"/>
                </a:solidFill>
              </a:rPr>
              <a:t>Deadlines calibrated to match DCTCP/D</a:t>
            </a:r>
            <a:r>
              <a:rPr lang="en-US" baseline="30000" dirty="0" smtClean="0">
                <a:solidFill>
                  <a:srgbClr val="333336"/>
                </a:solidFill>
              </a:rPr>
              <a:t>3</a:t>
            </a:r>
            <a:r>
              <a:rPr lang="en-US" dirty="0" smtClean="0">
                <a:solidFill>
                  <a:srgbClr val="333336"/>
                </a:solidFill>
              </a:rPr>
              <a:t> paper results</a:t>
            </a:r>
          </a:p>
          <a:p>
            <a:pPr marL="809625" lvl="1" indent="-300038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 smtClean="0">
                <a:latin typeface="Trebuchet MS" pitchFamily="34" charset="0"/>
              </a:rPr>
              <a:t>Deadlines: {20,30,35,40,45} ms</a:t>
            </a:r>
          </a:p>
          <a:p>
            <a:pPr lvl="0">
              <a:lnSpc>
                <a:spcPct val="150000"/>
              </a:lnSpc>
              <a:buClr>
                <a:srgbClr val="333336"/>
              </a:buClr>
              <a:buSzPct val="100000"/>
              <a:buFont typeface="Wingdings" pitchFamily="2" charset="2"/>
              <a:buChar char="§"/>
            </a:pPr>
            <a:r>
              <a:rPr lang="en-US" dirty="0" smtClean="0">
                <a:solidFill>
                  <a:srgbClr val="333336"/>
                </a:solidFill>
              </a:rPr>
              <a:t>Use random assignment of threads to nodes</a:t>
            </a:r>
          </a:p>
          <a:p>
            <a:pPr>
              <a:lnSpc>
                <a:spcPct val="150000"/>
              </a:lnSpc>
              <a:buClr>
                <a:srgbClr val="333336"/>
              </a:buClr>
              <a:buSzPct val="100000"/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sym typeface="Wingdings" pitchFamily="2" charset="2"/>
              </a:rPr>
              <a:t>Long-lived flows sent to root(s)</a:t>
            </a:r>
          </a:p>
          <a:p>
            <a:pPr>
              <a:lnSpc>
                <a:spcPct val="150000"/>
              </a:lnSpc>
              <a:buClr>
                <a:srgbClr val="333336"/>
              </a:buClr>
              <a:buSzPct val="100000"/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Network utilization at 10-20% </a:t>
            </a:r>
            <a:r>
              <a:rPr lang="en-US" dirty="0" smtClean="0">
                <a:solidFill>
                  <a:schemeClr val="tx1"/>
                </a:solidFill>
                <a:sym typeface="Wingdings" pitchFamily="2" charset="2"/>
              </a:rPr>
              <a:t> typical of datacenters</a:t>
            </a:r>
          </a:p>
          <a:p>
            <a:pPr>
              <a:buSzPct val="100000"/>
              <a:buFont typeface="Wingdings" pitchFamily="2" charset="2"/>
              <a:buChar char="§"/>
            </a:pPr>
            <a:endParaRPr lang="en-US" dirty="0" smtClean="0"/>
          </a:p>
          <a:p>
            <a:pPr>
              <a:buSzPct val="100000"/>
              <a:buFont typeface="Wingdings" pitchFamily="2" charset="2"/>
              <a:buChar char="§"/>
            </a:pPr>
            <a:endParaRPr lang="en-US" dirty="0" smtClean="0"/>
          </a:p>
          <a:p>
            <a:pPr lvl="1">
              <a:buFont typeface="Wingdings" pitchFamily="2" charset="2"/>
              <a:buChar char="§"/>
            </a:pPr>
            <a:endParaRPr lang="en-US" sz="2400" dirty="0" smtClean="0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276" y="660397"/>
            <a:ext cx="8575449" cy="787403"/>
          </a:xfrm>
        </p:spPr>
        <p:txBody>
          <a:bodyPr/>
          <a:lstStyle/>
          <a:p>
            <a:r>
              <a:rPr lang="en-US" dirty="0" smtClean="0"/>
              <a:t>Missed Deadlines</a:t>
            </a:r>
            <a:endParaRPr lang="en-US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228600" y="1371600"/>
          <a:ext cx="86868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375101" y="5486400"/>
            <a:ext cx="8229600" cy="1143000"/>
          </a:xfrm>
          <a:solidFill>
            <a:schemeClr val="bg1"/>
          </a:solidFill>
        </p:spPr>
        <p:txBody>
          <a:bodyPr/>
          <a:lstStyle/>
          <a:p>
            <a:pPr>
              <a:buSzPct val="100000"/>
              <a:buFont typeface="Wingdings" pitchFamily="2" charset="2"/>
              <a:buChar char="§"/>
            </a:pPr>
            <a:r>
              <a:rPr lang="en-US" dirty="0" smtClean="0"/>
              <a:t>At fan-in of 40, both DCTCP and D</a:t>
            </a:r>
            <a:r>
              <a:rPr lang="en-US" baseline="30000" dirty="0" smtClean="0"/>
              <a:t>3</a:t>
            </a:r>
            <a:r>
              <a:rPr lang="en-US" dirty="0" smtClean="0"/>
              <a:t> miss </a:t>
            </a:r>
            <a:r>
              <a:rPr lang="en-US" dirty="0" smtClean="0">
                <a:solidFill>
                  <a:srgbClr val="FF0000"/>
                </a:solidFill>
              </a:rPr>
              <a:t>~25%</a:t>
            </a:r>
            <a:r>
              <a:rPr lang="en-US" dirty="0" smtClean="0"/>
              <a:t> deadlines</a:t>
            </a:r>
          </a:p>
          <a:p>
            <a:pPr>
              <a:buSzPct val="100000"/>
              <a:buFont typeface="Wingdings" pitchFamily="2" charset="2"/>
              <a:buChar char="§"/>
            </a:pPr>
            <a:r>
              <a:rPr lang="en-US" dirty="0" smtClean="0"/>
              <a:t>At fan-in of 40, D</a:t>
            </a:r>
            <a:r>
              <a:rPr lang="en-US" baseline="30000" dirty="0" smtClean="0"/>
              <a:t>2</a:t>
            </a:r>
            <a:r>
              <a:rPr lang="en-US" dirty="0" smtClean="0"/>
              <a:t>TCP misses </a:t>
            </a:r>
            <a:r>
              <a:rPr lang="en-US" dirty="0" smtClean="0">
                <a:solidFill>
                  <a:srgbClr val="FF0000"/>
                </a:solidFill>
              </a:rPr>
              <a:t>~7% </a:t>
            </a:r>
            <a:r>
              <a:rPr lang="en-US" dirty="0" smtClean="0"/>
              <a:t>deadlines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988170" y="1752600"/>
            <a:ext cx="979755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TCP</a:t>
            </a:r>
            <a:endParaRPr lang="en-US" sz="20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19200" y="4137660"/>
            <a:ext cx="7543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of Long-lived Flows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228600" y="1447800"/>
          <a:ext cx="8601075" cy="4195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375101" y="5486400"/>
            <a:ext cx="8229600" cy="1143000"/>
          </a:xfrm>
          <a:solidFill>
            <a:schemeClr val="bg1"/>
          </a:solidFill>
        </p:spPr>
        <p:txBody>
          <a:bodyPr/>
          <a:lstStyle/>
          <a:p>
            <a:pPr>
              <a:buSzPct val="100000"/>
              <a:buFont typeface="Wingdings" pitchFamily="2" charset="2"/>
              <a:buChar char="§"/>
            </a:pPr>
            <a:r>
              <a:rPr lang="en-US" dirty="0" smtClean="0"/>
              <a:t>Long-lived flows achieve similar b/w under D</a:t>
            </a:r>
            <a:r>
              <a:rPr lang="en-US" baseline="30000" dirty="0" smtClean="0"/>
              <a:t>2</a:t>
            </a:r>
            <a:r>
              <a:rPr lang="en-US" dirty="0" smtClean="0"/>
              <a:t>TCP </a:t>
            </a:r>
          </a:p>
          <a:p>
            <a:pPr>
              <a:buSzPct val="100000"/>
              <a:buNone/>
            </a:pPr>
            <a:r>
              <a:rPr lang="en-US" dirty="0" smtClean="0"/>
              <a:t>		</a:t>
            </a:r>
            <a:r>
              <a:rPr lang="en-US" sz="2200" dirty="0" smtClean="0"/>
              <a:t>(within 5% of TCP)</a:t>
            </a:r>
            <a:endParaRPr lang="en-US" sz="2200" dirty="0"/>
          </a:p>
        </p:txBody>
      </p:sp>
      <p:sp>
        <p:nvSpPr>
          <p:cNvPr id="7" name="TextBox 6"/>
          <p:cNvSpPr txBox="1"/>
          <p:nvPr/>
        </p:nvSpPr>
        <p:spPr>
          <a:xfrm>
            <a:off x="4425450" y="1682260"/>
            <a:ext cx="979755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TCP</a:t>
            </a:r>
            <a:endParaRPr lang="en-US" sz="20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219200" y="2849130"/>
            <a:ext cx="749808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5101" y="990600"/>
            <a:ext cx="8229600" cy="4953001"/>
          </a:xfrm>
        </p:spPr>
        <p:txBody>
          <a:bodyPr/>
          <a:lstStyle/>
          <a:p>
            <a:pPr marL="0" indent="0">
              <a:lnSpc>
                <a:spcPct val="150000"/>
              </a:lnSpc>
              <a:buSzPct val="100000"/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The next two talks …</a:t>
            </a:r>
          </a:p>
          <a:p>
            <a:pPr marL="623888" indent="-401638"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sz="3200" dirty="0" smtClean="0">
                <a:solidFill>
                  <a:schemeClr val="tx1"/>
                </a:solidFill>
              </a:rPr>
              <a:t>Address similar problems</a:t>
            </a:r>
          </a:p>
          <a:p>
            <a:pPr marL="623888" indent="-401638"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sz="3200" dirty="0" smtClean="0">
                <a:solidFill>
                  <a:schemeClr val="tx1"/>
                </a:solidFill>
              </a:rPr>
              <a:t>Allow them to present their work</a:t>
            </a:r>
          </a:p>
          <a:p>
            <a:pPr marL="623888" indent="-401638"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sz="3200" dirty="0" smtClean="0">
                <a:solidFill>
                  <a:schemeClr val="tx1"/>
                </a:solidFill>
              </a:rPr>
              <a:t>Happy to take comparison questions offline 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dirty="0" smtClean="0"/>
              <a:t>D</a:t>
            </a:r>
            <a:r>
              <a:rPr lang="en-US" baseline="30000" dirty="0" smtClean="0"/>
              <a:t>2</a:t>
            </a:r>
            <a:r>
              <a:rPr lang="en-US" dirty="0" smtClean="0"/>
              <a:t>TCP is </a:t>
            </a:r>
            <a:r>
              <a:rPr lang="en-US" b="1" dirty="0" smtClean="0">
                <a:solidFill>
                  <a:schemeClr val="tx1"/>
                </a:solidFill>
              </a:rPr>
              <a:t>deadline-aware</a:t>
            </a:r>
            <a:r>
              <a:rPr lang="en-US" dirty="0" smtClean="0"/>
              <a:t> and handles </a:t>
            </a:r>
            <a:r>
              <a:rPr lang="en-US" b="1" dirty="0" smtClean="0">
                <a:solidFill>
                  <a:schemeClr val="tx1"/>
                </a:solidFill>
              </a:rPr>
              <a:t>fan-in bursts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 smtClean="0">
                <a:latin typeface="Trebuchet MS" pitchFamily="34" charset="0"/>
              </a:rPr>
              <a:t>50% fewer missed deadlines than D</a:t>
            </a:r>
            <a:r>
              <a:rPr lang="en-US" sz="2400" baseline="30000" dirty="0" smtClean="0">
                <a:latin typeface="Trebuchet MS" pitchFamily="34" charset="0"/>
              </a:rPr>
              <a:t>3</a:t>
            </a:r>
            <a:endParaRPr lang="en-US" sz="3000" baseline="30000" dirty="0" smtClean="0">
              <a:latin typeface="Trebuchet MS" pitchFamily="34" charset="0"/>
            </a:endParaRPr>
          </a:p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dirty="0" smtClean="0"/>
              <a:t>Does </a:t>
            </a:r>
            <a:r>
              <a:rPr lang="en-US" b="1" dirty="0" smtClean="0"/>
              <a:t>not</a:t>
            </a:r>
            <a:r>
              <a:rPr lang="en-US" dirty="0" smtClean="0"/>
              <a:t> hinder background, long-lived flows</a:t>
            </a:r>
          </a:p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b="1" dirty="0" smtClean="0">
                <a:solidFill>
                  <a:schemeClr val="tx1"/>
                </a:solidFill>
              </a:rPr>
              <a:t>Coexists</a:t>
            </a:r>
            <a:r>
              <a:rPr lang="en-US" dirty="0" smtClean="0"/>
              <a:t> with TCP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 smtClean="0">
                <a:latin typeface="Trebuchet MS" pitchFamily="34" charset="0"/>
              </a:rPr>
              <a:t>Incrementally deployable</a:t>
            </a:r>
            <a:endParaRPr lang="en-US" dirty="0" smtClean="0"/>
          </a:p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dirty="0" smtClean="0"/>
              <a:t>Needs </a:t>
            </a:r>
            <a:r>
              <a:rPr lang="en-US" dirty="0" smtClean="0">
                <a:solidFill>
                  <a:schemeClr val="tx1"/>
                </a:solidFill>
              </a:rPr>
              <a:t>no</a:t>
            </a:r>
            <a:r>
              <a:rPr lang="en-US" dirty="0" smtClean="0"/>
              <a:t> hardware changes</a:t>
            </a:r>
          </a:p>
          <a:p>
            <a:pPr>
              <a:buSzPct val="100000"/>
              <a:buFont typeface="Wingdings" pitchFamily="2" charset="2"/>
              <a:buChar char="§"/>
            </a:pPr>
            <a:endParaRPr lang="en-US" dirty="0" smtClean="0"/>
          </a:p>
        </p:txBody>
      </p:sp>
      <p:sp>
        <p:nvSpPr>
          <p:cNvPr id="6" name="Text Placeholder 3"/>
          <p:cNvSpPr>
            <a:spLocks noGrp="1"/>
          </p:cNvSpPr>
          <p:nvPr>
            <p:ph type="body" idx="10"/>
          </p:nvPr>
        </p:nvSpPr>
        <p:spPr>
          <a:xfrm>
            <a:off x="228600" y="5715000"/>
            <a:ext cx="8686800" cy="990600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 lIns="91425" tIns="91425" rIns="91425" bIns="91425" anchor="t" anchorCtr="0"/>
          <a:lstStyle/>
          <a:p>
            <a:pPr algn="ctr">
              <a:buNone/>
            </a:pPr>
            <a:r>
              <a:rPr lang="en-US" dirty="0" smtClean="0"/>
              <a:t>D</a:t>
            </a:r>
            <a:r>
              <a:rPr lang="en-US" baseline="30000" dirty="0" smtClean="0"/>
              <a:t>2</a:t>
            </a:r>
            <a:r>
              <a:rPr lang="en-US" dirty="0" smtClean="0"/>
              <a:t>TCP is an elegant and practical solution to the challenges posed by OLDIs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Posed by OLDIs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1" indent="-342900">
              <a:spcBef>
                <a:spcPts val="0"/>
              </a:spcBef>
              <a:buSzPct val="150000"/>
              <a:buNone/>
            </a:pPr>
            <a:r>
              <a:rPr lang="en-US" sz="2400" u="sng" dirty="0" smtClean="0">
                <a:latin typeface="Trebuchet MS" pitchFamily="34" charset="0"/>
              </a:rPr>
              <a:t>Two important properties:</a:t>
            </a:r>
          </a:p>
          <a:p>
            <a:pPr marL="457200" lvl="1" indent="-457200">
              <a:lnSpc>
                <a:spcPct val="150000"/>
              </a:lnSpc>
              <a:spcBef>
                <a:spcPts val="0"/>
              </a:spcBef>
              <a:buFont typeface="+mj-lt"/>
              <a:buAutoNum type="arabicParenR"/>
            </a:pPr>
            <a:r>
              <a:rPr lang="en-US" sz="2400" b="1" dirty="0" smtClean="0">
                <a:solidFill>
                  <a:schemeClr val="tx1"/>
                </a:solidFill>
                <a:latin typeface="Trebuchet MS" pitchFamily="34" charset="0"/>
              </a:rPr>
              <a:t>Deadline bound</a:t>
            </a:r>
            <a:r>
              <a:rPr lang="en-US" sz="2400" dirty="0" smtClean="0">
                <a:solidFill>
                  <a:srgbClr val="00B050"/>
                </a:solidFill>
                <a:latin typeface="Trebuchet MS" pitchFamily="34" charset="0"/>
              </a:rPr>
              <a:t> </a:t>
            </a:r>
            <a:r>
              <a:rPr lang="en-US" sz="2400" dirty="0" smtClean="0">
                <a:latin typeface="Trebuchet MS" pitchFamily="34" charset="0"/>
              </a:rPr>
              <a:t>(e.g., 300 ms)</a:t>
            </a:r>
          </a:p>
          <a:p>
            <a:pPr marL="857250" lvl="2" indent="-457200">
              <a:spcBef>
                <a:spcPts val="0"/>
              </a:spcBef>
            </a:pPr>
            <a:r>
              <a:rPr lang="en-US" sz="2400" dirty="0" smtClean="0">
                <a:latin typeface="Trebuchet MS" pitchFamily="34" charset="0"/>
              </a:rPr>
              <a:t>Missed deadlines affect revenue</a:t>
            </a:r>
          </a:p>
          <a:p>
            <a:pPr marL="457200" lvl="1" indent="-457200">
              <a:lnSpc>
                <a:spcPct val="150000"/>
              </a:lnSpc>
              <a:spcBef>
                <a:spcPts val="0"/>
              </a:spcBef>
              <a:buFont typeface="+mj-lt"/>
              <a:buAutoNum type="arabicParenR"/>
            </a:pPr>
            <a:r>
              <a:rPr lang="en-US" sz="2400" b="1" dirty="0" smtClean="0">
                <a:solidFill>
                  <a:schemeClr val="tx1"/>
                </a:solidFill>
                <a:latin typeface="Trebuchet MS" pitchFamily="34" charset="0"/>
                <a:sym typeface="Wingdings" pitchFamily="2" charset="2"/>
              </a:rPr>
              <a:t>Fan-in bursts</a:t>
            </a:r>
            <a:endParaRPr lang="en-US" sz="2400" b="1" dirty="0" smtClean="0">
              <a:solidFill>
                <a:schemeClr val="tx1"/>
              </a:solidFill>
              <a:latin typeface="Trebuchet MS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>
                <a:latin typeface="Trebuchet MS" pitchFamily="34" charset="0"/>
              </a:rPr>
              <a:t>Large data, 1000s of servers</a:t>
            </a:r>
          </a:p>
          <a:p>
            <a:pPr lvl="2">
              <a:buFont typeface="Wingdings" pitchFamily="2" charset="2"/>
              <a:buChar char="§"/>
            </a:pPr>
            <a:r>
              <a:rPr lang="en-US" sz="2400" dirty="0" smtClean="0">
                <a:latin typeface="Trebuchet MS" pitchFamily="34" charset="0"/>
              </a:rPr>
              <a:t>Tree-like structure (</a:t>
            </a:r>
            <a:r>
              <a:rPr lang="en-US" sz="2400" dirty="0" smtClean="0">
                <a:solidFill>
                  <a:srgbClr val="333336"/>
                </a:solidFill>
                <a:latin typeface="Trebuchet MS" pitchFamily="34" charset="0"/>
                <a:sym typeface="Wingdings" pitchFamily="2" charset="2"/>
              </a:rPr>
              <a:t>high fan-in)</a:t>
            </a:r>
          </a:p>
          <a:p>
            <a:pPr lvl="2"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333336"/>
                </a:solidFill>
                <a:latin typeface="Trebuchet MS" pitchFamily="34" charset="0"/>
                <a:sym typeface="Wingdings" pitchFamily="2" charset="2"/>
              </a:rPr>
              <a:t>Fan-in bursts  long </a:t>
            </a:r>
            <a:r>
              <a:rPr lang="en-US" sz="2400" dirty="0" smtClean="0">
                <a:solidFill>
                  <a:schemeClr val="tx1"/>
                </a:solidFill>
                <a:latin typeface="Trebuchet MS" pitchFamily="34" charset="0"/>
                <a:sym typeface="Wingdings" pitchFamily="2" charset="2"/>
              </a:rPr>
              <a:t>“</a:t>
            </a:r>
            <a:r>
              <a:rPr lang="en-US" sz="2400" b="1" dirty="0" smtClean="0">
                <a:solidFill>
                  <a:schemeClr val="tx1"/>
                </a:solidFill>
                <a:latin typeface="Trebuchet MS" pitchFamily="34" charset="0"/>
                <a:sym typeface="Wingdings" pitchFamily="2" charset="2"/>
              </a:rPr>
              <a:t>tail latency</a:t>
            </a:r>
            <a:r>
              <a:rPr lang="en-US" sz="2400" dirty="0" smtClean="0">
                <a:solidFill>
                  <a:schemeClr val="tx1"/>
                </a:solidFill>
                <a:latin typeface="Trebuchet MS" pitchFamily="34" charset="0"/>
                <a:sym typeface="Wingdings" pitchFamily="2" charset="2"/>
              </a:rPr>
              <a:t>”</a:t>
            </a:r>
            <a:endParaRPr lang="en-US" dirty="0" smtClean="0">
              <a:solidFill>
                <a:srgbClr val="333336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rgbClr val="333336"/>
              </a:solidFill>
            </a:endParaRPr>
          </a:p>
          <a:p>
            <a:pPr>
              <a:buSzPct val="100000"/>
              <a:buFont typeface="Wingdings" pitchFamily="2" charset="2"/>
              <a:buChar char="§"/>
            </a:pPr>
            <a:r>
              <a:rPr lang="en-US" dirty="0" smtClean="0">
                <a:solidFill>
                  <a:srgbClr val="333336"/>
                </a:solidFill>
              </a:rPr>
              <a:t>Network shared with many apps (OLDI and non-OLDI)</a:t>
            </a:r>
            <a:endParaRPr lang="en-US" sz="2400" dirty="0" smtClean="0">
              <a:solidFill>
                <a:srgbClr val="333336"/>
              </a:solidFill>
            </a:endParaRPr>
          </a:p>
          <a:p>
            <a:endParaRPr lang="en-US" dirty="0" smtClean="0">
              <a:solidFill>
                <a:srgbClr val="333336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rgbClr val="333336"/>
              </a:solidFill>
            </a:endParaRPr>
          </a:p>
          <a:p>
            <a:pPr lvl="1"/>
            <a:endParaRPr lang="en-US" sz="2400" dirty="0" smtClean="0">
              <a:solidFill>
                <a:srgbClr val="333336"/>
              </a:solidFill>
              <a:latin typeface="Trebuchet MS" pitchFamily="34" charset="0"/>
            </a:endParaRPr>
          </a:p>
          <a:p>
            <a:endParaRPr lang="en-US" sz="34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0" y="6019800"/>
            <a:ext cx="9144000" cy="6858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Network must meet deadlines &amp; handle fan-in bursts</a:t>
            </a:r>
          </a:p>
        </p:txBody>
      </p:sp>
      <p:sp>
        <p:nvSpPr>
          <p:cNvPr id="14" name="Oval 13"/>
          <p:cNvSpPr/>
          <p:nvPr/>
        </p:nvSpPr>
        <p:spPr>
          <a:xfrm>
            <a:off x="8458200" y="30480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791200" y="30480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6680200" y="30480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7569200" y="30480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162800" y="16764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6246485" y="2209800"/>
            <a:ext cx="763915" cy="916315"/>
          </a:xfrm>
          <a:prstGeom prst="straightConnector1">
            <a:avLst/>
          </a:prstGeom>
          <a:ln w="5715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946900" y="2286000"/>
            <a:ext cx="368300" cy="762000"/>
          </a:xfrm>
          <a:prstGeom prst="straightConnector1">
            <a:avLst/>
          </a:prstGeom>
          <a:ln w="5715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7537940" y="2286000"/>
            <a:ext cx="297960" cy="762000"/>
          </a:xfrm>
          <a:prstGeom prst="straightConnector1">
            <a:avLst/>
          </a:prstGeom>
          <a:ln w="5715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7772400" y="2209800"/>
            <a:ext cx="763915" cy="916315"/>
          </a:xfrm>
          <a:prstGeom prst="straightConnector1">
            <a:avLst/>
          </a:prstGeom>
          <a:ln w="5715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5503985" y="3134750"/>
            <a:ext cx="182880" cy="3657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428935" y="3134750"/>
            <a:ext cx="182880" cy="3657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7302305" y="3134750"/>
            <a:ext cx="182880" cy="3657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8199120" y="3134750"/>
            <a:ext cx="182880" cy="3657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6 L 0.05486 -0.1838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0" y="-920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6 L -0.02135 -0.1838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0" y="-920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3.7037E-6 L -0.09184 -0.1838 " pathEditMode="relative" rAng="0" ptsTypes="AA">
                                      <p:cBhvr>
                                        <p:cTn id="4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00" y="-920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7037E-6 L -0.16493 -0.1838 " pathEditMode="relative" rAng="0" ptsTypes="AA">
                                      <p:cBhvr>
                                        <p:cTn id="4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00" y="-9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14" grpId="0" animBg="1"/>
      <p:bldP spid="15" grpId="0" animBg="1"/>
      <p:bldP spid="16" grpId="0" animBg="1"/>
      <p:bldP spid="17" grpId="0" animBg="1"/>
      <p:bldP spid="9" grpId="0" animBg="1"/>
      <p:bldP spid="27" grpId="0" animBg="1"/>
      <p:bldP spid="27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Approaches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5100" y="1671577"/>
            <a:ext cx="8540300" cy="4424423"/>
          </a:xfrm>
          <a:solidFill>
            <a:schemeClr val="bg1"/>
          </a:solidFill>
        </p:spPr>
        <p:txBody>
          <a:bodyPr/>
          <a:lstStyle/>
          <a:p>
            <a:pPr fontAlgn="base">
              <a:lnSpc>
                <a:spcPct val="150000"/>
              </a:lnSpc>
              <a:buNone/>
            </a:pPr>
            <a:r>
              <a:rPr lang="en-US" b="1" dirty="0" smtClean="0"/>
              <a:t>TCP: </a:t>
            </a:r>
            <a:r>
              <a:rPr lang="en-US" dirty="0" smtClean="0">
                <a:solidFill>
                  <a:schemeClr val="tx1"/>
                </a:solidFill>
                <a:sym typeface="Wingdings" pitchFamily="2" charset="2"/>
              </a:rPr>
              <a:t>deadline agnostic, </a:t>
            </a:r>
            <a:r>
              <a:rPr lang="en-US" dirty="0" smtClean="0">
                <a:solidFill>
                  <a:schemeClr val="tx1"/>
                </a:solidFill>
              </a:rPr>
              <a:t>long tail latency</a:t>
            </a:r>
          </a:p>
          <a:p>
            <a:pPr marL="342900" lvl="1" indent="-342900" fontAlgn="base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2400" dirty="0" smtClean="0">
                <a:latin typeface="Trebuchet MS" pitchFamily="34" charset="0"/>
                <a:sym typeface="Wingdings" pitchFamily="2" charset="2"/>
              </a:rPr>
              <a:t>Congestion  timeouts (slow), ECN (coarse)</a:t>
            </a:r>
            <a:endParaRPr lang="en-US" sz="2400" dirty="0" smtClean="0">
              <a:latin typeface="Trebuchet MS" pitchFamily="34" charset="0"/>
            </a:endParaRPr>
          </a:p>
          <a:p>
            <a:pPr fontAlgn="base">
              <a:lnSpc>
                <a:spcPct val="150000"/>
              </a:lnSpc>
              <a:buNone/>
            </a:pPr>
            <a:r>
              <a:rPr lang="en-US" b="1" dirty="0" smtClean="0"/>
              <a:t>Datacenter TCP</a:t>
            </a:r>
            <a:r>
              <a:rPr lang="en-US" dirty="0" smtClean="0"/>
              <a:t> (</a:t>
            </a:r>
            <a:r>
              <a:rPr lang="en-US" b="1" dirty="0" smtClean="0"/>
              <a:t>DCTCP</a:t>
            </a:r>
            <a:r>
              <a:rPr lang="en-US" dirty="0" smtClean="0"/>
              <a:t>) </a:t>
            </a:r>
            <a:r>
              <a:rPr lang="en-US" dirty="0" smtClean="0">
                <a:solidFill>
                  <a:schemeClr val="bg2"/>
                </a:solidFill>
              </a:rPr>
              <a:t>[SIGCOMM '10]</a:t>
            </a:r>
          </a:p>
          <a:p>
            <a:pPr fontAlgn="base"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dirty="0" smtClean="0">
                <a:latin typeface="Trebuchet MS" pitchFamily="34" charset="0"/>
              </a:rPr>
              <a:t>first to </a:t>
            </a:r>
            <a:r>
              <a:rPr lang="en-US" i="1" dirty="0" smtClean="0">
                <a:latin typeface="Trebuchet MS" pitchFamily="34" charset="0"/>
              </a:rPr>
              <a:t>comprehensively</a:t>
            </a:r>
            <a:r>
              <a:rPr lang="en-US" dirty="0" smtClean="0">
                <a:latin typeface="Trebuchet MS" pitchFamily="34" charset="0"/>
              </a:rPr>
              <a:t> address tail latency</a:t>
            </a:r>
          </a:p>
          <a:p>
            <a:pPr fontAlgn="base"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b="1" dirty="0" smtClean="0">
                <a:latin typeface="Trebuchet MS" pitchFamily="34" charset="0"/>
              </a:rPr>
              <a:t>Finely</a:t>
            </a:r>
            <a:r>
              <a:rPr lang="en-US" dirty="0" smtClean="0">
                <a:latin typeface="Trebuchet MS" pitchFamily="34" charset="0"/>
              </a:rPr>
              <a:t> vary sending rate based on </a:t>
            </a:r>
            <a:r>
              <a:rPr lang="en-US" b="1" dirty="0" smtClean="0">
                <a:solidFill>
                  <a:schemeClr val="tx1"/>
                </a:solidFill>
                <a:latin typeface="Trebuchet MS" pitchFamily="34" charset="0"/>
              </a:rPr>
              <a:t>extent</a:t>
            </a:r>
            <a:r>
              <a:rPr lang="en-US" dirty="0" smtClean="0">
                <a:latin typeface="Trebuchet MS" pitchFamily="34" charset="0"/>
              </a:rPr>
              <a:t> of congestion</a:t>
            </a:r>
            <a:endParaRPr lang="en-US" i="1" dirty="0" smtClean="0">
              <a:latin typeface="Trebuchet MS" pitchFamily="34" charset="0"/>
            </a:endParaRPr>
          </a:p>
          <a:p>
            <a:pPr fontAlgn="base"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dirty="0" smtClean="0">
                <a:latin typeface="Trebuchet MS" pitchFamily="34" charset="0"/>
              </a:rPr>
              <a:t>shortens tail latency, but is </a:t>
            </a:r>
            <a:r>
              <a:rPr lang="en-US" dirty="0" smtClean="0">
                <a:solidFill>
                  <a:srgbClr val="FF0000"/>
                </a:solidFill>
                <a:latin typeface="Trebuchet MS" pitchFamily="34" charset="0"/>
              </a:rPr>
              <a:t>not</a:t>
            </a:r>
            <a:r>
              <a:rPr lang="en-US" dirty="0" smtClean="0">
                <a:latin typeface="Trebuchet MS" pitchFamily="34" charset="0"/>
              </a:rPr>
              <a:t> deadline aware</a:t>
            </a:r>
          </a:p>
          <a:p>
            <a:pPr lvl="1"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Trebuchet MS" pitchFamily="34" charset="0"/>
              </a:rPr>
              <a:t>~25% </a:t>
            </a:r>
            <a:r>
              <a:rPr lang="en-US" sz="2400" dirty="0" smtClean="0">
                <a:latin typeface="Trebuchet MS" pitchFamily="34" charset="0"/>
              </a:rPr>
              <a:t>missed deadlines at high fan-in &amp; tight deadlines</a:t>
            </a:r>
            <a:endParaRPr lang="en-US" sz="2400" dirty="0" smtClean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4" name="Text Placeholder 5"/>
          <p:cNvSpPr>
            <a:spLocks noGrp="1"/>
          </p:cNvSpPr>
          <p:nvPr>
            <p:ph type="body" idx="10"/>
          </p:nvPr>
        </p:nvSpPr>
        <p:spPr>
          <a:xfrm>
            <a:off x="0" y="6019800"/>
            <a:ext cx="9144000" cy="6858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DCTCP handles fan-in bursts, but is not deadline-aware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Approaches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10" y="1342291"/>
            <a:ext cx="8869680" cy="4448909"/>
          </a:xfrm>
          <a:solidFill>
            <a:schemeClr val="bg1"/>
          </a:solidFill>
        </p:spPr>
        <p:txBody>
          <a:bodyPr/>
          <a:lstStyle/>
          <a:p>
            <a:pPr fontAlgn="base">
              <a:lnSpc>
                <a:spcPct val="150000"/>
              </a:lnSpc>
              <a:buSzPct val="100000"/>
              <a:buNone/>
            </a:pPr>
            <a:r>
              <a:rPr lang="en-US" b="1" dirty="0" smtClean="0"/>
              <a:t>Deadline Delivery Protocol (D</a:t>
            </a:r>
            <a:r>
              <a:rPr lang="en-US" b="1" baseline="30000" dirty="0" smtClean="0"/>
              <a:t>3</a:t>
            </a:r>
            <a:r>
              <a:rPr lang="en-US" dirty="0" smtClean="0"/>
              <a:t>)</a:t>
            </a:r>
            <a:r>
              <a:rPr lang="en-US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2"/>
                </a:solidFill>
              </a:rPr>
              <a:t>[SIGCOMM '11]</a:t>
            </a:r>
            <a:r>
              <a:rPr lang="en-US" dirty="0" smtClean="0"/>
              <a:t>: </a:t>
            </a:r>
          </a:p>
          <a:p>
            <a:pPr fontAlgn="base"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dirty="0" smtClean="0">
                <a:latin typeface="Trebuchet MS" pitchFamily="34" charset="0"/>
              </a:rPr>
              <a:t>first </a:t>
            </a:r>
            <a:r>
              <a:rPr lang="en-US" b="1" dirty="0" smtClean="0">
                <a:solidFill>
                  <a:schemeClr val="tx1"/>
                </a:solidFill>
                <a:latin typeface="Trebuchet MS" pitchFamily="34" charset="0"/>
              </a:rPr>
              <a:t>deadline-aware </a:t>
            </a:r>
            <a:r>
              <a:rPr lang="en-US" dirty="0" smtClean="0">
                <a:latin typeface="Trebuchet MS" pitchFamily="34" charset="0"/>
              </a:rPr>
              <a:t>flow scheduling</a:t>
            </a:r>
          </a:p>
          <a:p>
            <a:pPr lvl="1"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 smtClean="0">
                <a:latin typeface="Trebuchet MS" pitchFamily="34" charset="0"/>
              </a:rPr>
              <a:t>Proactive &amp; centralized</a:t>
            </a:r>
          </a:p>
          <a:p>
            <a:pPr lvl="1"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 smtClean="0">
                <a:latin typeface="Trebuchet MS" pitchFamily="34" charset="0"/>
              </a:rPr>
              <a:t>No per-flow state </a:t>
            </a:r>
            <a:r>
              <a:rPr lang="en-US" sz="2400" dirty="0" smtClean="0">
                <a:latin typeface="Trebuchet MS" pitchFamily="34" charset="0"/>
                <a:sym typeface="Wingdings" pitchFamily="2" charset="2"/>
              </a:rPr>
              <a:t></a:t>
            </a:r>
            <a:r>
              <a:rPr lang="en-US" sz="2400" dirty="0" smtClean="0">
                <a:latin typeface="Trebuchet MS" pitchFamily="34" charset="0"/>
              </a:rPr>
              <a:t> FCFS</a:t>
            </a:r>
          </a:p>
          <a:p>
            <a:pPr lvl="2"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 smtClean="0">
                <a:latin typeface="Trebuchet MS" pitchFamily="34" charset="0"/>
              </a:rPr>
              <a:t>Many deadline </a:t>
            </a:r>
            <a:r>
              <a:rPr lang="en-US" sz="2400" dirty="0" smtClean="0">
                <a:solidFill>
                  <a:srgbClr val="FF0000"/>
                </a:solidFill>
                <a:latin typeface="Trebuchet MS" pitchFamily="34" charset="0"/>
              </a:rPr>
              <a:t>priority inversions</a:t>
            </a:r>
            <a:r>
              <a:rPr lang="en-US" sz="2400" dirty="0" smtClean="0">
                <a:latin typeface="Trebuchet MS" pitchFamily="34" charset="0"/>
              </a:rPr>
              <a:t> at fan-in bursts</a:t>
            </a:r>
          </a:p>
          <a:p>
            <a:pPr fontAlgn="base"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dirty="0" smtClean="0">
                <a:latin typeface="Trebuchet MS" pitchFamily="34" charset="0"/>
              </a:rPr>
              <a:t>Other practical shortcomings</a:t>
            </a:r>
          </a:p>
          <a:p>
            <a:pPr lvl="1" fontAlgn="base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 smtClean="0">
                <a:latin typeface="Trebuchet MS" pitchFamily="34" charset="0"/>
              </a:rPr>
              <a:t>Cannot </a:t>
            </a:r>
            <a:r>
              <a:rPr lang="en-US" sz="2400" dirty="0" smtClean="0">
                <a:solidFill>
                  <a:srgbClr val="FF0000"/>
                </a:solidFill>
                <a:latin typeface="Trebuchet MS" pitchFamily="34" charset="0"/>
              </a:rPr>
              <a:t>coexist</a:t>
            </a:r>
            <a:r>
              <a:rPr lang="en-US" sz="2400" dirty="0" smtClean="0">
                <a:latin typeface="Trebuchet MS" pitchFamily="34" charset="0"/>
              </a:rPr>
              <a:t> with TCP,  requires </a:t>
            </a:r>
            <a:r>
              <a:rPr lang="en-US" sz="2400" dirty="0" smtClean="0">
                <a:solidFill>
                  <a:srgbClr val="FF0000"/>
                </a:solidFill>
                <a:latin typeface="Trebuchet MS" pitchFamily="34" charset="0"/>
              </a:rPr>
              <a:t>custom</a:t>
            </a:r>
            <a:r>
              <a:rPr lang="en-US" sz="2400" dirty="0" smtClean="0">
                <a:latin typeface="Trebuchet MS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Trebuchet MS" pitchFamily="34" charset="0"/>
              </a:rPr>
              <a:t>silicon</a:t>
            </a:r>
            <a:endParaRPr lang="en-US" sz="2400" dirty="0">
              <a:latin typeface="Trebuchet MS" pitchFamily="34" charset="0"/>
            </a:endParaRPr>
          </a:p>
        </p:txBody>
      </p:sp>
      <p:sp>
        <p:nvSpPr>
          <p:cNvPr id="4" name="Text Placeholder 5"/>
          <p:cNvSpPr>
            <a:spLocks noGrp="1"/>
          </p:cNvSpPr>
          <p:nvPr>
            <p:ph type="body" idx="10"/>
          </p:nvPr>
        </p:nvSpPr>
        <p:spPr>
          <a:xfrm>
            <a:off x="114300" y="5638800"/>
            <a:ext cx="8915400" cy="1090245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D</a:t>
            </a:r>
            <a:r>
              <a:rPr lang="en-US" baseline="30000" dirty="0" smtClean="0"/>
              <a:t>3</a:t>
            </a:r>
            <a:r>
              <a:rPr lang="en-US" dirty="0" smtClean="0"/>
              <a:t> is deadline-aware, but does not </a:t>
            </a:r>
            <a:r>
              <a:rPr lang="en-US" smtClean="0"/>
              <a:t>handle fan-in </a:t>
            </a:r>
            <a:r>
              <a:rPr lang="en-US" dirty="0" smtClean="0"/>
              <a:t>bursts well; suffers from other practical shortcomings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r>
              <a:rPr lang="en-US" baseline="30000" dirty="0" smtClean="0"/>
              <a:t>2</a:t>
            </a:r>
            <a:r>
              <a:rPr lang="en-US" dirty="0" smtClean="0"/>
              <a:t>TCP’s Contributions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599" y="1671577"/>
            <a:ext cx="8686800" cy="4272023"/>
          </a:xfrm>
        </p:spPr>
        <p:txBody>
          <a:bodyPr/>
          <a:lstStyle/>
          <a:p>
            <a:pPr marL="457200" indent="-457200" fontAlgn="base">
              <a:buSzPct val="100000"/>
              <a:buFont typeface="+mj-lt"/>
              <a:buAutoNum type="arabicParenR"/>
            </a:pPr>
            <a:r>
              <a:rPr lang="en-US" b="1" dirty="0" smtClean="0">
                <a:solidFill>
                  <a:schemeClr val="tx1"/>
                </a:solidFill>
              </a:rPr>
              <a:t>Deadline-aware</a:t>
            </a:r>
            <a:r>
              <a:rPr lang="en-US" dirty="0" smtClean="0"/>
              <a:t> and handles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fan-in bursts</a:t>
            </a:r>
          </a:p>
          <a:p>
            <a:pPr marL="800100" lvl="1" indent="-342900" fontAlgn="base">
              <a:buFont typeface="Wingdings" pitchFamily="2" charset="2"/>
              <a:buChar char="§"/>
            </a:pPr>
            <a:r>
              <a:rPr lang="en-US" sz="2400" i="1" dirty="0" smtClean="0">
                <a:solidFill>
                  <a:schemeClr val="tx1"/>
                </a:solidFill>
                <a:latin typeface="Trebuchet MS" pitchFamily="34" charset="0"/>
              </a:rPr>
              <a:t>Elegant</a:t>
            </a:r>
            <a:r>
              <a:rPr lang="en-US" sz="2400" i="1" dirty="0" smtClean="0">
                <a:solidFill>
                  <a:srgbClr val="00B050"/>
                </a:solidFill>
                <a:latin typeface="Trebuchet MS" pitchFamily="34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Trebuchet MS" pitchFamily="34" charset="0"/>
              </a:rPr>
              <a:t>gamma-correction</a:t>
            </a:r>
            <a:r>
              <a:rPr lang="en-US" sz="2400" dirty="0" smtClean="0">
                <a:latin typeface="Trebuchet MS" pitchFamily="34" charset="0"/>
              </a:rPr>
              <a:t> for congestion avoidance</a:t>
            </a:r>
          </a:p>
          <a:p>
            <a:pPr marL="1257300" lvl="2" indent="-342900" fontAlgn="base">
              <a:buFont typeface="Wingdings" pitchFamily="2" charset="2"/>
              <a:buChar char="§"/>
            </a:pPr>
            <a:r>
              <a:rPr lang="en-US" sz="2400" dirty="0" smtClean="0">
                <a:latin typeface="Trebuchet MS" pitchFamily="34" charset="0"/>
              </a:rPr>
              <a:t>far-deadline </a:t>
            </a:r>
            <a:r>
              <a:rPr lang="en-US" sz="2400" dirty="0" smtClean="0">
                <a:latin typeface="Trebuchet MS" pitchFamily="34" charset="0"/>
                <a:sym typeface="Wingdings" pitchFamily="2" charset="2"/>
              </a:rPr>
              <a:t> </a:t>
            </a:r>
            <a:r>
              <a:rPr lang="en-US" sz="2400" dirty="0" smtClean="0">
                <a:latin typeface="Trebuchet MS" pitchFamily="34" charset="0"/>
              </a:rPr>
              <a:t>back off more </a:t>
            </a:r>
          </a:p>
          <a:p>
            <a:pPr marL="1257300" lvl="2" indent="-342900" fontAlgn="base">
              <a:buNone/>
            </a:pPr>
            <a:r>
              <a:rPr lang="en-US" sz="2400" dirty="0" smtClean="0">
                <a:latin typeface="Trebuchet MS" pitchFamily="34" charset="0"/>
              </a:rPr>
              <a:t>	near-deadline </a:t>
            </a:r>
            <a:r>
              <a:rPr lang="en-US" sz="2400" dirty="0" smtClean="0">
                <a:latin typeface="Trebuchet MS" pitchFamily="34" charset="0"/>
                <a:sym typeface="Wingdings" pitchFamily="2" charset="2"/>
              </a:rPr>
              <a:t> back off less</a:t>
            </a:r>
            <a:endParaRPr lang="en-US" sz="2400" dirty="0" smtClean="0">
              <a:latin typeface="Trebuchet MS" pitchFamily="34" charset="0"/>
            </a:endParaRPr>
          </a:p>
          <a:p>
            <a:pPr marL="857250" lvl="1" indent="-342900" fontAlgn="base">
              <a:buFont typeface="Wingdings" pitchFamily="2" charset="2"/>
              <a:buChar char="§"/>
            </a:pPr>
            <a:r>
              <a:rPr lang="en-US" sz="2400" dirty="0" smtClean="0">
                <a:latin typeface="Trebuchet MS" pitchFamily="34" charset="0"/>
              </a:rPr>
              <a:t>Reactive, decentralized, state (end hosts)</a:t>
            </a:r>
          </a:p>
          <a:p>
            <a:pPr marL="457200" indent="-457200" fontAlgn="base">
              <a:lnSpc>
                <a:spcPct val="150000"/>
              </a:lnSpc>
              <a:buSzPct val="100000"/>
              <a:buFont typeface="+mj-lt"/>
              <a:buAutoNum type="arabicParenR"/>
            </a:pPr>
            <a:r>
              <a:rPr lang="en-US" dirty="0" smtClean="0"/>
              <a:t>Does </a:t>
            </a:r>
            <a:r>
              <a:rPr lang="en-US" b="1" dirty="0" smtClean="0"/>
              <a:t>not</a:t>
            </a:r>
            <a:r>
              <a:rPr lang="en-US" dirty="0" smtClean="0"/>
              <a:t> hinder long-lived (non-deadline) flows</a:t>
            </a:r>
          </a:p>
          <a:p>
            <a:pPr marL="457200" indent="-457200" fontAlgn="base">
              <a:lnSpc>
                <a:spcPct val="150000"/>
              </a:lnSpc>
              <a:buSzPct val="100000"/>
              <a:buFont typeface="+mj-lt"/>
              <a:buAutoNum type="arabicParenR"/>
            </a:pPr>
            <a:r>
              <a:rPr lang="en-US" b="1" dirty="0" smtClean="0">
                <a:solidFill>
                  <a:schemeClr val="tx1"/>
                </a:solidFill>
              </a:rPr>
              <a:t>Coexists</a:t>
            </a:r>
            <a:r>
              <a:rPr lang="en-US" dirty="0" smtClean="0"/>
              <a:t> with TCP </a:t>
            </a:r>
            <a:r>
              <a:rPr lang="en-US" dirty="0" smtClean="0">
                <a:sym typeface="Wingdings" pitchFamily="2" charset="2"/>
              </a:rPr>
              <a:t> incrementally deployable</a:t>
            </a:r>
            <a:endParaRPr lang="en-US" dirty="0" smtClean="0"/>
          </a:p>
          <a:p>
            <a:pPr marL="457200" indent="-457200" fontAlgn="base">
              <a:lnSpc>
                <a:spcPct val="150000"/>
              </a:lnSpc>
              <a:buSzPct val="100000"/>
              <a:buFont typeface="+mj-lt"/>
              <a:buAutoNum type="arabicParenR"/>
            </a:pPr>
            <a:r>
              <a:rPr lang="en-US" b="1" dirty="0" smtClean="0"/>
              <a:t>No</a:t>
            </a:r>
            <a:r>
              <a:rPr lang="en-US" dirty="0" smtClean="0"/>
              <a:t> change to switch hardware </a:t>
            </a:r>
            <a:r>
              <a:rPr lang="en-US" dirty="0" smtClean="0">
                <a:sym typeface="Wingdings" pitchFamily="2" charset="2"/>
              </a:rPr>
              <a:t> deployable today</a:t>
            </a: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228600" y="5715000"/>
            <a:ext cx="8686800" cy="990600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 lIns="91425" tIns="91425" rIns="91425" bIns="91425" anchor="t" anchorCtr="0"/>
          <a:lstStyle/>
          <a:p>
            <a:pPr algn="ctr">
              <a:buNone/>
            </a:pPr>
            <a:r>
              <a:rPr lang="en-US" dirty="0" smtClean="0"/>
              <a:t>D</a:t>
            </a:r>
            <a:r>
              <a:rPr lang="en-US" baseline="30000" dirty="0" smtClean="0"/>
              <a:t>2</a:t>
            </a:r>
            <a:r>
              <a:rPr lang="en-US" dirty="0" smtClean="0"/>
              <a:t>TCP achieves 75% and 50% fewer missed </a:t>
            </a:r>
          </a:p>
          <a:p>
            <a:pPr algn="ctr">
              <a:buNone/>
            </a:pPr>
            <a:r>
              <a:rPr lang="en-US" dirty="0" smtClean="0"/>
              <a:t>deadlines than DCTCP and D</a:t>
            </a:r>
            <a:r>
              <a:rPr lang="en-US" baseline="30000" dirty="0" smtClean="0"/>
              <a:t>3 </a:t>
            </a:r>
            <a:r>
              <a:rPr lang="en-US" dirty="0" smtClean="0"/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Introduction</a:t>
            </a:r>
          </a:p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sz="2800" dirty="0" smtClean="0"/>
              <a:t>OLDIs</a:t>
            </a:r>
          </a:p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sz="2800" dirty="0" smtClean="0"/>
              <a:t>D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TCP</a:t>
            </a:r>
          </a:p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sz="2800" dirty="0" smtClean="0"/>
              <a:t>Results: Small Scale Real Implementation </a:t>
            </a:r>
          </a:p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sz="2800" dirty="0" smtClean="0"/>
              <a:t>Results: At-Scale Simulation</a:t>
            </a:r>
          </a:p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sz="2800" dirty="0" smtClean="0"/>
              <a:t>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OLDIs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320" y="1600200"/>
            <a:ext cx="8869680" cy="5029200"/>
          </a:xfrm>
          <a:solidFill>
            <a:schemeClr val="lt1"/>
          </a:solidFill>
        </p:spPr>
        <p:txBody>
          <a:bodyPr/>
          <a:lstStyle/>
          <a:p>
            <a:pPr>
              <a:buSzPct val="100000"/>
              <a:buNone/>
            </a:pPr>
            <a:r>
              <a:rPr lang="en-US" dirty="0" smtClean="0">
                <a:solidFill>
                  <a:srgbClr val="333336"/>
                </a:solidFill>
              </a:rPr>
              <a:t>OLDI = </a:t>
            </a:r>
            <a:r>
              <a:rPr lang="en-US" sz="2800" b="1" dirty="0" smtClean="0">
                <a:solidFill>
                  <a:schemeClr val="tx1"/>
                </a:solidFill>
              </a:rPr>
              <a:t>O</a:t>
            </a:r>
            <a:r>
              <a:rPr lang="en-US" dirty="0" smtClean="0">
                <a:solidFill>
                  <a:srgbClr val="333336"/>
                </a:solidFill>
              </a:rPr>
              <a:t>n</a:t>
            </a:r>
            <a:r>
              <a:rPr lang="en-US" sz="2800" b="1" dirty="0" smtClean="0">
                <a:solidFill>
                  <a:schemeClr val="tx1"/>
                </a:solidFill>
              </a:rPr>
              <a:t>L</a:t>
            </a:r>
            <a:r>
              <a:rPr lang="en-US" dirty="0" smtClean="0">
                <a:solidFill>
                  <a:srgbClr val="333336"/>
                </a:solidFill>
              </a:rPr>
              <a:t>ine </a:t>
            </a:r>
            <a:r>
              <a:rPr lang="en-US" sz="2800" b="1" dirty="0" smtClean="0">
                <a:solidFill>
                  <a:schemeClr val="tx1"/>
                </a:solidFill>
              </a:rPr>
              <a:t>D</a:t>
            </a:r>
            <a:r>
              <a:rPr lang="en-US" dirty="0" smtClean="0">
                <a:solidFill>
                  <a:srgbClr val="333336"/>
                </a:solidFill>
              </a:rPr>
              <a:t>ata </a:t>
            </a:r>
            <a:r>
              <a:rPr lang="en-US" sz="2800" b="1" dirty="0" smtClean="0">
                <a:solidFill>
                  <a:schemeClr val="tx1"/>
                </a:solidFill>
              </a:rPr>
              <a:t>I</a:t>
            </a:r>
            <a:r>
              <a:rPr lang="en-US" dirty="0" smtClean="0">
                <a:solidFill>
                  <a:srgbClr val="333336"/>
                </a:solidFill>
              </a:rPr>
              <a:t>ntensive applications</a:t>
            </a:r>
          </a:p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b="1" dirty="0" smtClean="0">
                <a:solidFill>
                  <a:schemeClr val="tx1"/>
                </a:solidFill>
              </a:rPr>
              <a:t>Deadline bound</a:t>
            </a:r>
            <a:r>
              <a:rPr lang="en-US" dirty="0" smtClean="0">
                <a:solidFill>
                  <a:schemeClr val="tx1"/>
                </a:solidFill>
              </a:rPr>
              <a:t>,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333336"/>
                </a:solidFill>
              </a:rPr>
              <a:t>handle large data</a:t>
            </a:r>
          </a:p>
          <a:p>
            <a:pPr fontAlgn="base"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dirty="0" smtClean="0">
                <a:solidFill>
                  <a:srgbClr val="333336"/>
                </a:solidFill>
              </a:rPr>
              <a:t>P</a:t>
            </a:r>
            <a:r>
              <a:rPr lang="en-US" dirty="0" smtClean="0">
                <a:solidFill>
                  <a:srgbClr val="333336"/>
                </a:solidFill>
                <a:sym typeface="Wingdings" pitchFamily="2" charset="2"/>
              </a:rPr>
              <a:t>artition-aggregate</a:t>
            </a:r>
            <a:r>
              <a:rPr lang="en-US" dirty="0" smtClean="0">
                <a:solidFill>
                  <a:srgbClr val="333336"/>
                </a:solidFill>
              </a:rPr>
              <a:t> </a:t>
            </a:r>
          </a:p>
          <a:p>
            <a:pPr lvl="1" fontAlgn="base">
              <a:buFont typeface="Wingdings" pitchFamily="2" charset="2"/>
              <a:buChar char="§"/>
            </a:pPr>
            <a:r>
              <a:rPr lang="en-US" sz="2400" b="1" dirty="0" smtClean="0">
                <a:solidFill>
                  <a:schemeClr val="tx1"/>
                </a:solidFill>
                <a:latin typeface="Trebuchet MS" pitchFamily="34" charset="0"/>
              </a:rPr>
              <a:t>Tree-like structure</a:t>
            </a:r>
          </a:p>
          <a:p>
            <a:pPr lvl="1" fontAlgn="base"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333336"/>
                </a:solidFill>
                <a:latin typeface="Trebuchet MS" pitchFamily="34" charset="0"/>
              </a:rPr>
              <a:t>Root node sends </a:t>
            </a:r>
            <a:r>
              <a:rPr lang="en-US" sz="2400" i="1" dirty="0" smtClean="0">
                <a:solidFill>
                  <a:srgbClr val="333336"/>
                </a:solidFill>
                <a:latin typeface="Trebuchet MS" pitchFamily="34" charset="0"/>
              </a:rPr>
              <a:t>query</a:t>
            </a:r>
          </a:p>
          <a:p>
            <a:pPr lvl="1" fontAlgn="base">
              <a:buFont typeface="Wingdings" pitchFamily="2" charset="2"/>
              <a:buChar char="§"/>
            </a:pPr>
            <a:r>
              <a:rPr lang="en-US" sz="2400" dirty="0" smtClean="0">
                <a:solidFill>
                  <a:srgbClr val="333336"/>
                </a:solidFill>
                <a:latin typeface="Trebuchet MS" pitchFamily="34" charset="0"/>
              </a:rPr>
              <a:t>Leaf nodes respond with </a:t>
            </a:r>
            <a:r>
              <a:rPr lang="en-US" sz="2400" i="1" dirty="0" smtClean="0">
                <a:solidFill>
                  <a:srgbClr val="333336"/>
                </a:solidFill>
                <a:latin typeface="Trebuchet MS" pitchFamily="34" charset="0"/>
              </a:rPr>
              <a:t>data </a:t>
            </a:r>
          </a:p>
          <a:p>
            <a:pPr fontAlgn="base"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sym typeface="Wingdings" pitchFamily="2" charset="2"/>
              </a:rPr>
              <a:t>Deadline budget split among nodes and network</a:t>
            </a:r>
          </a:p>
          <a:p>
            <a:pPr lvl="1" fontAlgn="base"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Trebuchet MS" pitchFamily="34" charset="0"/>
                <a:sym typeface="Wingdings" pitchFamily="2" charset="2"/>
              </a:rPr>
              <a:t>E.g., total = 300 ms, parents-leaf RPC = 50 ms</a:t>
            </a:r>
          </a:p>
          <a:p>
            <a:pPr fontAlgn="base"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sym typeface="Wingdings" pitchFamily="2" charset="2"/>
              </a:rPr>
              <a:t>Missed deadlines  incomplete responses </a:t>
            </a:r>
          </a:p>
          <a:p>
            <a:pPr fontAlgn="base">
              <a:buSzPct val="100000"/>
              <a:buNone/>
            </a:pPr>
            <a:r>
              <a:rPr lang="en-US" dirty="0" smtClean="0">
                <a:solidFill>
                  <a:schemeClr val="tx1"/>
                </a:solidFill>
                <a:sym typeface="Wingdings" pitchFamily="2" charset="2"/>
              </a:rPr>
              <a:t>	 affect user experience &amp; revenue</a:t>
            </a:r>
            <a:endParaRPr lang="en-US" sz="2400" dirty="0" smtClean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7543800" y="4000500"/>
            <a:ext cx="533400" cy="533400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5562600" y="4000500"/>
            <a:ext cx="533400" cy="533400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6172200" y="2971800"/>
            <a:ext cx="533400" cy="533400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924800" y="2971800"/>
            <a:ext cx="533400" cy="533400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7086600" y="1828800"/>
            <a:ext cx="533400" cy="533400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6553200" y="4000500"/>
            <a:ext cx="533400" cy="533400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8534400" y="4000500"/>
            <a:ext cx="533400" cy="533400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0"/>
          <p:cNvSpPr/>
          <p:nvPr/>
        </p:nvSpPr>
        <p:spPr>
          <a:xfrm>
            <a:off x="6594231" y="2209800"/>
            <a:ext cx="492369" cy="779585"/>
          </a:xfrm>
          <a:custGeom>
            <a:avLst/>
            <a:gdLst>
              <a:gd name="connsiteX0" fmla="*/ 580292 w 580292"/>
              <a:gd name="connsiteY0" fmla="*/ 0 h 668216"/>
              <a:gd name="connsiteX1" fmla="*/ 105507 w 580292"/>
              <a:gd name="connsiteY1" fmla="*/ 123093 h 668216"/>
              <a:gd name="connsiteX2" fmla="*/ 0 w 580292"/>
              <a:gd name="connsiteY2" fmla="*/ 668216 h 668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80292" h="668216">
                <a:moveTo>
                  <a:pt x="580292" y="0"/>
                </a:moveTo>
                <a:cubicBezTo>
                  <a:pt x="391257" y="5862"/>
                  <a:pt x="202222" y="11724"/>
                  <a:pt x="105507" y="123093"/>
                </a:cubicBezTo>
                <a:cubicBezTo>
                  <a:pt x="8792" y="234462"/>
                  <a:pt x="17585" y="583224"/>
                  <a:pt x="0" y="668216"/>
                </a:cubicBezTo>
              </a:path>
            </a:pathLst>
          </a:custGeom>
          <a:ln w="5715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reeform 51"/>
          <p:cNvSpPr/>
          <p:nvPr/>
        </p:nvSpPr>
        <p:spPr>
          <a:xfrm>
            <a:off x="5867400" y="3429000"/>
            <a:ext cx="381000" cy="609600"/>
          </a:xfrm>
          <a:custGeom>
            <a:avLst/>
            <a:gdLst>
              <a:gd name="connsiteX0" fmla="*/ 580292 w 580292"/>
              <a:gd name="connsiteY0" fmla="*/ 0 h 668216"/>
              <a:gd name="connsiteX1" fmla="*/ 105507 w 580292"/>
              <a:gd name="connsiteY1" fmla="*/ 123093 h 668216"/>
              <a:gd name="connsiteX2" fmla="*/ 0 w 580292"/>
              <a:gd name="connsiteY2" fmla="*/ 668216 h 668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80292" h="668216">
                <a:moveTo>
                  <a:pt x="580292" y="0"/>
                </a:moveTo>
                <a:cubicBezTo>
                  <a:pt x="391257" y="5862"/>
                  <a:pt x="202222" y="11724"/>
                  <a:pt x="105507" y="123093"/>
                </a:cubicBezTo>
                <a:cubicBezTo>
                  <a:pt x="8792" y="234462"/>
                  <a:pt x="17585" y="583224"/>
                  <a:pt x="0" y="668216"/>
                </a:cubicBezTo>
              </a:path>
            </a:pathLst>
          </a:custGeom>
          <a:ln w="5715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 54"/>
          <p:cNvSpPr/>
          <p:nvPr/>
        </p:nvSpPr>
        <p:spPr>
          <a:xfrm>
            <a:off x="7620000" y="3429000"/>
            <a:ext cx="381000" cy="685800"/>
          </a:xfrm>
          <a:custGeom>
            <a:avLst/>
            <a:gdLst>
              <a:gd name="connsiteX0" fmla="*/ 580292 w 580292"/>
              <a:gd name="connsiteY0" fmla="*/ 0 h 668216"/>
              <a:gd name="connsiteX1" fmla="*/ 105507 w 580292"/>
              <a:gd name="connsiteY1" fmla="*/ 123093 h 668216"/>
              <a:gd name="connsiteX2" fmla="*/ 0 w 580292"/>
              <a:gd name="connsiteY2" fmla="*/ 668216 h 668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80292" h="668216">
                <a:moveTo>
                  <a:pt x="580292" y="0"/>
                </a:moveTo>
                <a:cubicBezTo>
                  <a:pt x="391257" y="5862"/>
                  <a:pt x="202222" y="11724"/>
                  <a:pt x="105507" y="123093"/>
                </a:cubicBezTo>
                <a:cubicBezTo>
                  <a:pt x="8792" y="234462"/>
                  <a:pt x="17585" y="583224"/>
                  <a:pt x="0" y="668216"/>
                </a:cubicBezTo>
              </a:path>
            </a:pathLst>
          </a:custGeom>
          <a:ln w="5715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reeform 55"/>
          <p:cNvSpPr/>
          <p:nvPr/>
        </p:nvSpPr>
        <p:spPr>
          <a:xfrm>
            <a:off x="6629400" y="2286000"/>
            <a:ext cx="685800" cy="720969"/>
          </a:xfrm>
          <a:custGeom>
            <a:avLst/>
            <a:gdLst>
              <a:gd name="connsiteX0" fmla="*/ 0 w 753207"/>
              <a:gd name="connsiteY0" fmla="*/ 597877 h 597877"/>
              <a:gd name="connsiteX1" fmla="*/ 633046 w 753207"/>
              <a:gd name="connsiteY1" fmla="*/ 351693 h 597877"/>
              <a:gd name="connsiteX2" fmla="*/ 720969 w 753207"/>
              <a:gd name="connsiteY2" fmla="*/ 0 h 597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3207" h="597877">
                <a:moveTo>
                  <a:pt x="0" y="597877"/>
                </a:moveTo>
                <a:cubicBezTo>
                  <a:pt x="256442" y="524608"/>
                  <a:pt x="512885" y="451339"/>
                  <a:pt x="633046" y="351693"/>
                </a:cubicBezTo>
                <a:cubicBezTo>
                  <a:pt x="753207" y="252047"/>
                  <a:pt x="709246" y="41031"/>
                  <a:pt x="720969" y="0"/>
                </a:cubicBezTo>
              </a:path>
            </a:pathLst>
          </a:custGeom>
          <a:ln w="5715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6"/>
          <p:cNvSpPr/>
          <p:nvPr/>
        </p:nvSpPr>
        <p:spPr>
          <a:xfrm>
            <a:off x="6019800" y="3429000"/>
            <a:ext cx="381000" cy="609601"/>
          </a:xfrm>
          <a:custGeom>
            <a:avLst/>
            <a:gdLst>
              <a:gd name="connsiteX0" fmla="*/ 0 w 753207"/>
              <a:gd name="connsiteY0" fmla="*/ 597877 h 597877"/>
              <a:gd name="connsiteX1" fmla="*/ 633046 w 753207"/>
              <a:gd name="connsiteY1" fmla="*/ 351693 h 597877"/>
              <a:gd name="connsiteX2" fmla="*/ 720969 w 753207"/>
              <a:gd name="connsiteY2" fmla="*/ 0 h 597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3207" h="597877">
                <a:moveTo>
                  <a:pt x="0" y="597877"/>
                </a:moveTo>
                <a:cubicBezTo>
                  <a:pt x="256442" y="524608"/>
                  <a:pt x="512885" y="451339"/>
                  <a:pt x="633046" y="351693"/>
                </a:cubicBezTo>
                <a:cubicBezTo>
                  <a:pt x="753207" y="252047"/>
                  <a:pt x="709246" y="41031"/>
                  <a:pt x="720969" y="0"/>
                </a:cubicBezTo>
              </a:path>
            </a:pathLst>
          </a:custGeom>
          <a:ln w="5715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Freeform 57"/>
          <p:cNvSpPr/>
          <p:nvPr/>
        </p:nvSpPr>
        <p:spPr>
          <a:xfrm>
            <a:off x="7924800" y="3429000"/>
            <a:ext cx="228600" cy="609600"/>
          </a:xfrm>
          <a:custGeom>
            <a:avLst/>
            <a:gdLst>
              <a:gd name="connsiteX0" fmla="*/ 0 w 753207"/>
              <a:gd name="connsiteY0" fmla="*/ 597877 h 597877"/>
              <a:gd name="connsiteX1" fmla="*/ 633046 w 753207"/>
              <a:gd name="connsiteY1" fmla="*/ 351693 h 597877"/>
              <a:gd name="connsiteX2" fmla="*/ 720969 w 753207"/>
              <a:gd name="connsiteY2" fmla="*/ 0 h 597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3207" h="597877">
                <a:moveTo>
                  <a:pt x="0" y="597877"/>
                </a:moveTo>
                <a:cubicBezTo>
                  <a:pt x="256442" y="524608"/>
                  <a:pt x="512885" y="451339"/>
                  <a:pt x="633046" y="351693"/>
                </a:cubicBezTo>
                <a:cubicBezTo>
                  <a:pt x="753207" y="252047"/>
                  <a:pt x="709246" y="41031"/>
                  <a:pt x="720969" y="0"/>
                </a:cubicBezTo>
              </a:path>
            </a:pathLst>
          </a:custGeom>
          <a:ln w="5715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9"/>
          <p:cNvSpPr/>
          <p:nvPr/>
        </p:nvSpPr>
        <p:spPr>
          <a:xfrm>
            <a:off x="7620001" y="2133600"/>
            <a:ext cx="533400" cy="838200"/>
          </a:xfrm>
          <a:custGeom>
            <a:avLst/>
            <a:gdLst>
              <a:gd name="connsiteX0" fmla="*/ 0 w 597877"/>
              <a:gd name="connsiteY0" fmla="*/ 67408 h 788377"/>
              <a:gd name="connsiteX1" fmla="*/ 457200 w 597877"/>
              <a:gd name="connsiteY1" fmla="*/ 120161 h 788377"/>
              <a:gd name="connsiteX2" fmla="*/ 597877 w 597877"/>
              <a:gd name="connsiteY2" fmla="*/ 788377 h 788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97877" h="788377">
                <a:moveTo>
                  <a:pt x="0" y="67408"/>
                </a:moveTo>
                <a:cubicBezTo>
                  <a:pt x="178777" y="33704"/>
                  <a:pt x="357554" y="0"/>
                  <a:pt x="457200" y="120161"/>
                </a:cubicBezTo>
                <a:cubicBezTo>
                  <a:pt x="556846" y="240322"/>
                  <a:pt x="580293" y="671146"/>
                  <a:pt x="597877" y="788377"/>
                </a:cubicBezTo>
              </a:path>
            </a:pathLst>
          </a:custGeom>
          <a:ln w="5715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Freeform 60"/>
          <p:cNvSpPr/>
          <p:nvPr/>
        </p:nvSpPr>
        <p:spPr>
          <a:xfrm>
            <a:off x="8382000" y="3352800"/>
            <a:ext cx="457200" cy="685800"/>
          </a:xfrm>
          <a:custGeom>
            <a:avLst/>
            <a:gdLst>
              <a:gd name="connsiteX0" fmla="*/ 0 w 597877"/>
              <a:gd name="connsiteY0" fmla="*/ 67408 h 788377"/>
              <a:gd name="connsiteX1" fmla="*/ 457200 w 597877"/>
              <a:gd name="connsiteY1" fmla="*/ 120161 h 788377"/>
              <a:gd name="connsiteX2" fmla="*/ 597877 w 597877"/>
              <a:gd name="connsiteY2" fmla="*/ 788377 h 788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97877" h="788377">
                <a:moveTo>
                  <a:pt x="0" y="67408"/>
                </a:moveTo>
                <a:cubicBezTo>
                  <a:pt x="178777" y="33704"/>
                  <a:pt x="357554" y="0"/>
                  <a:pt x="457200" y="120161"/>
                </a:cubicBezTo>
                <a:cubicBezTo>
                  <a:pt x="556846" y="240322"/>
                  <a:pt x="580293" y="671146"/>
                  <a:pt x="597877" y="788377"/>
                </a:cubicBezTo>
              </a:path>
            </a:pathLst>
          </a:custGeom>
          <a:ln w="5715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Freeform 62"/>
          <p:cNvSpPr/>
          <p:nvPr/>
        </p:nvSpPr>
        <p:spPr>
          <a:xfrm>
            <a:off x="6629400" y="3352800"/>
            <a:ext cx="381000" cy="762000"/>
          </a:xfrm>
          <a:custGeom>
            <a:avLst/>
            <a:gdLst>
              <a:gd name="connsiteX0" fmla="*/ 0 w 597877"/>
              <a:gd name="connsiteY0" fmla="*/ 67408 h 788377"/>
              <a:gd name="connsiteX1" fmla="*/ 457200 w 597877"/>
              <a:gd name="connsiteY1" fmla="*/ 120161 h 788377"/>
              <a:gd name="connsiteX2" fmla="*/ 597877 w 597877"/>
              <a:gd name="connsiteY2" fmla="*/ 788377 h 788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97877" h="788377">
                <a:moveTo>
                  <a:pt x="0" y="67408"/>
                </a:moveTo>
                <a:cubicBezTo>
                  <a:pt x="178777" y="33704"/>
                  <a:pt x="357554" y="0"/>
                  <a:pt x="457200" y="120161"/>
                </a:cubicBezTo>
                <a:cubicBezTo>
                  <a:pt x="556846" y="240322"/>
                  <a:pt x="580293" y="671146"/>
                  <a:pt x="597877" y="788377"/>
                </a:cubicBezTo>
              </a:path>
            </a:pathLst>
          </a:custGeom>
          <a:ln w="5715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reeform 63"/>
          <p:cNvSpPr/>
          <p:nvPr/>
        </p:nvSpPr>
        <p:spPr>
          <a:xfrm>
            <a:off x="6559061" y="3446585"/>
            <a:ext cx="298939" cy="592015"/>
          </a:xfrm>
          <a:custGeom>
            <a:avLst/>
            <a:gdLst>
              <a:gd name="connsiteX0" fmla="*/ 52754 w 369277"/>
              <a:gd name="connsiteY0" fmla="*/ 0 h 527538"/>
              <a:gd name="connsiteX1" fmla="*/ 52754 w 369277"/>
              <a:gd name="connsiteY1" fmla="*/ 316523 h 527538"/>
              <a:gd name="connsiteX2" fmla="*/ 369277 w 369277"/>
              <a:gd name="connsiteY2" fmla="*/ 527538 h 527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9277" h="527538">
                <a:moveTo>
                  <a:pt x="52754" y="0"/>
                </a:moveTo>
                <a:cubicBezTo>
                  <a:pt x="26377" y="114300"/>
                  <a:pt x="0" y="228600"/>
                  <a:pt x="52754" y="316523"/>
                </a:cubicBezTo>
                <a:cubicBezTo>
                  <a:pt x="105508" y="404446"/>
                  <a:pt x="331177" y="477715"/>
                  <a:pt x="369277" y="527538"/>
                </a:cubicBezTo>
              </a:path>
            </a:pathLst>
          </a:custGeom>
          <a:ln w="57150">
            <a:solidFill>
              <a:srgbClr val="00B05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64"/>
          <p:cNvSpPr/>
          <p:nvPr/>
        </p:nvSpPr>
        <p:spPr>
          <a:xfrm>
            <a:off x="8305800" y="3429000"/>
            <a:ext cx="457200" cy="609600"/>
          </a:xfrm>
          <a:custGeom>
            <a:avLst/>
            <a:gdLst>
              <a:gd name="connsiteX0" fmla="*/ 52754 w 369277"/>
              <a:gd name="connsiteY0" fmla="*/ 0 h 527538"/>
              <a:gd name="connsiteX1" fmla="*/ 52754 w 369277"/>
              <a:gd name="connsiteY1" fmla="*/ 316523 h 527538"/>
              <a:gd name="connsiteX2" fmla="*/ 369277 w 369277"/>
              <a:gd name="connsiteY2" fmla="*/ 527538 h 527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9277" h="527538">
                <a:moveTo>
                  <a:pt x="52754" y="0"/>
                </a:moveTo>
                <a:cubicBezTo>
                  <a:pt x="26377" y="114300"/>
                  <a:pt x="0" y="228600"/>
                  <a:pt x="52754" y="316523"/>
                </a:cubicBezTo>
                <a:cubicBezTo>
                  <a:pt x="105508" y="404446"/>
                  <a:pt x="331177" y="477715"/>
                  <a:pt x="369277" y="527538"/>
                </a:cubicBezTo>
              </a:path>
            </a:pathLst>
          </a:custGeom>
          <a:ln w="57150">
            <a:solidFill>
              <a:srgbClr val="00B05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reeform 65"/>
          <p:cNvSpPr/>
          <p:nvPr/>
        </p:nvSpPr>
        <p:spPr>
          <a:xfrm>
            <a:off x="7391400" y="2286000"/>
            <a:ext cx="685800" cy="685800"/>
          </a:xfrm>
          <a:custGeom>
            <a:avLst/>
            <a:gdLst>
              <a:gd name="connsiteX0" fmla="*/ 52754 w 369277"/>
              <a:gd name="connsiteY0" fmla="*/ 0 h 527538"/>
              <a:gd name="connsiteX1" fmla="*/ 52754 w 369277"/>
              <a:gd name="connsiteY1" fmla="*/ 316523 h 527538"/>
              <a:gd name="connsiteX2" fmla="*/ 369277 w 369277"/>
              <a:gd name="connsiteY2" fmla="*/ 527538 h 527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9277" h="527538">
                <a:moveTo>
                  <a:pt x="52754" y="0"/>
                </a:moveTo>
                <a:cubicBezTo>
                  <a:pt x="26377" y="114300"/>
                  <a:pt x="0" y="228600"/>
                  <a:pt x="52754" y="316523"/>
                </a:cubicBezTo>
                <a:cubicBezTo>
                  <a:pt x="105508" y="404446"/>
                  <a:pt x="331177" y="477715"/>
                  <a:pt x="369277" y="527538"/>
                </a:cubicBezTo>
              </a:path>
            </a:pathLst>
          </a:custGeom>
          <a:ln w="57150">
            <a:solidFill>
              <a:srgbClr val="00B05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8" name="Straight Connector 67"/>
          <p:cNvCxnSpPr>
            <a:stCxn id="18" idx="4"/>
            <a:endCxn id="26" idx="0"/>
          </p:cNvCxnSpPr>
          <p:nvPr/>
        </p:nvCxnSpPr>
        <p:spPr>
          <a:xfrm flipH="1">
            <a:off x="6438900" y="2362200"/>
            <a:ext cx="914400" cy="609600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26" idx="4"/>
            <a:endCxn id="25" idx="0"/>
          </p:cNvCxnSpPr>
          <p:nvPr/>
        </p:nvCxnSpPr>
        <p:spPr>
          <a:xfrm flipH="1">
            <a:off x="5829300" y="3505200"/>
            <a:ext cx="609600" cy="495300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stCxn id="26" idx="4"/>
            <a:endCxn id="28" idx="0"/>
          </p:cNvCxnSpPr>
          <p:nvPr/>
        </p:nvCxnSpPr>
        <p:spPr>
          <a:xfrm>
            <a:off x="6438900" y="3505200"/>
            <a:ext cx="381000" cy="495300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27" idx="4"/>
            <a:endCxn id="24" idx="0"/>
          </p:cNvCxnSpPr>
          <p:nvPr/>
        </p:nvCxnSpPr>
        <p:spPr>
          <a:xfrm flipH="1">
            <a:off x="7810500" y="3505200"/>
            <a:ext cx="381000" cy="495300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27" idx="4"/>
            <a:endCxn id="29" idx="0"/>
          </p:cNvCxnSpPr>
          <p:nvPr/>
        </p:nvCxnSpPr>
        <p:spPr>
          <a:xfrm>
            <a:off x="8191500" y="3505200"/>
            <a:ext cx="609600" cy="495300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18" idx="4"/>
            <a:endCxn id="60" idx="2"/>
          </p:cNvCxnSpPr>
          <p:nvPr/>
        </p:nvCxnSpPr>
        <p:spPr>
          <a:xfrm>
            <a:off x="7353300" y="2362200"/>
            <a:ext cx="800101" cy="609600"/>
          </a:xfrm>
          <a:prstGeom prst="line">
            <a:avLst/>
          </a:prstGeom>
          <a:ln w="57150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18" grpId="0" animBg="1"/>
      <p:bldP spid="28" grpId="0" animBg="1"/>
      <p:bldP spid="29" grpId="0" animBg="1"/>
      <p:bldP spid="51" grpId="0" animBg="1"/>
      <p:bldP spid="51" grpId="1" animBg="1"/>
      <p:bldP spid="52" grpId="0" animBg="1"/>
      <p:bldP spid="52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60" grpId="0" animBg="1"/>
      <p:bldP spid="60" grpId="1" animBg="1"/>
      <p:bldP spid="61" grpId="0" animBg="1"/>
      <p:bldP spid="61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 Tail Latency in OLDIs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5101" y="1671577"/>
            <a:ext cx="8229600" cy="4881623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dirty="0" smtClean="0">
                <a:solidFill>
                  <a:srgbClr val="333336"/>
                </a:solidFill>
              </a:rPr>
              <a:t>Large data </a:t>
            </a:r>
            <a:r>
              <a:rPr lang="en-US" dirty="0" smtClean="0">
                <a:solidFill>
                  <a:srgbClr val="333336"/>
                </a:solidFill>
                <a:sym typeface="Wingdings" pitchFamily="2" charset="2"/>
              </a:rPr>
              <a:t> High Fan-in degree</a:t>
            </a:r>
          </a:p>
          <a:p>
            <a:pPr marL="342900" lvl="2" indent="-342900">
              <a:spcBef>
                <a:spcPts val="0"/>
              </a:spcBef>
              <a:buFont typeface="Wingdings" pitchFamily="2" charset="2"/>
              <a:buChar char="§"/>
            </a:pPr>
            <a:r>
              <a:rPr lang="en-US" sz="2400" b="1" dirty="0" smtClean="0">
                <a:solidFill>
                  <a:schemeClr val="tx1"/>
                </a:solidFill>
                <a:latin typeface="Trebuchet MS" pitchFamily="34" charset="0"/>
              </a:rPr>
              <a:t>Fan-in bursts</a:t>
            </a:r>
          </a:p>
          <a:p>
            <a:pPr lvl="1" fontAlgn="base">
              <a:buFont typeface="Wingdings" pitchFamily="2" charset="2"/>
              <a:buChar char="§"/>
            </a:pPr>
            <a:r>
              <a:rPr lang="en-US" sz="2400" dirty="0" smtClean="0">
                <a:latin typeface="Trebuchet MS" pitchFamily="34" charset="0"/>
              </a:rPr>
              <a:t>Children respond around same time</a:t>
            </a:r>
            <a:endParaRPr lang="en-US" sz="2400" dirty="0" smtClean="0">
              <a:solidFill>
                <a:srgbClr val="333336"/>
              </a:solidFill>
              <a:latin typeface="Trebuchet MS" pitchFamily="34" charset="0"/>
              <a:sym typeface="Wingdings" pitchFamily="2" charset="2"/>
            </a:endParaRPr>
          </a:p>
          <a:p>
            <a:pPr lvl="2" fontAlgn="base">
              <a:buFont typeface="Wingdings" pitchFamily="2" charset="2"/>
              <a:buChar char="§"/>
            </a:pPr>
            <a:r>
              <a:rPr lang="en-US" sz="2400" dirty="0" smtClean="0">
                <a:latin typeface="Trebuchet MS" pitchFamily="34" charset="0"/>
                <a:sym typeface="Wingdings" pitchFamily="2" charset="2"/>
              </a:rPr>
              <a:t>Packet drops: Increase </a:t>
            </a:r>
            <a:r>
              <a:rPr lang="en-US" sz="2400" dirty="0" smtClean="0">
                <a:solidFill>
                  <a:schemeClr val="tx1"/>
                </a:solidFill>
                <a:latin typeface="Trebuchet MS" pitchFamily="34" charset="0"/>
                <a:sym typeface="Wingdings" pitchFamily="2" charset="2"/>
              </a:rPr>
              <a:t>tail latency</a:t>
            </a:r>
          </a:p>
          <a:p>
            <a:pPr lvl="1" fontAlgn="base"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Trebuchet MS" pitchFamily="34" charset="0"/>
                <a:sym typeface="Wingdings" pitchFamily="2" charset="2"/>
              </a:rPr>
              <a:t>Hard to absorb in buffers</a:t>
            </a:r>
          </a:p>
          <a:p>
            <a:pPr lvl="1" fontAlgn="base"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  <a:latin typeface="Trebuchet MS" pitchFamily="34" charset="0"/>
                <a:sym typeface="Wingdings" pitchFamily="2" charset="2"/>
              </a:rPr>
              <a:t>Cause many missed deadlines</a:t>
            </a:r>
          </a:p>
          <a:p>
            <a:pPr fontAlgn="base">
              <a:lnSpc>
                <a:spcPct val="150000"/>
              </a:lnSpc>
              <a:buSzPct val="100000"/>
              <a:buFont typeface="Wingdings" pitchFamily="2" charset="2"/>
              <a:buChar char="§"/>
            </a:pPr>
            <a:r>
              <a:rPr lang="en-US" dirty="0" smtClean="0"/>
              <a:t>Current solutions either </a:t>
            </a:r>
          </a:p>
          <a:p>
            <a:pPr lvl="1" fontAlgn="base">
              <a:buFont typeface="Wingdings" pitchFamily="2" charset="2"/>
              <a:buChar char="§"/>
            </a:pPr>
            <a:r>
              <a:rPr lang="en-US" sz="2400" dirty="0" smtClean="0">
                <a:latin typeface="Trebuchet MS" pitchFamily="34" charset="0"/>
              </a:rPr>
              <a:t>Over-provision the network </a:t>
            </a:r>
            <a:r>
              <a:rPr lang="en-US" sz="2400" dirty="0" smtClean="0">
                <a:latin typeface="Trebuchet MS" pitchFamily="34" charset="0"/>
                <a:sym typeface="Wingdings" pitchFamily="2" charset="2"/>
              </a:rPr>
              <a:t> </a:t>
            </a:r>
            <a:r>
              <a:rPr lang="en-US" sz="2400" dirty="0" smtClean="0">
                <a:solidFill>
                  <a:schemeClr val="tx1"/>
                </a:solidFill>
                <a:latin typeface="Trebuchet MS" pitchFamily="34" charset="0"/>
              </a:rPr>
              <a:t>high cost</a:t>
            </a:r>
          </a:p>
          <a:p>
            <a:pPr lvl="1" fontAlgn="base">
              <a:buFont typeface="Wingdings" pitchFamily="2" charset="2"/>
              <a:buChar char="§"/>
            </a:pPr>
            <a:r>
              <a:rPr lang="en-US" sz="2400" dirty="0" smtClean="0">
                <a:latin typeface="Trebuchet MS" pitchFamily="34" charset="0"/>
              </a:rPr>
              <a:t>Increase network budget </a:t>
            </a:r>
            <a:r>
              <a:rPr lang="en-US" sz="2400" dirty="0" smtClean="0">
                <a:latin typeface="Trebuchet MS" pitchFamily="34" charset="0"/>
                <a:sym typeface="Wingdings" pitchFamily="2" charset="2"/>
              </a:rPr>
              <a:t> </a:t>
            </a:r>
            <a:r>
              <a:rPr lang="en-US" sz="2400" dirty="0" smtClean="0">
                <a:solidFill>
                  <a:schemeClr val="tx1"/>
                </a:solidFill>
                <a:latin typeface="Trebuchet MS" pitchFamily="34" charset="0"/>
              </a:rPr>
              <a:t>less compute time</a:t>
            </a:r>
          </a:p>
          <a:p>
            <a:pPr fontAlgn="base">
              <a:buSzPct val="100000"/>
              <a:buNone/>
            </a:pPr>
            <a:endParaRPr lang="en-US" sz="3200" dirty="0" smtClean="0">
              <a:solidFill>
                <a:srgbClr val="FF0000"/>
              </a:solidFill>
              <a:latin typeface="Trebuchet MS" pitchFamily="34" charset="0"/>
              <a:sym typeface="Wingdings" pitchFamily="2" charset="2"/>
            </a:endParaRPr>
          </a:p>
          <a:p>
            <a:pPr marL="342900" lvl="2" indent="-342900">
              <a:spcBef>
                <a:spcPts val="0"/>
              </a:spcBef>
              <a:buFont typeface="Wingdings" pitchFamily="2" charset="2"/>
              <a:buChar char="§"/>
            </a:pPr>
            <a:endParaRPr lang="en-US" dirty="0" smtClean="0">
              <a:solidFill>
                <a:srgbClr val="00B050"/>
              </a:solidFill>
              <a:sym typeface="Wingdings" pitchFamily="2" charset="2"/>
            </a:endParaRPr>
          </a:p>
          <a:p>
            <a:pPr>
              <a:buSzPct val="100000"/>
              <a:buNone/>
            </a:pPr>
            <a:r>
              <a:rPr lang="en-US" dirty="0" smtClean="0">
                <a:solidFill>
                  <a:srgbClr val="333336"/>
                </a:solidFill>
                <a:sym typeface="Wingdings" pitchFamily="2" charset="2"/>
              </a:rPr>
              <a:t>	</a:t>
            </a:r>
          </a:p>
          <a:p>
            <a:pPr>
              <a:buSzPct val="100000"/>
              <a:buNone/>
            </a:pPr>
            <a:endParaRPr lang="en-US" dirty="0" smtClean="0">
              <a:solidFill>
                <a:srgbClr val="333336"/>
              </a:solidFill>
              <a:sym typeface="Wingdings" pitchFamily="2" charset="2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8458200" y="38862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791200" y="38862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680200" y="38862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7569200" y="38862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7162800" y="25146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6246485" y="3048000"/>
            <a:ext cx="763915" cy="916315"/>
          </a:xfrm>
          <a:prstGeom prst="straightConnector1">
            <a:avLst/>
          </a:prstGeom>
          <a:ln w="5715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6946900" y="3124200"/>
            <a:ext cx="368300" cy="762000"/>
          </a:xfrm>
          <a:prstGeom prst="straightConnector1">
            <a:avLst/>
          </a:prstGeom>
          <a:ln w="5715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7537940" y="3124200"/>
            <a:ext cx="297960" cy="762000"/>
          </a:xfrm>
          <a:prstGeom prst="straightConnector1">
            <a:avLst/>
          </a:prstGeom>
          <a:ln w="5715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7772400" y="3048000"/>
            <a:ext cx="763915" cy="916315"/>
          </a:xfrm>
          <a:prstGeom prst="straightConnector1">
            <a:avLst/>
          </a:prstGeom>
          <a:ln w="57150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5503985" y="3972950"/>
            <a:ext cx="182880" cy="3657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6428935" y="3972950"/>
            <a:ext cx="182880" cy="3657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302305" y="3972950"/>
            <a:ext cx="182880" cy="3657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8199120" y="3972950"/>
            <a:ext cx="182880" cy="3657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3"/>
          <p:cNvSpPr>
            <a:spLocks noGrp="1"/>
          </p:cNvSpPr>
          <p:nvPr>
            <p:ph type="body" idx="10"/>
          </p:nvPr>
        </p:nvSpPr>
        <p:spPr>
          <a:xfrm>
            <a:off x="228600" y="6096000"/>
            <a:ext cx="8686800" cy="685800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 lIns="91425" tIns="91425" rIns="91425" bIns="91425" anchor="t" anchorCtr="0"/>
          <a:lstStyle/>
          <a:p>
            <a:pPr algn="ctr">
              <a:buNone/>
            </a:pPr>
            <a:r>
              <a:rPr lang="en-US" dirty="0" smtClean="0"/>
              <a:t>Current solutions are insufficient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48148E-6 L 0.07986 -0.20602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-1030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48148E-6 L 0.00365 -0.20602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-10300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48148E-6 L -0.06684 -0.20602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00" y="-1030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48148E-6 L -0.13993 -0.20602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00" y="-10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p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6|18.4|9.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8|3.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|3.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8|8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8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8|26.1|3.5|5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5|9.1|3.2|2.6|14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4|12.4|14.1|5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|2.3|6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4|1.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1|33.5|11.9|10.1"/>
</p:tagLst>
</file>

<file path=ppt/theme/theme1.xml><?xml version="1.0" encoding="utf-8"?>
<a:theme xmlns:a="http://schemas.openxmlformats.org/drawingml/2006/main">
  <a:themeElements>
    <a:clrScheme name="Google">
      <a:dk1>
        <a:srgbClr val="333336"/>
      </a:dk1>
      <a:lt1>
        <a:srgbClr val="FFFFFF"/>
      </a:lt1>
      <a:dk2>
        <a:srgbClr val="5F6165"/>
      </a:dk2>
      <a:lt2>
        <a:srgbClr val="9EA0A4"/>
      </a:lt2>
      <a:accent1>
        <a:srgbClr val="3369E8"/>
      </a:accent1>
      <a:accent2>
        <a:srgbClr val="009925"/>
      </a:accent2>
      <a:accent3>
        <a:srgbClr val="EEB211"/>
      </a:accent3>
      <a:accent4>
        <a:srgbClr val="D50F25"/>
      </a:accent4>
      <a:accent5>
        <a:srgbClr val="DBDBDD"/>
      </a:accent5>
      <a:accent6>
        <a:srgbClr val="DBDBDD"/>
      </a:accent6>
      <a:hlink>
        <a:srgbClr val="1368F1"/>
      </a:hlink>
      <a:folHlink>
        <a:srgbClr val="FF14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11342</TotalTime>
  <Words>1225</Words>
  <Application>Microsoft Office PowerPoint</Application>
  <PresentationFormat>On-screen Show (4:3)</PresentationFormat>
  <Paragraphs>291</Paragraphs>
  <Slides>29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/>
      <vt:lpstr>Deadline-Aware Datacenter TCP (D2TCP)</vt:lpstr>
      <vt:lpstr>Datacenters and OLDIs</vt:lpstr>
      <vt:lpstr>Challenges Posed by OLDIs</vt:lpstr>
      <vt:lpstr>Current Approaches</vt:lpstr>
      <vt:lpstr>Current Approaches</vt:lpstr>
      <vt:lpstr>D2TCP’s Contributions</vt:lpstr>
      <vt:lpstr>Outline</vt:lpstr>
      <vt:lpstr>OLDIs</vt:lpstr>
      <vt:lpstr>Long Tail Latency in OLDIs</vt:lpstr>
      <vt:lpstr>Outline</vt:lpstr>
      <vt:lpstr>D2TCP</vt:lpstr>
      <vt:lpstr>D2TCP: Congestion Avoidance</vt:lpstr>
      <vt:lpstr>D2TCP: Gamma Correction Function</vt:lpstr>
      <vt:lpstr>Gamma Correction Function (cont.)</vt:lpstr>
      <vt:lpstr>Gamma Correction Function (cont.)</vt:lpstr>
      <vt:lpstr>Gamma Correction Function (cont.)</vt:lpstr>
      <vt:lpstr>D2TCP: Stability and Convergence</vt:lpstr>
      <vt:lpstr>D2TCP: Practicality</vt:lpstr>
      <vt:lpstr>Outline</vt:lpstr>
      <vt:lpstr>Methodology</vt:lpstr>
      <vt:lpstr>Real Implementation</vt:lpstr>
      <vt:lpstr>D2TCP: Deadline-aware Scheduling</vt:lpstr>
      <vt:lpstr>At-Scale Simulation</vt:lpstr>
      <vt:lpstr>At-Scale Simulation (cont.)</vt:lpstr>
      <vt:lpstr>Workloads</vt:lpstr>
      <vt:lpstr>Missed Deadlines</vt:lpstr>
      <vt:lpstr>Performance of Long-lived Flows</vt:lpstr>
      <vt:lpstr>Slide 28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bvamanan</dc:creator>
  <cp:lastModifiedBy>bvamanan</cp:lastModifiedBy>
  <cp:revision>906</cp:revision>
  <dcterms:modified xsi:type="dcterms:W3CDTF">2012-08-14T06:36:57Z</dcterms:modified>
</cp:coreProperties>
</file>