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795" r:id="rId3"/>
    <p:sldId id="628" r:id="rId4"/>
    <p:sldId id="257" r:id="rId5"/>
    <p:sldId id="816" r:id="rId6"/>
    <p:sldId id="784" r:id="rId7"/>
    <p:sldId id="730" r:id="rId8"/>
    <p:sldId id="731" r:id="rId9"/>
    <p:sldId id="785" r:id="rId10"/>
    <p:sldId id="748" r:id="rId11"/>
    <p:sldId id="817" r:id="rId12"/>
    <p:sldId id="804" r:id="rId13"/>
    <p:sldId id="763" r:id="rId14"/>
    <p:sldId id="764" r:id="rId15"/>
    <p:sldId id="762" r:id="rId16"/>
    <p:sldId id="761" r:id="rId17"/>
    <p:sldId id="820" r:id="rId18"/>
    <p:sldId id="818" r:id="rId19"/>
    <p:sldId id="773" r:id="rId20"/>
    <p:sldId id="767" r:id="rId21"/>
    <p:sldId id="774" r:id="rId22"/>
    <p:sldId id="807" r:id="rId23"/>
    <p:sldId id="770" r:id="rId24"/>
    <p:sldId id="788" r:id="rId25"/>
    <p:sldId id="819" r:id="rId26"/>
    <p:sldId id="270" r:id="rId27"/>
    <p:sldId id="781" r:id="rId28"/>
    <p:sldId id="782" r:id="rId29"/>
    <p:sldId id="789" r:id="rId30"/>
    <p:sldId id="780" r:id="rId31"/>
    <p:sldId id="8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zaei, Hamed" initials="RH" lastIdx="2" clrIdx="0">
    <p:extLst>
      <p:ext uri="{19B8F6BF-5375-455C-9EA6-DF929625EA0E}">
        <p15:presenceInfo xmlns:p15="http://schemas.microsoft.com/office/powerpoint/2012/main" userId="S::hrezae2@uic.edu::67978b11-b9bf-4f1a-b144-b30b7606c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EF"/>
    <a:srgbClr val="00FF77"/>
    <a:srgbClr val="0011C4"/>
    <a:srgbClr val="A00100"/>
    <a:srgbClr val="00297F"/>
    <a:srgbClr val="652CCA"/>
    <a:srgbClr val="5BFF00"/>
    <a:srgbClr val="C45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/>
    <p:restoredTop sz="87773"/>
  </p:normalViewPr>
  <p:slideViewPr>
    <p:cSldViewPr snapToGrid="0" snapToObjects="1">
      <p:cViewPr varScale="1">
        <p:scale>
          <a:sx n="92" d="100"/>
          <a:sy n="92" d="100"/>
        </p:scale>
        <p:origin x="152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89732206-DF2F-8A48-BFF6-0BA030A3AD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2000" b="0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6900AE9-9A0F-6747-A5B1-5DC2EBCC6D6C}" type="parTrans" cxnId="{5F025634-A3C8-864A-86F4-6B0C87A2B5FE}">
      <dgm:prSet/>
      <dgm:spPr/>
      <dgm:t>
        <a:bodyPr/>
        <a:lstStyle/>
        <a:p>
          <a:endParaRPr lang="en-US"/>
        </a:p>
      </dgm:t>
    </dgm:pt>
    <dgm:pt modelId="{AAE76B9D-DE9A-0A43-A871-0A166F7D2151}" type="sibTrans" cxnId="{5F025634-A3C8-864A-86F4-6B0C87A2B5FE}">
      <dgm:prSet/>
      <dgm:spPr/>
      <dgm:t>
        <a:bodyPr/>
        <a:lstStyle/>
        <a:p>
          <a:endParaRPr lang="en-US"/>
        </a:p>
      </dgm:t>
    </dgm:pt>
    <dgm:pt modelId="{F621C6D1-FB91-8047-9E77-2F2CB7C11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gm:t>
    </dgm:pt>
    <dgm:pt modelId="{77F617A4-CF62-A24A-8F97-3415ED942E98}" type="parTrans" cxnId="{1E3BC388-5DC6-1741-9319-03FD2923E42C}">
      <dgm:prSet/>
      <dgm:spPr/>
      <dgm:t>
        <a:bodyPr/>
        <a:lstStyle/>
        <a:p>
          <a:endParaRPr lang="en-US"/>
        </a:p>
      </dgm:t>
    </dgm:pt>
    <dgm:pt modelId="{3C215D41-895C-AA49-9CF3-E60866514572}" type="sibTrans" cxnId="{1E3BC388-5DC6-1741-9319-03FD2923E42C}">
      <dgm:prSet/>
      <dgm:spPr/>
      <dgm:t>
        <a:bodyPr/>
        <a:lstStyle/>
        <a:p>
          <a:endParaRPr lang="en-US"/>
        </a:p>
      </dgm:t>
    </dgm:pt>
    <dgm:pt modelId="{91A94C5B-FB6C-6C4C-A498-3CAA88EBF2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and opportunity </a:t>
          </a:r>
        </a:p>
      </dgm:t>
    </dgm:pt>
    <dgm:pt modelId="{9377643E-A508-D340-A370-B5F68C3923C6}" type="parTrans" cxnId="{D5B25420-2837-2246-9B65-4344709A1025}">
      <dgm:prSet/>
      <dgm:spPr/>
      <dgm:t>
        <a:bodyPr/>
        <a:lstStyle/>
        <a:p>
          <a:endParaRPr lang="en-US"/>
        </a:p>
      </dgm:t>
    </dgm:pt>
    <dgm:pt modelId="{26E36F9C-9D6D-4348-A182-5BCE9946BE1B}" type="sibTrans" cxnId="{D5B25420-2837-2246-9B65-4344709A1025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6"/>
      <dgm:spPr/>
    </dgm:pt>
    <dgm:pt modelId="{A5ABB15B-7A6E-4123-B5AB-CEF7F239DA5B}" type="pres">
      <dgm:prSet presAssocID="{D0FE4E57-5271-45A2-A966-B9A7AFCCD4A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6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6"/>
      <dgm:spPr/>
    </dgm:pt>
    <dgm:pt modelId="{C4EAC893-DB24-4291-BECA-BAA1903C5ADE}" type="pres">
      <dgm:prSet presAssocID="{87658B25-BF15-4E35-86AC-A319CAB4F495}" presName="iconRect" presStyleLbl="nod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6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1206F65E-F499-4F42-8DFE-BC87B2E32B7F}" type="pres">
      <dgm:prSet presAssocID="{91A94C5B-FB6C-6C4C-A498-3CAA88EBF268}" presName="compNode" presStyleCnt="0"/>
      <dgm:spPr/>
    </dgm:pt>
    <dgm:pt modelId="{3D31A6AB-4024-7D4A-AB39-6237C59DC69D}" type="pres">
      <dgm:prSet presAssocID="{91A94C5B-FB6C-6C4C-A498-3CAA88EBF268}" presName="bgRect" presStyleLbl="bgShp" presStyleIdx="2" presStyleCnt="6"/>
      <dgm:spPr/>
    </dgm:pt>
    <dgm:pt modelId="{DAA81477-864D-FC45-8568-ACDA21C284E2}" type="pres">
      <dgm:prSet presAssocID="{91A94C5B-FB6C-6C4C-A498-3CAA88EBF268}" presName="iconRect" presStyleLbl="nod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C2C1312F-D636-844B-9ABB-0447852FA222}" type="pres">
      <dgm:prSet presAssocID="{91A94C5B-FB6C-6C4C-A498-3CAA88EBF268}" presName="spaceRect" presStyleCnt="0"/>
      <dgm:spPr/>
    </dgm:pt>
    <dgm:pt modelId="{72D91256-2EC1-4D47-BBDA-CECB979A951F}" type="pres">
      <dgm:prSet presAssocID="{91A94C5B-FB6C-6C4C-A498-3CAA88EBF268}" presName="parTx" presStyleLbl="revTx" presStyleIdx="2" presStyleCnt="6">
        <dgm:presLayoutVars>
          <dgm:chMax val="0"/>
          <dgm:chPref val="0"/>
        </dgm:presLayoutVars>
      </dgm:prSet>
      <dgm:spPr/>
    </dgm:pt>
    <dgm:pt modelId="{C9EB3E5E-AF55-9744-96A1-BD397DBCA123}" type="pres">
      <dgm:prSet presAssocID="{26E36F9C-9D6D-4348-A182-5BCE9946BE1B}" presName="sibTrans" presStyleCnt="0"/>
      <dgm:spPr/>
    </dgm:pt>
    <dgm:pt modelId="{6023FCF2-9615-E848-9D78-5F61E9048AD7}" type="pres">
      <dgm:prSet presAssocID="{89732206-DF2F-8A48-BFF6-0BA030A3AD2D}" presName="compNode" presStyleCnt="0"/>
      <dgm:spPr/>
    </dgm:pt>
    <dgm:pt modelId="{D85DEA03-D125-1642-A1CD-F5314AA80DC6}" type="pres">
      <dgm:prSet presAssocID="{89732206-DF2F-8A48-BFF6-0BA030A3AD2D}" presName="bgRect" presStyleLbl="bgShp" presStyleIdx="3" presStyleCnt="6"/>
      <dgm:spPr/>
    </dgm:pt>
    <dgm:pt modelId="{C185E690-D54E-FF45-8134-CA4E0DEEB5C6}" type="pres">
      <dgm:prSet presAssocID="{89732206-DF2F-8A48-BFF6-0BA030A3AD2D}" presName="iconRect" presStyleLbl="nod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0457FC1C-CB20-3E45-84AD-7DB850CB68B5}" type="pres">
      <dgm:prSet presAssocID="{89732206-DF2F-8A48-BFF6-0BA030A3AD2D}" presName="spaceRect" presStyleCnt="0"/>
      <dgm:spPr/>
    </dgm:pt>
    <dgm:pt modelId="{1956A9E0-29C6-F84B-9ECA-A8226ECFA002}" type="pres">
      <dgm:prSet presAssocID="{89732206-DF2F-8A48-BFF6-0BA030A3AD2D}" presName="parTx" presStyleLbl="revTx" presStyleIdx="3" presStyleCnt="6">
        <dgm:presLayoutVars>
          <dgm:chMax val="0"/>
          <dgm:chPref val="0"/>
        </dgm:presLayoutVars>
      </dgm:prSet>
      <dgm:spPr/>
    </dgm:pt>
    <dgm:pt modelId="{C9CEA29E-3812-A348-83E4-5EA4E3F4DC65}" type="pres">
      <dgm:prSet presAssocID="{AAE76B9D-DE9A-0A43-A871-0A166F7D2151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6"/>
      <dgm:spPr/>
    </dgm:pt>
    <dgm:pt modelId="{257F46C8-069C-4300-B357-AE6916AEEF40}" type="pres">
      <dgm:prSet presAssocID="{414BA3F8-C620-4AF6-AC02-E9BDE46A4A7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6">
        <dgm:presLayoutVars>
          <dgm:chMax val="0"/>
          <dgm:chPref val="0"/>
        </dgm:presLayoutVars>
      </dgm:prSet>
      <dgm:spPr/>
    </dgm:pt>
    <dgm:pt modelId="{BB30C4F2-2F2A-C048-BB72-252B3997456C}" type="pres">
      <dgm:prSet presAssocID="{22FA3F9A-A315-4CF3-80D5-418BF074227D}" presName="sibTrans" presStyleCnt="0"/>
      <dgm:spPr/>
    </dgm:pt>
    <dgm:pt modelId="{6614B430-05A1-0D44-9477-56EF45E56F09}" type="pres">
      <dgm:prSet presAssocID="{F621C6D1-FB91-8047-9E77-2F2CB7C1170D}" presName="compNode" presStyleCnt="0"/>
      <dgm:spPr/>
    </dgm:pt>
    <dgm:pt modelId="{4FAE1621-8245-164B-913F-78B52D74DA9D}" type="pres">
      <dgm:prSet presAssocID="{F621C6D1-FB91-8047-9E77-2F2CB7C1170D}" presName="bgRect" presStyleLbl="bgShp" presStyleIdx="5" presStyleCnt="6"/>
      <dgm:spPr/>
    </dgm:pt>
    <dgm:pt modelId="{848735A8-B563-704F-80CC-43AF984A1C22}" type="pres">
      <dgm:prSet presAssocID="{F621C6D1-FB91-8047-9E77-2F2CB7C1170D}" presName="iconRect" presStyleLbl="node1" presStyleIdx="5" presStyleCnt="6"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</dgm:pt>
    <dgm:pt modelId="{D29500B5-C1A7-E842-B88C-D33D67B1314D}" type="pres">
      <dgm:prSet presAssocID="{F621C6D1-FB91-8047-9E77-2F2CB7C1170D}" presName="spaceRect" presStyleCnt="0"/>
      <dgm:spPr/>
    </dgm:pt>
    <dgm:pt modelId="{E94F2FEA-B009-1C45-9F2E-A1A586388B1D}" type="pres">
      <dgm:prSet presAssocID="{F621C6D1-FB91-8047-9E77-2F2CB7C1170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80B491B-BB2D-5441-B9C5-A505370E91B7}" type="presOf" srcId="{89732206-DF2F-8A48-BFF6-0BA030A3AD2D}" destId="{1956A9E0-29C6-F84B-9ECA-A8226ECFA002}" srcOrd="0" destOrd="0" presId="urn:microsoft.com/office/officeart/2018/2/layout/IconVerticalSolidList"/>
    <dgm:cxn modelId="{D5B25420-2837-2246-9B65-4344709A1025}" srcId="{79CE76FF-E31A-4862-AB4D-7007CD78F1C6}" destId="{91A94C5B-FB6C-6C4C-A498-3CAA88EBF268}" srcOrd="2" destOrd="0" parTransId="{9377643E-A508-D340-A370-B5F68C3923C6}" sibTransId="{26E36F9C-9D6D-4348-A182-5BCE9946BE1B}"/>
    <dgm:cxn modelId="{5F025634-A3C8-864A-86F4-6B0C87A2B5FE}" srcId="{79CE76FF-E31A-4862-AB4D-7007CD78F1C6}" destId="{89732206-DF2F-8A48-BFF6-0BA030A3AD2D}" srcOrd="3" destOrd="0" parTransId="{86900AE9-9A0F-6747-A5B1-5DC2EBCC6D6C}" sibTransId="{AAE76B9D-DE9A-0A43-A871-0A166F7D2151}"/>
    <dgm:cxn modelId="{FAB59A34-AAED-6547-ABA8-A4BA08CA2759}" type="presOf" srcId="{F621C6D1-FB91-8047-9E77-2F2CB7C1170D}" destId="{E94F2FEA-B009-1C45-9F2E-A1A586388B1D}" srcOrd="0" destOrd="0" presId="urn:microsoft.com/office/officeart/2018/2/layout/IconVerticalSolidList"/>
    <dgm:cxn modelId="{06D42936-856A-BC42-8A8B-272471D71413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7B14E382-26E4-DC41-A9EB-DBB839401D80}" type="presOf" srcId="{87658B25-BF15-4E35-86AC-A319CAB4F495}" destId="{E536308E-72B8-4764-A5A9-5EAD1E847FB8}" srcOrd="0" destOrd="0" presId="urn:microsoft.com/office/officeart/2018/2/layout/IconVerticalSolidList"/>
    <dgm:cxn modelId="{1E3BC388-5DC6-1741-9319-03FD2923E42C}" srcId="{79CE76FF-E31A-4862-AB4D-7007CD78F1C6}" destId="{F621C6D1-FB91-8047-9E77-2F2CB7C1170D}" srcOrd="5" destOrd="0" parTransId="{77F617A4-CF62-A24A-8F97-3415ED942E98}" sibTransId="{3C215D41-895C-AA49-9CF3-E60866514572}"/>
    <dgm:cxn modelId="{F243A79E-6A19-8E4E-B170-525953D26CCF}" type="presOf" srcId="{91A94C5B-FB6C-6C4C-A498-3CAA88EBF268}" destId="{72D91256-2EC1-4D47-BBDA-CECB979A951F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480512C9-EB9F-0446-A917-B9BFD54B9EF5}" type="presOf" srcId="{D0FE4E57-5271-45A2-A966-B9A7AFCCD4AC}" destId="{D702EB99-54A3-4B9A-8EEB-C3928CA7455A}" srcOrd="0" destOrd="0" presId="urn:microsoft.com/office/officeart/2018/2/layout/IconVerticalSolidList"/>
    <dgm:cxn modelId="{4A93528A-8C23-DC44-98A8-BD0AC9174B33}" type="presParOf" srcId="{279EA1C2-6515-4EA0-9AF8-B05BEE0D84CC}" destId="{8AA0139C-991C-4BC0-B3E2-89EA242A2B4F}" srcOrd="0" destOrd="0" presId="urn:microsoft.com/office/officeart/2018/2/layout/IconVerticalSolidList"/>
    <dgm:cxn modelId="{7502B3A1-9F37-A748-A1CC-D5E9F8E0198B}" type="presParOf" srcId="{8AA0139C-991C-4BC0-B3E2-89EA242A2B4F}" destId="{10DA2253-395B-4F2B-B814-46D56948D236}" srcOrd="0" destOrd="0" presId="urn:microsoft.com/office/officeart/2018/2/layout/IconVerticalSolidList"/>
    <dgm:cxn modelId="{82411377-C168-DC46-A8B2-85094AE56DA2}" type="presParOf" srcId="{8AA0139C-991C-4BC0-B3E2-89EA242A2B4F}" destId="{A5ABB15B-7A6E-4123-B5AB-CEF7F239DA5B}" srcOrd="1" destOrd="0" presId="urn:microsoft.com/office/officeart/2018/2/layout/IconVerticalSolidList"/>
    <dgm:cxn modelId="{BD5D6F84-5862-0C4B-8998-E8F06705BFEB}" type="presParOf" srcId="{8AA0139C-991C-4BC0-B3E2-89EA242A2B4F}" destId="{72236999-B469-4915-BDFC-E8B2315A08C6}" srcOrd="2" destOrd="0" presId="urn:microsoft.com/office/officeart/2018/2/layout/IconVerticalSolidList"/>
    <dgm:cxn modelId="{F0CC6A0D-795E-5D45-9353-39EAE9DD138E}" type="presParOf" srcId="{8AA0139C-991C-4BC0-B3E2-89EA242A2B4F}" destId="{D702EB99-54A3-4B9A-8EEB-C3928CA7455A}" srcOrd="3" destOrd="0" presId="urn:microsoft.com/office/officeart/2018/2/layout/IconVerticalSolidList"/>
    <dgm:cxn modelId="{00A1DCFA-7C9B-464C-A1CD-72A0F5EF8FCA}" type="presParOf" srcId="{279EA1C2-6515-4EA0-9AF8-B05BEE0D84CC}" destId="{11C2F8EE-131B-4820-B998-426077817E7A}" srcOrd="1" destOrd="0" presId="urn:microsoft.com/office/officeart/2018/2/layout/IconVerticalSolidList"/>
    <dgm:cxn modelId="{A36F1D96-3523-D24A-B638-25AF92FCD551}" type="presParOf" srcId="{279EA1C2-6515-4EA0-9AF8-B05BEE0D84CC}" destId="{8F0AB3C5-2DBD-4EBF-A40B-9E7ABC29ECB0}" srcOrd="2" destOrd="0" presId="urn:microsoft.com/office/officeart/2018/2/layout/IconVerticalSolidList"/>
    <dgm:cxn modelId="{8529184B-A5ED-0D47-A386-2968A4C3E2CA}" type="presParOf" srcId="{8F0AB3C5-2DBD-4EBF-A40B-9E7ABC29ECB0}" destId="{11F0DC18-2ED6-40D0-8361-76BB9F09BF1C}" srcOrd="0" destOrd="0" presId="urn:microsoft.com/office/officeart/2018/2/layout/IconVerticalSolidList"/>
    <dgm:cxn modelId="{D23EF9DE-0CAE-2D4E-8377-313AAC8D3188}" type="presParOf" srcId="{8F0AB3C5-2DBD-4EBF-A40B-9E7ABC29ECB0}" destId="{C4EAC893-DB24-4291-BECA-BAA1903C5ADE}" srcOrd="1" destOrd="0" presId="urn:microsoft.com/office/officeart/2018/2/layout/IconVerticalSolidList"/>
    <dgm:cxn modelId="{143A8C51-C973-C445-9AC7-B1AAC1DA9998}" type="presParOf" srcId="{8F0AB3C5-2DBD-4EBF-A40B-9E7ABC29ECB0}" destId="{0FAD5203-38A5-4443-B1BF-16A62FFD6740}" srcOrd="2" destOrd="0" presId="urn:microsoft.com/office/officeart/2018/2/layout/IconVerticalSolidList"/>
    <dgm:cxn modelId="{DF51AA4E-402C-1340-BE9B-3F0B2FBDFC97}" type="presParOf" srcId="{8F0AB3C5-2DBD-4EBF-A40B-9E7ABC29ECB0}" destId="{E536308E-72B8-4764-A5A9-5EAD1E847FB8}" srcOrd="3" destOrd="0" presId="urn:microsoft.com/office/officeart/2018/2/layout/IconVerticalSolidList"/>
    <dgm:cxn modelId="{2EE1462C-3D88-8443-8333-F7DC777D68D0}" type="presParOf" srcId="{279EA1C2-6515-4EA0-9AF8-B05BEE0D84CC}" destId="{DF0B9125-CD51-4B52-BC26-1924316B3FFE}" srcOrd="3" destOrd="0" presId="urn:microsoft.com/office/officeart/2018/2/layout/IconVerticalSolidList"/>
    <dgm:cxn modelId="{1BEE343C-8AA5-1B45-93DE-95C2008B51AE}" type="presParOf" srcId="{279EA1C2-6515-4EA0-9AF8-B05BEE0D84CC}" destId="{1206F65E-F499-4F42-8DFE-BC87B2E32B7F}" srcOrd="4" destOrd="0" presId="urn:microsoft.com/office/officeart/2018/2/layout/IconVerticalSolidList"/>
    <dgm:cxn modelId="{26340D8F-AC36-A545-8122-56F47C4FEBF7}" type="presParOf" srcId="{1206F65E-F499-4F42-8DFE-BC87B2E32B7F}" destId="{3D31A6AB-4024-7D4A-AB39-6237C59DC69D}" srcOrd="0" destOrd="0" presId="urn:microsoft.com/office/officeart/2018/2/layout/IconVerticalSolidList"/>
    <dgm:cxn modelId="{3EE1F01D-D9B6-FA45-A51B-0CEA3EB18F4B}" type="presParOf" srcId="{1206F65E-F499-4F42-8DFE-BC87B2E32B7F}" destId="{DAA81477-864D-FC45-8568-ACDA21C284E2}" srcOrd="1" destOrd="0" presId="urn:microsoft.com/office/officeart/2018/2/layout/IconVerticalSolidList"/>
    <dgm:cxn modelId="{B925DFAA-6419-6440-BA8F-750AD0C68C08}" type="presParOf" srcId="{1206F65E-F499-4F42-8DFE-BC87B2E32B7F}" destId="{C2C1312F-D636-844B-9ABB-0447852FA222}" srcOrd="2" destOrd="0" presId="urn:microsoft.com/office/officeart/2018/2/layout/IconVerticalSolidList"/>
    <dgm:cxn modelId="{2A68D36A-C27D-7747-8C28-0C7CC73C4179}" type="presParOf" srcId="{1206F65E-F499-4F42-8DFE-BC87B2E32B7F}" destId="{72D91256-2EC1-4D47-BBDA-CECB979A951F}" srcOrd="3" destOrd="0" presId="urn:microsoft.com/office/officeart/2018/2/layout/IconVerticalSolidList"/>
    <dgm:cxn modelId="{F281780E-6848-9B48-84A9-052E79068900}" type="presParOf" srcId="{279EA1C2-6515-4EA0-9AF8-B05BEE0D84CC}" destId="{C9EB3E5E-AF55-9744-96A1-BD397DBCA123}" srcOrd="5" destOrd="0" presId="urn:microsoft.com/office/officeart/2018/2/layout/IconVerticalSolidList"/>
    <dgm:cxn modelId="{EF491CB5-105C-2549-8E73-AEA5199CA775}" type="presParOf" srcId="{279EA1C2-6515-4EA0-9AF8-B05BEE0D84CC}" destId="{6023FCF2-9615-E848-9D78-5F61E9048AD7}" srcOrd="6" destOrd="0" presId="urn:microsoft.com/office/officeart/2018/2/layout/IconVerticalSolidList"/>
    <dgm:cxn modelId="{47E67111-C1C9-0043-941F-321AF902E274}" type="presParOf" srcId="{6023FCF2-9615-E848-9D78-5F61E9048AD7}" destId="{D85DEA03-D125-1642-A1CD-F5314AA80DC6}" srcOrd="0" destOrd="0" presId="urn:microsoft.com/office/officeart/2018/2/layout/IconVerticalSolidList"/>
    <dgm:cxn modelId="{562F7EF1-2319-FC4D-93B8-B5265D4A322E}" type="presParOf" srcId="{6023FCF2-9615-E848-9D78-5F61E9048AD7}" destId="{C185E690-D54E-FF45-8134-CA4E0DEEB5C6}" srcOrd="1" destOrd="0" presId="urn:microsoft.com/office/officeart/2018/2/layout/IconVerticalSolidList"/>
    <dgm:cxn modelId="{B8DDAC51-4E98-D949-BEC2-34A040C7DD2F}" type="presParOf" srcId="{6023FCF2-9615-E848-9D78-5F61E9048AD7}" destId="{0457FC1C-CB20-3E45-84AD-7DB850CB68B5}" srcOrd="2" destOrd="0" presId="urn:microsoft.com/office/officeart/2018/2/layout/IconVerticalSolidList"/>
    <dgm:cxn modelId="{107C0D3B-FD49-3B44-9C5C-3FDD987DB267}" type="presParOf" srcId="{6023FCF2-9615-E848-9D78-5F61E9048AD7}" destId="{1956A9E0-29C6-F84B-9ECA-A8226ECFA002}" srcOrd="3" destOrd="0" presId="urn:microsoft.com/office/officeart/2018/2/layout/IconVerticalSolidList"/>
    <dgm:cxn modelId="{CE44F96F-C08E-A547-A0A3-7A761F9857C5}" type="presParOf" srcId="{279EA1C2-6515-4EA0-9AF8-B05BEE0D84CC}" destId="{C9CEA29E-3812-A348-83E4-5EA4E3F4DC65}" srcOrd="7" destOrd="0" presId="urn:microsoft.com/office/officeart/2018/2/layout/IconVerticalSolidList"/>
    <dgm:cxn modelId="{E31C0A5F-5268-CB46-8432-DA463588F87F}" type="presParOf" srcId="{279EA1C2-6515-4EA0-9AF8-B05BEE0D84CC}" destId="{12975E8A-E998-4DDB-8BE4-8E9F88DDC560}" srcOrd="8" destOrd="0" presId="urn:microsoft.com/office/officeart/2018/2/layout/IconVerticalSolidList"/>
    <dgm:cxn modelId="{ABE150F4-ABE9-D04E-B845-76A8DCA903D1}" type="presParOf" srcId="{12975E8A-E998-4DDB-8BE4-8E9F88DDC560}" destId="{86D01E97-3523-47D4-80A1-D099F31C8C68}" srcOrd="0" destOrd="0" presId="urn:microsoft.com/office/officeart/2018/2/layout/IconVerticalSolidList"/>
    <dgm:cxn modelId="{BEE3AB0B-7D1B-D849-BF62-AC43810B06C9}" type="presParOf" srcId="{12975E8A-E998-4DDB-8BE4-8E9F88DDC560}" destId="{257F46C8-069C-4300-B357-AE6916AEEF40}" srcOrd="1" destOrd="0" presId="urn:microsoft.com/office/officeart/2018/2/layout/IconVerticalSolidList"/>
    <dgm:cxn modelId="{30A6F5DD-E4E1-1C4F-8222-A979A1878A19}" type="presParOf" srcId="{12975E8A-E998-4DDB-8BE4-8E9F88DDC560}" destId="{93AE9298-7664-4308-8B63-2CFBD355ACF0}" srcOrd="2" destOrd="0" presId="urn:microsoft.com/office/officeart/2018/2/layout/IconVerticalSolidList"/>
    <dgm:cxn modelId="{FBD14772-9772-8C42-8DA2-1DD71AA003BA}" type="presParOf" srcId="{12975E8A-E998-4DDB-8BE4-8E9F88DDC560}" destId="{D53F06F9-D098-43F1-9F0E-DD7CAC82EB13}" srcOrd="3" destOrd="0" presId="urn:microsoft.com/office/officeart/2018/2/layout/IconVerticalSolidList"/>
    <dgm:cxn modelId="{B7BA58A3-A73C-9C4C-B75F-580781336213}" type="presParOf" srcId="{279EA1C2-6515-4EA0-9AF8-B05BEE0D84CC}" destId="{BB30C4F2-2F2A-C048-BB72-252B3997456C}" srcOrd="9" destOrd="0" presId="urn:microsoft.com/office/officeart/2018/2/layout/IconVerticalSolidList"/>
    <dgm:cxn modelId="{E846A605-E63E-024C-96EC-1C62EF73669A}" type="presParOf" srcId="{279EA1C2-6515-4EA0-9AF8-B05BEE0D84CC}" destId="{6614B430-05A1-0D44-9477-56EF45E56F09}" srcOrd="10" destOrd="0" presId="urn:microsoft.com/office/officeart/2018/2/layout/IconVerticalSolidList"/>
    <dgm:cxn modelId="{AB8B49FC-69DA-6144-8FA8-8DD670C0734C}" type="presParOf" srcId="{6614B430-05A1-0D44-9477-56EF45E56F09}" destId="{4FAE1621-8245-164B-913F-78B52D74DA9D}" srcOrd="0" destOrd="0" presId="urn:microsoft.com/office/officeart/2018/2/layout/IconVerticalSolidList"/>
    <dgm:cxn modelId="{FDA43B73-ED44-3944-A69D-2420C52965C5}" type="presParOf" srcId="{6614B430-05A1-0D44-9477-56EF45E56F09}" destId="{848735A8-B563-704F-80CC-43AF984A1C22}" srcOrd="1" destOrd="0" presId="urn:microsoft.com/office/officeart/2018/2/layout/IconVerticalSolidList"/>
    <dgm:cxn modelId="{2B0ABB0C-56B5-674F-A281-5779D699D053}" type="presParOf" srcId="{6614B430-05A1-0D44-9477-56EF45E56F09}" destId="{D29500B5-C1A7-E842-B88C-D33D67B1314D}" srcOrd="2" destOrd="0" presId="urn:microsoft.com/office/officeart/2018/2/layout/IconVerticalSolidList"/>
    <dgm:cxn modelId="{A1CA7B8D-F272-8548-9C75-FC7EC2FFFA19}" type="presParOf" srcId="{6614B430-05A1-0D44-9477-56EF45E56F09}" destId="{E94F2FEA-B009-1C45-9F2E-A1A586388B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89732206-DF2F-8A48-BFF6-0BA030A3AD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2000" b="0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6900AE9-9A0F-6747-A5B1-5DC2EBCC6D6C}" type="parTrans" cxnId="{5F025634-A3C8-864A-86F4-6B0C87A2B5FE}">
      <dgm:prSet/>
      <dgm:spPr/>
      <dgm:t>
        <a:bodyPr/>
        <a:lstStyle/>
        <a:p>
          <a:endParaRPr lang="en-US"/>
        </a:p>
      </dgm:t>
    </dgm:pt>
    <dgm:pt modelId="{AAE76B9D-DE9A-0A43-A871-0A166F7D2151}" type="sibTrans" cxnId="{5F025634-A3C8-864A-86F4-6B0C87A2B5FE}">
      <dgm:prSet/>
      <dgm:spPr/>
      <dgm:t>
        <a:bodyPr/>
        <a:lstStyle/>
        <a:p>
          <a:endParaRPr lang="en-US"/>
        </a:p>
      </dgm:t>
    </dgm:pt>
    <dgm:pt modelId="{F621C6D1-FB91-8047-9E77-2F2CB7C11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gm:t>
    </dgm:pt>
    <dgm:pt modelId="{77F617A4-CF62-A24A-8F97-3415ED942E98}" type="parTrans" cxnId="{1E3BC388-5DC6-1741-9319-03FD2923E42C}">
      <dgm:prSet/>
      <dgm:spPr/>
      <dgm:t>
        <a:bodyPr/>
        <a:lstStyle/>
        <a:p>
          <a:endParaRPr lang="en-US"/>
        </a:p>
      </dgm:t>
    </dgm:pt>
    <dgm:pt modelId="{3C215D41-895C-AA49-9CF3-E60866514572}" type="sibTrans" cxnId="{1E3BC388-5DC6-1741-9319-03FD2923E42C}">
      <dgm:prSet/>
      <dgm:spPr/>
      <dgm:t>
        <a:bodyPr/>
        <a:lstStyle/>
        <a:p>
          <a:endParaRPr lang="en-US"/>
        </a:p>
      </dgm:t>
    </dgm:pt>
    <dgm:pt modelId="{91A94C5B-FB6C-6C4C-A498-3CAA88EBF2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and opportunity </a:t>
          </a:r>
        </a:p>
      </dgm:t>
    </dgm:pt>
    <dgm:pt modelId="{9377643E-A508-D340-A370-B5F68C3923C6}" type="parTrans" cxnId="{D5B25420-2837-2246-9B65-4344709A1025}">
      <dgm:prSet/>
      <dgm:spPr/>
      <dgm:t>
        <a:bodyPr/>
        <a:lstStyle/>
        <a:p>
          <a:endParaRPr lang="en-US"/>
        </a:p>
      </dgm:t>
    </dgm:pt>
    <dgm:pt modelId="{26E36F9C-9D6D-4348-A182-5BCE9946BE1B}" type="sibTrans" cxnId="{D5B25420-2837-2246-9B65-4344709A1025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6"/>
      <dgm:spPr/>
    </dgm:pt>
    <dgm:pt modelId="{A5ABB15B-7A6E-4123-B5AB-CEF7F239DA5B}" type="pres">
      <dgm:prSet presAssocID="{D0FE4E57-5271-45A2-A966-B9A7AFCCD4A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6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6"/>
      <dgm:spPr/>
    </dgm:pt>
    <dgm:pt modelId="{C4EAC893-DB24-4291-BECA-BAA1903C5ADE}" type="pres">
      <dgm:prSet presAssocID="{87658B25-BF15-4E35-86AC-A319CAB4F495}" presName="iconRect" presStyleLbl="nod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6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1206F65E-F499-4F42-8DFE-BC87B2E32B7F}" type="pres">
      <dgm:prSet presAssocID="{91A94C5B-FB6C-6C4C-A498-3CAA88EBF268}" presName="compNode" presStyleCnt="0"/>
      <dgm:spPr/>
    </dgm:pt>
    <dgm:pt modelId="{3D31A6AB-4024-7D4A-AB39-6237C59DC69D}" type="pres">
      <dgm:prSet presAssocID="{91A94C5B-FB6C-6C4C-A498-3CAA88EBF268}" presName="bgRect" presStyleLbl="bgShp" presStyleIdx="2" presStyleCnt="6"/>
      <dgm:spPr/>
    </dgm:pt>
    <dgm:pt modelId="{DAA81477-864D-FC45-8568-ACDA21C284E2}" type="pres">
      <dgm:prSet presAssocID="{91A94C5B-FB6C-6C4C-A498-3CAA88EBF268}" presName="iconRect" presStyleLbl="nod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C2C1312F-D636-844B-9ABB-0447852FA222}" type="pres">
      <dgm:prSet presAssocID="{91A94C5B-FB6C-6C4C-A498-3CAA88EBF268}" presName="spaceRect" presStyleCnt="0"/>
      <dgm:spPr/>
    </dgm:pt>
    <dgm:pt modelId="{72D91256-2EC1-4D47-BBDA-CECB979A951F}" type="pres">
      <dgm:prSet presAssocID="{91A94C5B-FB6C-6C4C-A498-3CAA88EBF268}" presName="parTx" presStyleLbl="revTx" presStyleIdx="2" presStyleCnt="6">
        <dgm:presLayoutVars>
          <dgm:chMax val="0"/>
          <dgm:chPref val="0"/>
        </dgm:presLayoutVars>
      </dgm:prSet>
      <dgm:spPr/>
    </dgm:pt>
    <dgm:pt modelId="{C9EB3E5E-AF55-9744-96A1-BD397DBCA123}" type="pres">
      <dgm:prSet presAssocID="{26E36F9C-9D6D-4348-A182-5BCE9946BE1B}" presName="sibTrans" presStyleCnt="0"/>
      <dgm:spPr/>
    </dgm:pt>
    <dgm:pt modelId="{6023FCF2-9615-E848-9D78-5F61E9048AD7}" type="pres">
      <dgm:prSet presAssocID="{89732206-DF2F-8A48-BFF6-0BA030A3AD2D}" presName="compNode" presStyleCnt="0"/>
      <dgm:spPr/>
    </dgm:pt>
    <dgm:pt modelId="{D85DEA03-D125-1642-A1CD-F5314AA80DC6}" type="pres">
      <dgm:prSet presAssocID="{89732206-DF2F-8A48-BFF6-0BA030A3AD2D}" presName="bgRect" presStyleLbl="bgShp" presStyleIdx="3" presStyleCnt="6"/>
      <dgm:spPr/>
    </dgm:pt>
    <dgm:pt modelId="{C185E690-D54E-FF45-8134-CA4E0DEEB5C6}" type="pres">
      <dgm:prSet presAssocID="{89732206-DF2F-8A48-BFF6-0BA030A3AD2D}" presName="iconRect" presStyleLbl="node1" presStyleIdx="3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</dgm:pt>
    <dgm:pt modelId="{0457FC1C-CB20-3E45-84AD-7DB850CB68B5}" type="pres">
      <dgm:prSet presAssocID="{89732206-DF2F-8A48-BFF6-0BA030A3AD2D}" presName="spaceRect" presStyleCnt="0"/>
      <dgm:spPr/>
    </dgm:pt>
    <dgm:pt modelId="{1956A9E0-29C6-F84B-9ECA-A8226ECFA002}" type="pres">
      <dgm:prSet presAssocID="{89732206-DF2F-8A48-BFF6-0BA030A3AD2D}" presName="parTx" presStyleLbl="revTx" presStyleIdx="3" presStyleCnt="6">
        <dgm:presLayoutVars>
          <dgm:chMax val="0"/>
          <dgm:chPref val="0"/>
        </dgm:presLayoutVars>
      </dgm:prSet>
      <dgm:spPr/>
    </dgm:pt>
    <dgm:pt modelId="{C9CEA29E-3812-A348-83E4-5EA4E3F4DC65}" type="pres">
      <dgm:prSet presAssocID="{AAE76B9D-DE9A-0A43-A871-0A166F7D2151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6"/>
      <dgm:spPr/>
    </dgm:pt>
    <dgm:pt modelId="{257F46C8-069C-4300-B357-AE6916AEEF40}" type="pres">
      <dgm:prSet presAssocID="{414BA3F8-C620-4AF6-AC02-E9BDE46A4A7F}" presName="iconRect" presStyleLbl="node1" presStyleIdx="4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6">
        <dgm:presLayoutVars>
          <dgm:chMax val="0"/>
          <dgm:chPref val="0"/>
        </dgm:presLayoutVars>
      </dgm:prSet>
      <dgm:spPr/>
    </dgm:pt>
    <dgm:pt modelId="{BB30C4F2-2F2A-C048-BB72-252B3997456C}" type="pres">
      <dgm:prSet presAssocID="{22FA3F9A-A315-4CF3-80D5-418BF074227D}" presName="sibTrans" presStyleCnt="0"/>
      <dgm:spPr/>
    </dgm:pt>
    <dgm:pt modelId="{6614B430-05A1-0D44-9477-56EF45E56F09}" type="pres">
      <dgm:prSet presAssocID="{F621C6D1-FB91-8047-9E77-2F2CB7C1170D}" presName="compNode" presStyleCnt="0"/>
      <dgm:spPr/>
    </dgm:pt>
    <dgm:pt modelId="{4FAE1621-8245-164B-913F-78B52D74DA9D}" type="pres">
      <dgm:prSet presAssocID="{F621C6D1-FB91-8047-9E77-2F2CB7C1170D}" presName="bgRect" presStyleLbl="bgShp" presStyleIdx="5" presStyleCnt="6"/>
      <dgm:spPr/>
    </dgm:pt>
    <dgm:pt modelId="{848735A8-B563-704F-80CC-43AF984A1C22}" type="pres">
      <dgm:prSet presAssocID="{F621C6D1-FB91-8047-9E77-2F2CB7C1170D}" presName="iconRect" presStyleLbl="node1" presStyleIdx="5" presStyleCnt="6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</dgm:pt>
    <dgm:pt modelId="{D29500B5-C1A7-E842-B88C-D33D67B1314D}" type="pres">
      <dgm:prSet presAssocID="{F621C6D1-FB91-8047-9E77-2F2CB7C1170D}" presName="spaceRect" presStyleCnt="0"/>
      <dgm:spPr/>
    </dgm:pt>
    <dgm:pt modelId="{E94F2FEA-B009-1C45-9F2E-A1A586388B1D}" type="pres">
      <dgm:prSet presAssocID="{F621C6D1-FB91-8047-9E77-2F2CB7C1170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80B491B-BB2D-5441-B9C5-A505370E91B7}" type="presOf" srcId="{89732206-DF2F-8A48-BFF6-0BA030A3AD2D}" destId="{1956A9E0-29C6-F84B-9ECA-A8226ECFA002}" srcOrd="0" destOrd="0" presId="urn:microsoft.com/office/officeart/2018/2/layout/IconVerticalSolidList"/>
    <dgm:cxn modelId="{D5B25420-2837-2246-9B65-4344709A1025}" srcId="{79CE76FF-E31A-4862-AB4D-7007CD78F1C6}" destId="{91A94C5B-FB6C-6C4C-A498-3CAA88EBF268}" srcOrd="2" destOrd="0" parTransId="{9377643E-A508-D340-A370-B5F68C3923C6}" sibTransId="{26E36F9C-9D6D-4348-A182-5BCE9946BE1B}"/>
    <dgm:cxn modelId="{5F025634-A3C8-864A-86F4-6B0C87A2B5FE}" srcId="{79CE76FF-E31A-4862-AB4D-7007CD78F1C6}" destId="{89732206-DF2F-8A48-BFF6-0BA030A3AD2D}" srcOrd="3" destOrd="0" parTransId="{86900AE9-9A0F-6747-A5B1-5DC2EBCC6D6C}" sibTransId="{AAE76B9D-DE9A-0A43-A871-0A166F7D2151}"/>
    <dgm:cxn modelId="{FAB59A34-AAED-6547-ABA8-A4BA08CA2759}" type="presOf" srcId="{F621C6D1-FB91-8047-9E77-2F2CB7C1170D}" destId="{E94F2FEA-B009-1C45-9F2E-A1A586388B1D}" srcOrd="0" destOrd="0" presId="urn:microsoft.com/office/officeart/2018/2/layout/IconVerticalSolidList"/>
    <dgm:cxn modelId="{06D42936-856A-BC42-8A8B-272471D71413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7B14E382-26E4-DC41-A9EB-DBB839401D80}" type="presOf" srcId="{87658B25-BF15-4E35-86AC-A319CAB4F495}" destId="{E536308E-72B8-4764-A5A9-5EAD1E847FB8}" srcOrd="0" destOrd="0" presId="urn:microsoft.com/office/officeart/2018/2/layout/IconVerticalSolidList"/>
    <dgm:cxn modelId="{1E3BC388-5DC6-1741-9319-03FD2923E42C}" srcId="{79CE76FF-E31A-4862-AB4D-7007CD78F1C6}" destId="{F621C6D1-FB91-8047-9E77-2F2CB7C1170D}" srcOrd="5" destOrd="0" parTransId="{77F617A4-CF62-A24A-8F97-3415ED942E98}" sibTransId="{3C215D41-895C-AA49-9CF3-E60866514572}"/>
    <dgm:cxn modelId="{F243A79E-6A19-8E4E-B170-525953D26CCF}" type="presOf" srcId="{91A94C5B-FB6C-6C4C-A498-3CAA88EBF268}" destId="{72D91256-2EC1-4D47-BBDA-CECB979A951F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480512C9-EB9F-0446-A917-B9BFD54B9EF5}" type="presOf" srcId="{D0FE4E57-5271-45A2-A966-B9A7AFCCD4AC}" destId="{D702EB99-54A3-4B9A-8EEB-C3928CA7455A}" srcOrd="0" destOrd="0" presId="urn:microsoft.com/office/officeart/2018/2/layout/IconVerticalSolidList"/>
    <dgm:cxn modelId="{4A93528A-8C23-DC44-98A8-BD0AC9174B33}" type="presParOf" srcId="{279EA1C2-6515-4EA0-9AF8-B05BEE0D84CC}" destId="{8AA0139C-991C-4BC0-B3E2-89EA242A2B4F}" srcOrd="0" destOrd="0" presId="urn:microsoft.com/office/officeart/2018/2/layout/IconVerticalSolidList"/>
    <dgm:cxn modelId="{7502B3A1-9F37-A748-A1CC-D5E9F8E0198B}" type="presParOf" srcId="{8AA0139C-991C-4BC0-B3E2-89EA242A2B4F}" destId="{10DA2253-395B-4F2B-B814-46D56948D236}" srcOrd="0" destOrd="0" presId="urn:microsoft.com/office/officeart/2018/2/layout/IconVerticalSolidList"/>
    <dgm:cxn modelId="{82411377-C168-DC46-A8B2-85094AE56DA2}" type="presParOf" srcId="{8AA0139C-991C-4BC0-B3E2-89EA242A2B4F}" destId="{A5ABB15B-7A6E-4123-B5AB-CEF7F239DA5B}" srcOrd="1" destOrd="0" presId="urn:microsoft.com/office/officeart/2018/2/layout/IconVerticalSolidList"/>
    <dgm:cxn modelId="{BD5D6F84-5862-0C4B-8998-E8F06705BFEB}" type="presParOf" srcId="{8AA0139C-991C-4BC0-B3E2-89EA242A2B4F}" destId="{72236999-B469-4915-BDFC-E8B2315A08C6}" srcOrd="2" destOrd="0" presId="urn:microsoft.com/office/officeart/2018/2/layout/IconVerticalSolidList"/>
    <dgm:cxn modelId="{F0CC6A0D-795E-5D45-9353-39EAE9DD138E}" type="presParOf" srcId="{8AA0139C-991C-4BC0-B3E2-89EA242A2B4F}" destId="{D702EB99-54A3-4B9A-8EEB-C3928CA7455A}" srcOrd="3" destOrd="0" presId="urn:microsoft.com/office/officeart/2018/2/layout/IconVerticalSolidList"/>
    <dgm:cxn modelId="{00A1DCFA-7C9B-464C-A1CD-72A0F5EF8FCA}" type="presParOf" srcId="{279EA1C2-6515-4EA0-9AF8-B05BEE0D84CC}" destId="{11C2F8EE-131B-4820-B998-426077817E7A}" srcOrd="1" destOrd="0" presId="urn:microsoft.com/office/officeart/2018/2/layout/IconVerticalSolidList"/>
    <dgm:cxn modelId="{A36F1D96-3523-D24A-B638-25AF92FCD551}" type="presParOf" srcId="{279EA1C2-6515-4EA0-9AF8-B05BEE0D84CC}" destId="{8F0AB3C5-2DBD-4EBF-A40B-9E7ABC29ECB0}" srcOrd="2" destOrd="0" presId="urn:microsoft.com/office/officeart/2018/2/layout/IconVerticalSolidList"/>
    <dgm:cxn modelId="{8529184B-A5ED-0D47-A386-2968A4C3E2CA}" type="presParOf" srcId="{8F0AB3C5-2DBD-4EBF-A40B-9E7ABC29ECB0}" destId="{11F0DC18-2ED6-40D0-8361-76BB9F09BF1C}" srcOrd="0" destOrd="0" presId="urn:microsoft.com/office/officeart/2018/2/layout/IconVerticalSolidList"/>
    <dgm:cxn modelId="{D23EF9DE-0CAE-2D4E-8377-313AAC8D3188}" type="presParOf" srcId="{8F0AB3C5-2DBD-4EBF-A40B-9E7ABC29ECB0}" destId="{C4EAC893-DB24-4291-BECA-BAA1903C5ADE}" srcOrd="1" destOrd="0" presId="urn:microsoft.com/office/officeart/2018/2/layout/IconVerticalSolidList"/>
    <dgm:cxn modelId="{143A8C51-C973-C445-9AC7-B1AAC1DA9998}" type="presParOf" srcId="{8F0AB3C5-2DBD-4EBF-A40B-9E7ABC29ECB0}" destId="{0FAD5203-38A5-4443-B1BF-16A62FFD6740}" srcOrd="2" destOrd="0" presId="urn:microsoft.com/office/officeart/2018/2/layout/IconVerticalSolidList"/>
    <dgm:cxn modelId="{DF51AA4E-402C-1340-BE9B-3F0B2FBDFC97}" type="presParOf" srcId="{8F0AB3C5-2DBD-4EBF-A40B-9E7ABC29ECB0}" destId="{E536308E-72B8-4764-A5A9-5EAD1E847FB8}" srcOrd="3" destOrd="0" presId="urn:microsoft.com/office/officeart/2018/2/layout/IconVerticalSolidList"/>
    <dgm:cxn modelId="{2EE1462C-3D88-8443-8333-F7DC777D68D0}" type="presParOf" srcId="{279EA1C2-6515-4EA0-9AF8-B05BEE0D84CC}" destId="{DF0B9125-CD51-4B52-BC26-1924316B3FFE}" srcOrd="3" destOrd="0" presId="urn:microsoft.com/office/officeart/2018/2/layout/IconVerticalSolidList"/>
    <dgm:cxn modelId="{1BEE343C-8AA5-1B45-93DE-95C2008B51AE}" type="presParOf" srcId="{279EA1C2-6515-4EA0-9AF8-B05BEE0D84CC}" destId="{1206F65E-F499-4F42-8DFE-BC87B2E32B7F}" srcOrd="4" destOrd="0" presId="urn:microsoft.com/office/officeart/2018/2/layout/IconVerticalSolidList"/>
    <dgm:cxn modelId="{26340D8F-AC36-A545-8122-56F47C4FEBF7}" type="presParOf" srcId="{1206F65E-F499-4F42-8DFE-BC87B2E32B7F}" destId="{3D31A6AB-4024-7D4A-AB39-6237C59DC69D}" srcOrd="0" destOrd="0" presId="urn:microsoft.com/office/officeart/2018/2/layout/IconVerticalSolidList"/>
    <dgm:cxn modelId="{3EE1F01D-D9B6-FA45-A51B-0CEA3EB18F4B}" type="presParOf" srcId="{1206F65E-F499-4F42-8DFE-BC87B2E32B7F}" destId="{DAA81477-864D-FC45-8568-ACDA21C284E2}" srcOrd="1" destOrd="0" presId="urn:microsoft.com/office/officeart/2018/2/layout/IconVerticalSolidList"/>
    <dgm:cxn modelId="{B925DFAA-6419-6440-BA8F-750AD0C68C08}" type="presParOf" srcId="{1206F65E-F499-4F42-8DFE-BC87B2E32B7F}" destId="{C2C1312F-D636-844B-9ABB-0447852FA222}" srcOrd="2" destOrd="0" presId="urn:microsoft.com/office/officeart/2018/2/layout/IconVerticalSolidList"/>
    <dgm:cxn modelId="{2A68D36A-C27D-7747-8C28-0C7CC73C4179}" type="presParOf" srcId="{1206F65E-F499-4F42-8DFE-BC87B2E32B7F}" destId="{72D91256-2EC1-4D47-BBDA-CECB979A951F}" srcOrd="3" destOrd="0" presId="urn:microsoft.com/office/officeart/2018/2/layout/IconVerticalSolidList"/>
    <dgm:cxn modelId="{F281780E-6848-9B48-84A9-052E79068900}" type="presParOf" srcId="{279EA1C2-6515-4EA0-9AF8-B05BEE0D84CC}" destId="{C9EB3E5E-AF55-9744-96A1-BD397DBCA123}" srcOrd="5" destOrd="0" presId="urn:microsoft.com/office/officeart/2018/2/layout/IconVerticalSolidList"/>
    <dgm:cxn modelId="{EF491CB5-105C-2549-8E73-AEA5199CA775}" type="presParOf" srcId="{279EA1C2-6515-4EA0-9AF8-B05BEE0D84CC}" destId="{6023FCF2-9615-E848-9D78-5F61E9048AD7}" srcOrd="6" destOrd="0" presId="urn:microsoft.com/office/officeart/2018/2/layout/IconVerticalSolidList"/>
    <dgm:cxn modelId="{47E67111-C1C9-0043-941F-321AF902E274}" type="presParOf" srcId="{6023FCF2-9615-E848-9D78-5F61E9048AD7}" destId="{D85DEA03-D125-1642-A1CD-F5314AA80DC6}" srcOrd="0" destOrd="0" presId="urn:microsoft.com/office/officeart/2018/2/layout/IconVerticalSolidList"/>
    <dgm:cxn modelId="{562F7EF1-2319-FC4D-93B8-B5265D4A322E}" type="presParOf" srcId="{6023FCF2-9615-E848-9D78-5F61E9048AD7}" destId="{C185E690-D54E-FF45-8134-CA4E0DEEB5C6}" srcOrd="1" destOrd="0" presId="urn:microsoft.com/office/officeart/2018/2/layout/IconVerticalSolidList"/>
    <dgm:cxn modelId="{B8DDAC51-4E98-D949-BEC2-34A040C7DD2F}" type="presParOf" srcId="{6023FCF2-9615-E848-9D78-5F61E9048AD7}" destId="{0457FC1C-CB20-3E45-84AD-7DB850CB68B5}" srcOrd="2" destOrd="0" presId="urn:microsoft.com/office/officeart/2018/2/layout/IconVerticalSolidList"/>
    <dgm:cxn modelId="{107C0D3B-FD49-3B44-9C5C-3FDD987DB267}" type="presParOf" srcId="{6023FCF2-9615-E848-9D78-5F61E9048AD7}" destId="{1956A9E0-29C6-F84B-9ECA-A8226ECFA002}" srcOrd="3" destOrd="0" presId="urn:microsoft.com/office/officeart/2018/2/layout/IconVerticalSolidList"/>
    <dgm:cxn modelId="{CE44F96F-C08E-A547-A0A3-7A761F9857C5}" type="presParOf" srcId="{279EA1C2-6515-4EA0-9AF8-B05BEE0D84CC}" destId="{C9CEA29E-3812-A348-83E4-5EA4E3F4DC65}" srcOrd="7" destOrd="0" presId="urn:microsoft.com/office/officeart/2018/2/layout/IconVerticalSolidList"/>
    <dgm:cxn modelId="{E31C0A5F-5268-CB46-8432-DA463588F87F}" type="presParOf" srcId="{279EA1C2-6515-4EA0-9AF8-B05BEE0D84CC}" destId="{12975E8A-E998-4DDB-8BE4-8E9F88DDC560}" srcOrd="8" destOrd="0" presId="urn:microsoft.com/office/officeart/2018/2/layout/IconVerticalSolidList"/>
    <dgm:cxn modelId="{ABE150F4-ABE9-D04E-B845-76A8DCA903D1}" type="presParOf" srcId="{12975E8A-E998-4DDB-8BE4-8E9F88DDC560}" destId="{86D01E97-3523-47D4-80A1-D099F31C8C68}" srcOrd="0" destOrd="0" presId="urn:microsoft.com/office/officeart/2018/2/layout/IconVerticalSolidList"/>
    <dgm:cxn modelId="{BEE3AB0B-7D1B-D849-BF62-AC43810B06C9}" type="presParOf" srcId="{12975E8A-E998-4DDB-8BE4-8E9F88DDC560}" destId="{257F46C8-069C-4300-B357-AE6916AEEF40}" srcOrd="1" destOrd="0" presId="urn:microsoft.com/office/officeart/2018/2/layout/IconVerticalSolidList"/>
    <dgm:cxn modelId="{30A6F5DD-E4E1-1C4F-8222-A979A1878A19}" type="presParOf" srcId="{12975E8A-E998-4DDB-8BE4-8E9F88DDC560}" destId="{93AE9298-7664-4308-8B63-2CFBD355ACF0}" srcOrd="2" destOrd="0" presId="urn:microsoft.com/office/officeart/2018/2/layout/IconVerticalSolidList"/>
    <dgm:cxn modelId="{FBD14772-9772-8C42-8DA2-1DD71AA003BA}" type="presParOf" srcId="{12975E8A-E998-4DDB-8BE4-8E9F88DDC560}" destId="{D53F06F9-D098-43F1-9F0E-DD7CAC82EB13}" srcOrd="3" destOrd="0" presId="urn:microsoft.com/office/officeart/2018/2/layout/IconVerticalSolidList"/>
    <dgm:cxn modelId="{B7BA58A3-A73C-9C4C-B75F-580781336213}" type="presParOf" srcId="{279EA1C2-6515-4EA0-9AF8-B05BEE0D84CC}" destId="{BB30C4F2-2F2A-C048-BB72-252B3997456C}" srcOrd="9" destOrd="0" presId="urn:microsoft.com/office/officeart/2018/2/layout/IconVerticalSolidList"/>
    <dgm:cxn modelId="{E846A605-E63E-024C-96EC-1C62EF73669A}" type="presParOf" srcId="{279EA1C2-6515-4EA0-9AF8-B05BEE0D84CC}" destId="{6614B430-05A1-0D44-9477-56EF45E56F09}" srcOrd="10" destOrd="0" presId="urn:microsoft.com/office/officeart/2018/2/layout/IconVerticalSolidList"/>
    <dgm:cxn modelId="{AB8B49FC-69DA-6144-8FA8-8DD670C0734C}" type="presParOf" srcId="{6614B430-05A1-0D44-9477-56EF45E56F09}" destId="{4FAE1621-8245-164B-913F-78B52D74DA9D}" srcOrd="0" destOrd="0" presId="urn:microsoft.com/office/officeart/2018/2/layout/IconVerticalSolidList"/>
    <dgm:cxn modelId="{FDA43B73-ED44-3944-A69D-2420C52965C5}" type="presParOf" srcId="{6614B430-05A1-0D44-9477-56EF45E56F09}" destId="{848735A8-B563-704F-80CC-43AF984A1C22}" srcOrd="1" destOrd="0" presId="urn:microsoft.com/office/officeart/2018/2/layout/IconVerticalSolidList"/>
    <dgm:cxn modelId="{2B0ABB0C-56B5-674F-A281-5779D699D053}" type="presParOf" srcId="{6614B430-05A1-0D44-9477-56EF45E56F09}" destId="{D29500B5-C1A7-E842-B88C-D33D67B1314D}" srcOrd="2" destOrd="0" presId="urn:microsoft.com/office/officeart/2018/2/layout/IconVerticalSolidList"/>
    <dgm:cxn modelId="{A1CA7B8D-F272-8548-9C75-FC7EC2FFFA19}" type="presParOf" srcId="{6614B430-05A1-0D44-9477-56EF45E56F09}" destId="{E94F2FEA-B009-1C45-9F2E-A1A586388B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89732206-DF2F-8A48-BFF6-0BA030A3AD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2000" b="0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6900AE9-9A0F-6747-A5B1-5DC2EBCC6D6C}" type="parTrans" cxnId="{5F025634-A3C8-864A-86F4-6B0C87A2B5FE}">
      <dgm:prSet/>
      <dgm:spPr/>
      <dgm:t>
        <a:bodyPr/>
        <a:lstStyle/>
        <a:p>
          <a:endParaRPr lang="en-US"/>
        </a:p>
      </dgm:t>
    </dgm:pt>
    <dgm:pt modelId="{AAE76B9D-DE9A-0A43-A871-0A166F7D2151}" type="sibTrans" cxnId="{5F025634-A3C8-864A-86F4-6B0C87A2B5FE}">
      <dgm:prSet/>
      <dgm:spPr/>
      <dgm:t>
        <a:bodyPr/>
        <a:lstStyle/>
        <a:p>
          <a:endParaRPr lang="en-US"/>
        </a:p>
      </dgm:t>
    </dgm:pt>
    <dgm:pt modelId="{F621C6D1-FB91-8047-9E77-2F2CB7C11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gm:t>
    </dgm:pt>
    <dgm:pt modelId="{77F617A4-CF62-A24A-8F97-3415ED942E98}" type="parTrans" cxnId="{1E3BC388-5DC6-1741-9319-03FD2923E42C}">
      <dgm:prSet/>
      <dgm:spPr/>
      <dgm:t>
        <a:bodyPr/>
        <a:lstStyle/>
        <a:p>
          <a:endParaRPr lang="en-US"/>
        </a:p>
      </dgm:t>
    </dgm:pt>
    <dgm:pt modelId="{3C215D41-895C-AA49-9CF3-E60866514572}" type="sibTrans" cxnId="{1E3BC388-5DC6-1741-9319-03FD2923E42C}">
      <dgm:prSet/>
      <dgm:spPr/>
      <dgm:t>
        <a:bodyPr/>
        <a:lstStyle/>
        <a:p>
          <a:endParaRPr lang="en-US"/>
        </a:p>
      </dgm:t>
    </dgm:pt>
    <dgm:pt modelId="{91A94C5B-FB6C-6C4C-A498-3CAA88EBF2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Idea and opportunity </a:t>
          </a:r>
        </a:p>
      </dgm:t>
    </dgm:pt>
    <dgm:pt modelId="{9377643E-A508-D340-A370-B5F68C3923C6}" type="parTrans" cxnId="{D5B25420-2837-2246-9B65-4344709A1025}">
      <dgm:prSet/>
      <dgm:spPr/>
      <dgm:t>
        <a:bodyPr/>
        <a:lstStyle/>
        <a:p>
          <a:endParaRPr lang="en-US"/>
        </a:p>
      </dgm:t>
    </dgm:pt>
    <dgm:pt modelId="{26E36F9C-9D6D-4348-A182-5BCE9946BE1B}" type="sibTrans" cxnId="{D5B25420-2837-2246-9B65-4344709A1025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6"/>
      <dgm:spPr/>
    </dgm:pt>
    <dgm:pt modelId="{A5ABB15B-7A6E-4123-B5AB-CEF7F239DA5B}" type="pres">
      <dgm:prSet presAssocID="{D0FE4E57-5271-45A2-A966-B9A7AFCCD4A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6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6"/>
      <dgm:spPr/>
    </dgm:pt>
    <dgm:pt modelId="{C4EAC893-DB24-4291-BECA-BAA1903C5ADE}" type="pres">
      <dgm:prSet presAssocID="{87658B25-BF15-4E35-86AC-A319CAB4F495}" presName="iconRect" presStyleLbl="nod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6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1206F65E-F499-4F42-8DFE-BC87B2E32B7F}" type="pres">
      <dgm:prSet presAssocID="{91A94C5B-FB6C-6C4C-A498-3CAA88EBF268}" presName="compNode" presStyleCnt="0"/>
      <dgm:spPr/>
    </dgm:pt>
    <dgm:pt modelId="{3D31A6AB-4024-7D4A-AB39-6237C59DC69D}" type="pres">
      <dgm:prSet presAssocID="{91A94C5B-FB6C-6C4C-A498-3CAA88EBF268}" presName="bgRect" presStyleLbl="bgShp" presStyleIdx="2" presStyleCnt="6"/>
      <dgm:spPr/>
    </dgm:pt>
    <dgm:pt modelId="{DAA81477-864D-FC45-8568-ACDA21C284E2}" type="pres">
      <dgm:prSet presAssocID="{91A94C5B-FB6C-6C4C-A498-3CAA88EBF268}" presName="iconRect" presStyleLbl="nod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C2C1312F-D636-844B-9ABB-0447852FA222}" type="pres">
      <dgm:prSet presAssocID="{91A94C5B-FB6C-6C4C-A498-3CAA88EBF268}" presName="spaceRect" presStyleCnt="0"/>
      <dgm:spPr/>
    </dgm:pt>
    <dgm:pt modelId="{72D91256-2EC1-4D47-BBDA-CECB979A951F}" type="pres">
      <dgm:prSet presAssocID="{91A94C5B-FB6C-6C4C-A498-3CAA88EBF268}" presName="parTx" presStyleLbl="revTx" presStyleIdx="2" presStyleCnt="6">
        <dgm:presLayoutVars>
          <dgm:chMax val="0"/>
          <dgm:chPref val="0"/>
        </dgm:presLayoutVars>
      </dgm:prSet>
      <dgm:spPr/>
    </dgm:pt>
    <dgm:pt modelId="{C9EB3E5E-AF55-9744-96A1-BD397DBCA123}" type="pres">
      <dgm:prSet presAssocID="{26E36F9C-9D6D-4348-A182-5BCE9946BE1B}" presName="sibTrans" presStyleCnt="0"/>
      <dgm:spPr/>
    </dgm:pt>
    <dgm:pt modelId="{6023FCF2-9615-E848-9D78-5F61E9048AD7}" type="pres">
      <dgm:prSet presAssocID="{89732206-DF2F-8A48-BFF6-0BA030A3AD2D}" presName="compNode" presStyleCnt="0"/>
      <dgm:spPr/>
    </dgm:pt>
    <dgm:pt modelId="{D85DEA03-D125-1642-A1CD-F5314AA80DC6}" type="pres">
      <dgm:prSet presAssocID="{89732206-DF2F-8A48-BFF6-0BA030A3AD2D}" presName="bgRect" presStyleLbl="bgShp" presStyleIdx="3" presStyleCnt="6"/>
      <dgm:spPr/>
    </dgm:pt>
    <dgm:pt modelId="{C185E690-D54E-FF45-8134-CA4E0DEEB5C6}" type="pres">
      <dgm:prSet presAssocID="{89732206-DF2F-8A48-BFF6-0BA030A3AD2D}" presName="iconRect" presStyleLbl="node1" presStyleIdx="3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</dgm:pt>
    <dgm:pt modelId="{0457FC1C-CB20-3E45-84AD-7DB850CB68B5}" type="pres">
      <dgm:prSet presAssocID="{89732206-DF2F-8A48-BFF6-0BA030A3AD2D}" presName="spaceRect" presStyleCnt="0"/>
      <dgm:spPr/>
    </dgm:pt>
    <dgm:pt modelId="{1956A9E0-29C6-F84B-9ECA-A8226ECFA002}" type="pres">
      <dgm:prSet presAssocID="{89732206-DF2F-8A48-BFF6-0BA030A3AD2D}" presName="parTx" presStyleLbl="revTx" presStyleIdx="3" presStyleCnt="6">
        <dgm:presLayoutVars>
          <dgm:chMax val="0"/>
          <dgm:chPref val="0"/>
        </dgm:presLayoutVars>
      </dgm:prSet>
      <dgm:spPr/>
    </dgm:pt>
    <dgm:pt modelId="{C9CEA29E-3812-A348-83E4-5EA4E3F4DC65}" type="pres">
      <dgm:prSet presAssocID="{AAE76B9D-DE9A-0A43-A871-0A166F7D2151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6"/>
      <dgm:spPr/>
    </dgm:pt>
    <dgm:pt modelId="{257F46C8-069C-4300-B357-AE6916AEEF40}" type="pres">
      <dgm:prSet presAssocID="{414BA3F8-C620-4AF6-AC02-E9BDE46A4A7F}" presName="iconRect" presStyleLbl="node1" presStyleIdx="4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6">
        <dgm:presLayoutVars>
          <dgm:chMax val="0"/>
          <dgm:chPref val="0"/>
        </dgm:presLayoutVars>
      </dgm:prSet>
      <dgm:spPr/>
    </dgm:pt>
    <dgm:pt modelId="{BB30C4F2-2F2A-C048-BB72-252B3997456C}" type="pres">
      <dgm:prSet presAssocID="{22FA3F9A-A315-4CF3-80D5-418BF074227D}" presName="sibTrans" presStyleCnt="0"/>
      <dgm:spPr/>
    </dgm:pt>
    <dgm:pt modelId="{6614B430-05A1-0D44-9477-56EF45E56F09}" type="pres">
      <dgm:prSet presAssocID="{F621C6D1-FB91-8047-9E77-2F2CB7C1170D}" presName="compNode" presStyleCnt="0"/>
      <dgm:spPr/>
    </dgm:pt>
    <dgm:pt modelId="{4FAE1621-8245-164B-913F-78B52D74DA9D}" type="pres">
      <dgm:prSet presAssocID="{F621C6D1-FB91-8047-9E77-2F2CB7C1170D}" presName="bgRect" presStyleLbl="bgShp" presStyleIdx="5" presStyleCnt="6"/>
      <dgm:spPr/>
    </dgm:pt>
    <dgm:pt modelId="{848735A8-B563-704F-80CC-43AF984A1C22}" type="pres">
      <dgm:prSet presAssocID="{F621C6D1-FB91-8047-9E77-2F2CB7C1170D}" presName="iconRect" presStyleLbl="node1" presStyleIdx="5" presStyleCnt="6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</dgm:pt>
    <dgm:pt modelId="{D29500B5-C1A7-E842-B88C-D33D67B1314D}" type="pres">
      <dgm:prSet presAssocID="{F621C6D1-FB91-8047-9E77-2F2CB7C1170D}" presName="spaceRect" presStyleCnt="0"/>
      <dgm:spPr/>
    </dgm:pt>
    <dgm:pt modelId="{E94F2FEA-B009-1C45-9F2E-A1A586388B1D}" type="pres">
      <dgm:prSet presAssocID="{F621C6D1-FB91-8047-9E77-2F2CB7C1170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80B491B-BB2D-5441-B9C5-A505370E91B7}" type="presOf" srcId="{89732206-DF2F-8A48-BFF6-0BA030A3AD2D}" destId="{1956A9E0-29C6-F84B-9ECA-A8226ECFA002}" srcOrd="0" destOrd="0" presId="urn:microsoft.com/office/officeart/2018/2/layout/IconVerticalSolidList"/>
    <dgm:cxn modelId="{D5B25420-2837-2246-9B65-4344709A1025}" srcId="{79CE76FF-E31A-4862-AB4D-7007CD78F1C6}" destId="{91A94C5B-FB6C-6C4C-A498-3CAA88EBF268}" srcOrd="2" destOrd="0" parTransId="{9377643E-A508-D340-A370-B5F68C3923C6}" sibTransId="{26E36F9C-9D6D-4348-A182-5BCE9946BE1B}"/>
    <dgm:cxn modelId="{5F025634-A3C8-864A-86F4-6B0C87A2B5FE}" srcId="{79CE76FF-E31A-4862-AB4D-7007CD78F1C6}" destId="{89732206-DF2F-8A48-BFF6-0BA030A3AD2D}" srcOrd="3" destOrd="0" parTransId="{86900AE9-9A0F-6747-A5B1-5DC2EBCC6D6C}" sibTransId="{AAE76B9D-DE9A-0A43-A871-0A166F7D2151}"/>
    <dgm:cxn modelId="{FAB59A34-AAED-6547-ABA8-A4BA08CA2759}" type="presOf" srcId="{F621C6D1-FB91-8047-9E77-2F2CB7C1170D}" destId="{E94F2FEA-B009-1C45-9F2E-A1A586388B1D}" srcOrd="0" destOrd="0" presId="urn:microsoft.com/office/officeart/2018/2/layout/IconVerticalSolidList"/>
    <dgm:cxn modelId="{06D42936-856A-BC42-8A8B-272471D71413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7B14E382-26E4-DC41-A9EB-DBB839401D80}" type="presOf" srcId="{87658B25-BF15-4E35-86AC-A319CAB4F495}" destId="{E536308E-72B8-4764-A5A9-5EAD1E847FB8}" srcOrd="0" destOrd="0" presId="urn:microsoft.com/office/officeart/2018/2/layout/IconVerticalSolidList"/>
    <dgm:cxn modelId="{1E3BC388-5DC6-1741-9319-03FD2923E42C}" srcId="{79CE76FF-E31A-4862-AB4D-7007CD78F1C6}" destId="{F621C6D1-FB91-8047-9E77-2F2CB7C1170D}" srcOrd="5" destOrd="0" parTransId="{77F617A4-CF62-A24A-8F97-3415ED942E98}" sibTransId="{3C215D41-895C-AA49-9CF3-E60866514572}"/>
    <dgm:cxn modelId="{F243A79E-6A19-8E4E-B170-525953D26CCF}" type="presOf" srcId="{91A94C5B-FB6C-6C4C-A498-3CAA88EBF268}" destId="{72D91256-2EC1-4D47-BBDA-CECB979A951F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480512C9-EB9F-0446-A917-B9BFD54B9EF5}" type="presOf" srcId="{D0FE4E57-5271-45A2-A966-B9A7AFCCD4AC}" destId="{D702EB99-54A3-4B9A-8EEB-C3928CA7455A}" srcOrd="0" destOrd="0" presId="urn:microsoft.com/office/officeart/2018/2/layout/IconVerticalSolidList"/>
    <dgm:cxn modelId="{4A93528A-8C23-DC44-98A8-BD0AC9174B33}" type="presParOf" srcId="{279EA1C2-6515-4EA0-9AF8-B05BEE0D84CC}" destId="{8AA0139C-991C-4BC0-B3E2-89EA242A2B4F}" srcOrd="0" destOrd="0" presId="urn:microsoft.com/office/officeart/2018/2/layout/IconVerticalSolidList"/>
    <dgm:cxn modelId="{7502B3A1-9F37-A748-A1CC-D5E9F8E0198B}" type="presParOf" srcId="{8AA0139C-991C-4BC0-B3E2-89EA242A2B4F}" destId="{10DA2253-395B-4F2B-B814-46D56948D236}" srcOrd="0" destOrd="0" presId="urn:microsoft.com/office/officeart/2018/2/layout/IconVerticalSolidList"/>
    <dgm:cxn modelId="{82411377-C168-DC46-A8B2-85094AE56DA2}" type="presParOf" srcId="{8AA0139C-991C-4BC0-B3E2-89EA242A2B4F}" destId="{A5ABB15B-7A6E-4123-B5AB-CEF7F239DA5B}" srcOrd="1" destOrd="0" presId="urn:microsoft.com/office/officeart/2018/2/layout/IconVerticalSolidList"/>
    <dgm:cxn modelId="{BD5D6F84-5862-0C4B-8998-E8F06705BFEB}" type="presParOf" srcId="{8AA0139C-991C-4BC0-B3E2-89EA242A2B4F}" destId="{72236999-B469-4915-BDFC-E8B2315A08C6}" srcOrd="2" destOrd="0" presId="urn:microsoft.com/office/officeart/2018/2/layout/IconVerticalSolidList"/>
    <dgm:cxn modelId="{F0CC6A0D-795E-5D45-9353-39EAE9DD138E}" type="presParOf" srcId="{8AA0139C-991C-4BC0-B3E2-89EA242A2B4F}" destId="{D702EB99-54A3-4B9A-8EEB-C3928CA7455A}" srcOrd="3" destOrd="0" presId="urn:microsoft.com/office/officeart/2018/2/layout/IconVerticalSolidList"/>
    <dgm:cxn modelId="{00A1DCFA-7C9B-464C-A1CD-72A0F5EF8FCA}" type="presParOf" srcId="{279EA1C2-6515-4EA0-9AF8-B05BEE0D84CC}" destId="{11C2F8EE-131B-4820-B998-426077817E7A}" srcOrd="1" destOrd="0" presId="urn:microsoft.com/office/officeart/2018/2/layout/IconVerticalSolidList"/>
    <dgm:cxn modelId="{A36F1D96-3523-D24A-B638-25AF92FCD551}" type="presParOf" srcId="{279EA1C2-6515-4EA0-9AF8-B05BEE0D84CC}" destId="{8F0AB3C5-2DBD-4EBF-A40B-9E7ABC29ECB0}" srcOrd="2" destOrd="0" presId="urn:microsoft.com/office/officeart/2018/2/layout/IconVerticalSolidList"/>
    <dgm:cxn modelId="{8529184B-A5ED-0D47-A386-2968A4C3E2CA}" type="presParOf" srcId="{8F0AB3C5-2DBD-4EBF-A40B-9E7ABC29ECB0}" destId="{11F0DC18-2ED6-40D0-8361-76BB9F09BF1C}" srcOrd="0" destOrd="0" presId="urn:microsoft.com/office/officeart/2018/2/layout/IconVerticalSolidList"/>
    <dgm:cxn modelId="{D23EF9DE-0CAE-2D4E-8377-313AAC8D3188}" type="presParOf" srcId="{8F0AB3C5-2DBD-4EBF-A40B-9E7ABC29ECB0}" destId="{C4EAC893-DB24-4291-BECA-BAA1903C5ADE}" srcOrd="1" destOrd="0" presId="urn:microsoft.com/office/officeart/2018/2/layout/IconVerticalSolidList"/>
    <dgm:cxn modelId="{143A8C51-C973-C445-9AC7-B1AAC1DA9998}" type="presParOf" srcId="{8F0AB3C5-2DBD-4EBF-A40B-9E7ABC29ECB0}" destId="{0FAD5203-38A5-4443-B1BF-16A62FFD6740}" srcOrd="2" destOrd="0" presId="urn:microsoft.com/office/officeart/2018/2/layout/IconVerticalSolidList"/>
    <dgm:cxn modelId="{DF51AA4E-402C-1340-BE9B-3F0B2FBDFC97}" type="presParOf" srcId="{8F0AB3C5-2DBD-4EBF-A40B-9E7ABC29ECB0}" destId="{E536308E-72B8-4764-A5A9-5EAD1E847FB8}" srcOrd="3" destOrd="0" presId="urn:microsoft.com/office/officeart/2018/2/layout/IconVerticalSolidList"/>
    <dgm:cxn modelId="{2EE1462C-3D88-8443-8333-F7DC777D68D0}" type="presParOf" srcId="{279EA1C2-6515-4EA0-9AF8-B05BEE0D84CC}" destId="{DF0B9125-CD51-4B52-BC26-1924316B3FFE}" srcOrd="3" destOrd="0" presId="urn:microsoft.com/office/officeart/2018/2/layout/IconVerticalSolidList"/>
    <dgm:cxn modelId="{1BEE343C-8AA5-1B45-93DE-95C2008B51AE}" type="presParOf" srcId="{279EA1C2-6515-4EA0-9AF8-B05BEE0D84CC}" destId="{1206F65E-F499-4F42-8DFE-BC87B2E32B7F}" srcOrd="4" destOrd="0" presId="urn:microsoft.com/office/officeart/2018/2/layout/IconVerticalSolidList"/>
    <dgm:cxn modelId="{26340D8F-AC36-A545-8122-56F47C4FEBF7}" type="presParOf" srcId="{1206F65E-F499-4F42-8DFE-BC87B2E32B7F}" destId="{3D31A6AB-4024-7D4A-AB39-6237C59DC69D}" srcOrd="0" destOrd="0" presId="urn:microsoft.com/office/officeart/2018/2/layout/IconVerticalSolidList"/>
    <dgm:cxn modelId="{3EE1F01D-D9B6-FA45-A51B-0CEA3EB18F4B}" type="presParOf" srcId="{1206F65E-F499-4F42-8DFE-BC87B2E32B7F}" destId="{DAA81477-864D-FC45-8568-ACDA21C284E2}" srcOrd="1" destOrd="0" presId="urn:microsoft.com/office/officeart/2018/2/layout/IconVerticalSolidList"/>
    <dgm:cxn modelId="{B925DFAA-6419-6440-BA8F-750AD0C68C08}" type="presParOf" srcId="{1206F65E-F499-4F42-8DFE-BC87B2E32B7F}" destId="{C2C1312F-D636-844B-9ABB-0447852FA222}" srcOrd="2" destOrd="0" presId="urn:microsoft.com/office/officeart/2018/2/layout/IconVerticalSolidList"/>
    <dgm:cxn modelId="{2A68D36A-C27D-7747-8C28-0C7CC73C4179}" type="presParOf" srcId="{1206F65E-F499-4F42-8DFE-BC87B2E32B7F}" destId="{72D91256-2EC1-4D47-BBDA-CECB979A951F}" srcOrd="3" destOrd="0" presId="urn:microsoft.com/office/officeart/2018/2/layout/IconVerticalSolidList"/>
    <dgm:cxn modelId="{F281780E-6848-9B48-84A9-052E79068900}" type="presParOf" srcId="{279EA1C2-6515-4EA0-9AF8-B05BEE0D84CC}" destId="{C9EB3E5E-AF55-9744-96A1-BD397DBCA123}" srcOrd="5" destOrd="0" presId="urn:microsoft.com/office/officeart/2018/2/layout/IconVerticalSolidList"/>
    <dgm:cxn modelId="{EF491CB5-105C-2549-8E73-AEA5199CA775}" type="presParOf" srcId="{279EA1C2-6515-4EA0-9AF8-B05BEE0D84CC}" destId="{6023FCF2-9615-E848-9D78-5F61E9048AD7}" srcOrd="6" destOrd="0" presId="urn:microsoft.com/office/officeart/2018/2/layout/IconVerticalSolidList"/>
    <dgm:cxn modelId="{47E67111-C1C9-0043-941F-321AF902E274}" type="presParOf" srcId="{6023FCF2-9615-E848-9D78-5F61E9048AD7}" destId="{D85DEA03-D125-1642-A1CD-F5314AA80DC6}" srcOrd="0" destOrd="0" presId="urn:microsoft.com/office/officeart/2018/2/layout/IconVerticalSolidList"/>
    <dgm:cxn modelId="{562F7EF1-2319-FC4D-93B8-B5265D4A322E}" type="presParOf" srcId="{6023FCF2-9615-E848-9D78-5F61E9048AD7}" destId="{C185E690-D54E-FF45-8134-CA4E0DEEB5C6}" srcOrd="1" destOrd="0" presId="urn:microsoft.com/office/officeart/2018/2/layout/IconVerticalSolidList"/>
    <dgm:cxn modelId="{B8DDAC51-4E98-D949-BEC2-34A040C7DD2F}" type="presParOf" srcId="{6023FCF2-9615-E848-9D78-5F61E9048AD7}" destId="{0457FC1C-CB20-3E45-84AD-7DB850CB68B5}" srcOrd="2" destOrd="0" presId="urn:microsoft.com/office/officeart/2018/2/layout/IconVerticalSolidList"/>
    <dgm:cxn modelId="{107C0D3B-FD49-3B44-9C5C-3FDD987DB267}" type="presParOf" srcId="{6023FCF2-9615-E848-9D78-5F61E9048AD7}" destId="{1956A9E0-29C6-F84B-9ECA-A8226ECFA002}" srcOrd="3" destOrd="0" presId="urn:microsoft.com/office/officeart/2018/2/layout/IconVerticalSolidList"/>
    <dgm:cxn modelId="{CE44F96F-C08E-A547-A0A3-7A761F9857C5}" type="presParOf" srcId="{279EA1C2-6515-4EA0-9AF8-B05BEE0D84CC}" destId="{C9CEA29E-3812-A348-83E4-5EA4E3F4DC65}" srcOrd="7" destOrd="0" presId="urn:microsoft.com/office/officeart/2018/2/layout/IconVerticalSolidList"/>
    <dgm:cxn modelId="{E31C0A5F-5268-CB46-8432-DA463588F87F}" type="presParOf" srcId="{279EA1C2-6515-4EA0-9AF8-B05BEE0D84CC}" destId="{12975E8A-E998-4DDB-8BE4-8E9F88DDC560}" srcOrd="8" destOrd="0" presId="urn:microsoft.com/office/officeart/2018/2/layout/IconVerticalSolidList"/>
    <dgm:cxn modelId="{ABE150F4-ABE9-D04E-B845-76A8DCA903D1}" type="presParOf" srcId="{12975E8A-E998-4DDB-8BE4-8E9F88DDC560}" destId="{86D01E97-3523-47D4-80A1-D099F31C8C68}" srcOrd="0" destOrd="0" presId="urn:microsoft.com/office/officeart/2018/2/layout/IconVerticalSolidList"/>
    <dgm:cxn modelId="{BEE3AB0B-7D1B-D849-BF62-AC43810B06C9}" type="presParOf" srcId="{12975E8A-E998-4DDB-8BE4-8E9F88DDC560}" destId="{257F46C8-069C-4300-B357-AE6916AEEF40}" srcOrd="1" destOrd="0" presId="urn:microsoft.com/office/officeart/2018/2/layout/IconVerticalSolidList"/>
    <dgm:cxn modelId="{30A6F5DD-E4E1-1C4F-8222-A979A1878A19}" type="presParOf" srcId="{12975E8A-E998-4DDB-8BE4-8E9F88DDC560}" destId="{93AE9298-7664-4308-8B63-2CFBD355ACF0}" srcOrd="2" destOrd="0" presId="urn:microsoft.com/office/officeart/2018/2/layout/IconVerticalSolidList"/>
    <dgm:cxn modelId="{FBD14772-9772-8C42-8DA2-1DD71AA003BA}" type="presParOf" srcId="{12975E8A-E998-4DDB-8BE4-8E9F88DDC560}" destId="{D53F06F9-D098-43F1-9F0E-DD7CAC82EB13}" srcOrd="3" destOrd="0" presId="urn:microsoft.com/office/officeart/2018/2/layout/IconVerticalSolidList"/>
    <dgm:cxn modelId="{B7BA58A3-A73C-9C4C-B75F-580781336213}" type="presParOf" srcId="{279EA1C2-6515-4EA0-9AF8-B05BEE0D84CC}" destId="{BB30C4F2-2F2A-C048-BB72-252B3997456C}" srcOrd="9" destOrd="0" presId="urn:microsoft.com/office/officeart/2018/2/layout/IconVerticalSolidList"/>
    <dgm:cxn modelId="{E846A605-E63E-024C-96EC-1C62EF73669A}" type="presParOf" srcId="{279EA1C2-6515-4EA0-9AF8-B05BEE0D84CC}" destId="{6614B430-05A1-0D44-9477-56EF45E56F09}" srcOrd="10" destOrd="0" presId="urn:microsoft.com/office/officeart/2018/2/layout/IconVerticalSolidList"/>
    <dgm:cxn modelId="{AB8B49FC-69DA-6144-8FA8-8DD670C0734C}" type="presParOf" srcId="{6614B430-05A1-0D44-9477-56EF45E56F09}" destId="{4FAE1621-8245-164B-913F-78B52D74DA9D}" srcOrd="0" destOrd="0" presId="urn:microsoft.com/office/officeart/2018/2/layout/IconVerticalSolidList"/>
    <dgm:cxn modelId="{FDA43B73-ED44-3944-A69D-2420C52965C5}" type="presParOf" srcId="{6614B430-05A1-0D44-9477-56EF45E56F09}" destId="{848735A8-B563-704F-80CC-43AF984A1C22}" srcOrd="1" destOrd="0" presId="urn:microsoft.com/office/officeart/2018/2/layout/IconVerticalSolidList"/>
    <dgm:cxn modelId="{2B0ABB0C-56B5-674F-A281-5779D699D053}" type="presParOf" srcId="{6614B430-05A1-0D44-9477-56EF45E56F09}" destId="{D29500B5-C1A7-E842-B88C-D33D67B1314D}" srcOrd="2" destOrd="0" presId="urn:microsoft.com/office/officeart/2018/2/layout/IconVerticalSolidList"/>
    <dgm:cxn modelId="{A1CA7B8D-F272-8548-9C75-FC7EC2FFFA19}" type="presParOf" srcId="{6614B430-05A1-0D44-9477-56EF45E56F09}" destId="{E94F2FEA-B009-1C45-9F2E-A1A586388B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7D20F-0194-4F06-A225-B10620D01DB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616D21-65D8-4DB7-A0DE-2E9CB490B69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DCTCP, ICTCP</a:t>
          </a:r>
        </a:p>
      </dgm:t>
    </dgm:pt>
    <dgm:pt modelId="{1843DDE4-CA84-4DD8-A5D3-A6C6DA0ADBF5}" type="parTrans" cxnId="{611748C7-F940-45F3-A067-7A5D945444F3}">
      <dgm:prSet/>
      <dgm:spPr/>
      <dgm:t>
        <a:bodyPr/>
        <a:lstStyle/>
        <a:p>
          <a:endParaRPr lang="en-US"/>
        </a:p>
      </dgm:t>
    </dgm:pt>
    <dgm:pt modelId="{840376DE-BEF2-4FB8-BEE7-32ED35D48143}" type="sibTrans" cxnId="{611748C7-F940-45F3-A067-7A5D945444F3}">
      <dgm:prSet/>
      <dgm:spPr/>
      <dgm:t>
        <a:bodyPr/>
        <a:lstStyle/>
        <a:p>
          <a:endParaRPr lang="en-US"/>
        </a:p>
      </dgm:t>
    </dgm:pt>
    <dgm:pt modelId="{7A8B6E59-2BF7-4AED-87BD-86441B2633B2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/>
            <a:t>Receiver side incast detection (slow)</a:t>
          </a:r>
        </a:p>
      </dgm:t>
    </dgm:pt>
    <dgm:pt modelId="{D0EDAEDF-7AA8-4744-BC63-FFB8019BB334}" type="parTrans" cxnId="{A5170C88-DE1C-4B70-A4E1-D32603AA134E}">
      <dgm:prSet/>
      <dgm:spPr/>
      <dgm:t>
        <a:bodyPr/>
        <a:lstStyle/>
        <a:p>
          <a:endParaRPr lang="en-US"/>
        </a:p>
      </dgm:t>
    </dgm:pt>
    <dgm:pt modelId="{503CC3EC-9138-4310-8728-E96FF022B584}" type="sibTrans" cxnId="{A5170C88-DE1C-4B70-A4E1-D32603AA134E}">
      <dgm:prSet/>
      <dgm:spPr/>
      <dgm:t>
        <a:bodyPr/>
        <a:lstStyle/>
        <a:p>
          <a:endParaRPr lang="en-US"/>
        </a:p>
      </dgm:t>
    </dgm:pt>
    <dgm:pt modelId="{8253804D-86E9-4772-B67C-807071E96900}">
      <dgm:prSet custT="1"/>
      <dgm:spPr>
        <a:solidFill>
          <a:srgbClr val="004CE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10490" tIns="55245" rIns="110490" bIns="55245" numCol="1" spcCol="127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PIAS</a:t>
          </a:r>
        </a:p>
      </dgm:t>
    </dgm:pt>
    <dgm:pt modelId="{0F56083C-94C1-44AA-9F72-7FF696BE044B}" type="parTrans" cxnId="{EA5396A1-CEA1-45A0-8C3E-31A5567B978F}">
      <dgm:prSet/>
      <dgm:spPr/>
      <dgm:t>
        <a:bodyPr/>
        <a:lstStyle/>
        <a:p>
          <a:endParaRPr lang="en-US"/>
        </a:p>
      </dgm:t>
    </dgm:pt>
    <dgm:pt modelId="{A9A82C47-9C33-40C0-9BEA-E37DFAE0C8D7}" type="sibTrans" cxnId="{EA5396A1-CEA1-45A0-8C3E-31A5567B978F}">
      <dgm:prSet/>
      <dgm:spPr/>
      <dgm:t>
        <a:bodyPr/>
        <a:lstStyle/>
        <a:p>
          <a:endParaRPr lang="en-US"/>
        </a:p>
      </dgm:t>
    </dgm:pt>
    <dgm:pt modelId="{7F821CEF-5AC6-4D87-BC7C-5FB6713EE8CF}">
      <dgm:prSet/>
      <dgm:spPr>
        <a:solidFill>
          <a:srgbClr val="E7E6E6">
            <a:alpha val="90000"/>
          </a:srgb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gm:spPr>
      <dgm:t>
        <a:bodyPr spcFirstLastPara="0" vert="horz" wrap="square" lIns="80010" tIns="40005" rIns="80010" bIns="40005" numCol="1" spcCol="1270" anchor="ctr" anchorCtr="0"/>
        <a:lstStyle/>
        <a:p>
          <a:pPr rtl="0"/>
          <a:r>
            <a:rPr lang="en-US" dirty="0"/>
            <a:t>Priority based, does not perform well with same size flows</a:t>
          </a:r>
        </a:p>
      </dgm:t>
    </dgm:pt>
    <dgm:pt modelId="{4D8A8767-85E1-468E-836C-6E395C869EBD}" type="parTrans" cxnId="{FC5432F8-94D8-4164-8F89-98B89B091CF1}">
      <dgm:prSet/>
      <dgm:spPr/>
      <dgm:t>
        <a:bodyPr/>
        <a:lstStyle/>
        <a:p>
          <a:endParaRPr lang="en-US"/>
        </a:p>
      </dgm:t>
    </dgm:pt>
    <dgm:pt modelId="{D2F9C7D3-382A-4701-B7B1-541243F0EE05}" type="sibTrans" cxnId="{FC5432F8-94D8-4164-8F89-98B89B091CF1}">
      <dgm:prSet/>
      <dgm:spPr/>
      <dgm:t>
        <a:bodyPr/>
        <a:lstStyle/>
        <a:p>
          <a:endParaRPr lang="en-US"/>
        </a:p>
      </dgm:t>
    </dgm:pt>
    <dgm:pt modelId="{D77E3D3A-259F-4F98-930C-31E3DEBD7325}">
      <dgm:prSet custT="1"/>
      <dgm:spPr>
        <a:solidFill>
          <a:srgbClr val="4472C4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10490" tIns="55245" rIns="110490" bIns="55245" numCol="1" spcCol="127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FastPass</a:t>
          </a:r>
          <a:r>
            <a:rPr lang="en-US" sz="2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29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ExpressPass</a:t>
          </a:r>
          <a:endParaRPr lang="en-US" sz="29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AD08840-A608-412C-A975-411FED0306AF}" type="parTrans" cxnId="{1EED3146-632D-4AE2-AAA4-21CD2E8F2932}">
      <dgm:prSet/>
      <dgm:spPr/>
      <dgm:t>
        <a:bodyPr/>
        <a:lstStyle/>
        <a:p>
          <a:endParaRPr lang="en-US"/>
        </a:p>
      </dgm:t>
    </dgm:pt>
    <dgm:pt modelId="{DC8C4C2C-3B5A-469F-897D-ADF80136A60A}" type="sibTrans" cxnId="{1EED3146-632D-4AE2-AAA4-21CD2E8F2932}">
      <dgm:prSet/>
      <dgm:spPr/>
      <dgm:t>
        <a:bodyPr/>
        <a:lstStyle/>
        <a:p>
          <a:endParaRPr lang="en-US"/>
        </a:p>
      </dgm:t>
    </dgm:pt>
    <dgm:pt modelId="{FF5C31EF-B679-46F0-BB55-400A3A98E931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/>
            <a:t>No flow prioritization (long tails)</a:t>
          </a:r>
        </a:p>
      </dgm:t>
    </dgm:pt>
    <dgm:pt modelId="{C5A1DA22-68D9-4133-B902-75F618C3334E}" type="parTrans" cxnId="{79177D7C-776A-4CCB-8581-777957C52498}">
      <dgm:prSet/>
      <dgm:spPr/>
      <dgm:t>
        <a:bodyPr/>
        <a:lstStyle/>
        <a:p>
          <a:endParaRPr lang="en-US"/>
        </a:p>
      </dgm:t>
    </dgm:pt>
    <dgm:pt modelId="{4DD86568-A57A-4A2F-8E74-2CB433E81B4F}" type="sibTrans" cxnId="{79177D7C-776A-4CCB-8581-777957C52498}">
      <dgm:prSet/>
      <dgm:spPr/>
      <dgm:t>
        <a:bodyPr/>
        <a:lstStyle/>
        <a:p>
          <a:endParaRPr lang="en-US"/>
        </a:p>
      </dgm:t>
    </dgm:pt>
    <dgm:pt modelId="{2E3C3245-B0F0-4D28-84DD-AF48F4D5F0E3}">
      <dgm:prSet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/>
            <a:t>Grant-based, wastes bandwidth in some scenarios </a:t>
          </a:r>
        </a:p>
      </dgm:t>
    </dgm:pt>
    <dgm:pt modelId="{644F0048-8107-465D-92BE-F1CE29FC7CE3}" type="parTrans" cxnId="{C45438F6-00D5-4571-9360-E92CDE13EBDA}">
      <dgm:prSet/>
      <dgm:spPr/>
      <dgm:t>
        <a:bodyPr/>
        <a:lstStyle/>
        <a:p>
          <a:endParaRPr lang="en-US"/>
        </a:p>
      </dgm:t>
    </dgm:pt>
    <dgm:pt modelId="{8BC2599A-AFB9-46AD-9E41-BF104BFBFFC8}" type="sibTrans" cxnId="{C45438F6-00D5-4571-9360-E92CDE13EBDA}">
      <dgm:prSet/>
      <dgm:spPr/>
      <dgm:t>
        <a:bodyPr/>
        <a:lstStyle/>
        <a:p>
          <a:endParaRPr lang="en-US"/>
        </a:p>
      </dgm:t>
    </dgm:pt>
    <dgm:pt modelId="{3EEE3069-322D-49B4-9F2C-D1987875D63B}">
      <dgm:prSet custT="1"/>
      <dgm:spPr>
        <a:solidFill>
          <a:srgbClr val="4472C4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10490" tIns="55245" rIns="110490" bIns="55245" numCol="1" spcCol="127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NDP</a:t>
          </a:r>
        </a:p>
      </dgm:t>
    </dgm:pt>
    <dgm:pt modelId="{BC4F0912-6ECA-4711-9C12-1700CB8FC5F7}" type="sibTrans" cxnId="{41B20649-3DAF-4F77-89D3-1AF6F309B025}">
      <dgm:prSet/>
      <dgm:spPr/>
      <dgm:t>
        <a:bodyPr/>
        <a:lstStyle/>
        <a:p>
          <a:endParaRPr lang="en-US"/>
        </a:p>
      </dgm:t>
    </dgm:pt>
    <dgm:pt modelId="{D01853F1-CC8E-4BFE-828F-1B3E2A54497A}" type="parTrans" cxnId="{41B20649-3DAF-4F77-89D3-1AF6F309B025}">
      <dgm:prSet/>
      <dgm:spPr/>
      <dgm:t>
        <a:bodyPr/>
        <a:lstStyle/>
        <a:p>
          <a:endParaRPr lang="en-US"/>
        </a:p>
      </dgm:t>
    </dgm:pt>
    <dgm:pt modelId="{05B9F241-D3A8-4E3B-AF17-F0A40007EABD}">
      <dgm:prSet/>
      <dgm:spPr>
        <a:solidFill>
          <a:srgbClr val="004CEF"/>
        </a:solidFill>
      </dgm:spPr>
      <dgm:t>
        <a:bodyPr/>
        <a:lstStyle/>
        <a:p>
          <a:r>
            <a:rPr lang="en-US" dirty="0" err="1"/>
            <a:t>pFabric</a:t>
          </a:r>
          <a:r>
            <a:rPr lang="en-US" dirty="0"/>
            <a:t>, PASE</a:t>
          </a:r>
        </a:p>
      </dgm:t>
    </dgm:pt>
    <dgm:pt modelId="{EBA64EA5-BAB8-4F7E-B694-61F2D5A03BC7}" type="sibTrans" cxnId="{3B95A13C-E05B-4658-A5B1-C1F9C445EBFC}">
      <dgm:prSet/>
      <dgm:spPr/>
      <dgm:t>
        <a:bodyPr/>
        <a:lstStyle/>
        <a:p>
          <a:endParaRPr lang="en-US"/>
        </a:p>
      </dgm:t>
    </dgm:pt>
    <dgm:pt modelId="{8684B866-60CD-42E1-A232-922D1C0088D7}" type="parTrans" cxnId="{3B95A13C-E05B-4658-A5B1-C1F9C445EBFC}">
      <dgm:prSet/>
      <dgm:spPr/>
      <dgm:t>
        <a:bodyPr/>
        <a:lstStyle/>
        <a:p>
          <a:endParaRPr lang="en-US"/>
        </a:p>
      </dgm:t>
    </dgm:pt>
    <dgm:pt modelId="{71353026-7B21-1F49-95B9-DB2F97565F47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/>
            <a:t>Need </a:t>
          </a:r>
          <a:r>
            <a:rPr lang="en-US" dirty="0" err="1"/>
            <a:t>apriori</a:t>
          </a:r>
          <a:r>
            <a:rPr lang="en-US" dirty="0"/>
            <a:t> knowledge about flow sizes (difficult)</a:t>
          </a:r>
        </a:p>
      </dgm:t>
    </dgm:pt>
    <dgm:pt modelId="{395FB141-82CB-3E4E-A3D7-D7CFA8421A22}" type="parTrans" cxnId="{A38772DE-B0C1-BA48-B3B6-222E42CAC684}">
      <dgm:prSet/>
      <dgm:spPr/>
      <dgm:t>
        <a:bodyPr/>
        <a:lstStyle/>
        <a:p>
          <a:endParaRPr lang="en-US"/>
        </a:p>
      </dgm:t>
    </dgm:pt>
    <dgm:pt modelId="{7385C1A5-C95C-574A-9E4D-ACECBDC639C3}" type="sibTrans" cxnId="{A38772DE-B0C1-BA48-B3B6-222E42CAC684}">
      <dgm:prSet/>
      <dgm:spPr/>
      <dgm:t>
        <a:bodyPr/>
        <a:lstStyle/>
        <a:p>
          <a:endParaRPr lang="en-US"/>
        </a:p>
      </dgm:t>
    </dgm:pt>
    <dgm:pt modelId="{9E491DB7-7DE3-4F47-BCA0-6AD107D1C043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/>
            <a:t>Do not perform well with same size flows</a:t>
          </a:r>
        </a:p>
      </dgm:t>
    </dgm:pt>
    <dgm:pt modelId="{688346BD-4863-FB4D-9D13-EA6C30ECB5BC}" type="parTrans" cxnId="{4F817D9F-0B77-0845-A798-16A0F2FEFDF2}">
      <dgm:prSet/>
      <dgm:spPr/>
      <dgm:t>
        <a:bodyPr/>
        <a:lstStyle/>
        <a:p>
          <a:endParaRPr lang="en-US"/>
        </a:p>
      </dgm:t>
    </dgm:pt>
    <dgm:pt modelId="{48B14EC3-9C8E-FC4B-A7D2-200DE208A2CA}" type="sibTrans" cxnId="{4F817D9F-0B77-0845-A798-16A0F2FEFDF2}">
      <dgm:prSet/>
      <dgm:spPr/>
      <dgm:t>
        <a:bodyPr/>
        <a:lstStyle/>
        <a:p>
          <a:endParaRPr lang="en-US"/>
        </a:p>
      </dgm:t>
    </dgm:pt>
    <dgm:pt modelId="{AC7B1A4A-553C-3443-A92D-135A6554E273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dirty="0"/>
            <a:t>No flow prioritization (long tails)</a:t>
          </a:r>
        </a:p>
      </dgm:t>
    </dgm:pt>
    <dgm:pt modelId="{5FF7FEF7-54B7-4545-83B9-75EECDC8EA51}" type="parTrans" cxnId="{FF791792-67B4-5F4F-945A-17ECC701B9F3}">
      <dgm:prSet/>
      <dgm:spPr/>
      <dgm:t>
        <a:bodyPr/>
        <a:lstStyle/>
        <a:p>
          <a:endParaRPr lang="en-US"/>
        </a:p>
      </dgm:t>
    </dgm:pt>
    <dgm:pt modelId="{6A7ED80B-E56E-3C4C-AECB-648D5371DC92}" type="sibTrans" cxnId="{FF791792-67B4-5F4F-945A-17ECC701B9F3}">
      <dgm:prSet/>
      <dgm:spPr/>
      <dgm:t>
        <a:bodyPr/>
        <a:lstStyle/>
        <a:p>
          <a:endParaRPr lang="en-US"/>
        </a:p>
      </dgm:t>
    </dgm:pt>
    <dgm:pt modelId="{56BCB965-669F-1441-BABE-367E1EE819E2}">
      <dgm:prSet/>
      <dgm:spPr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/>
            <a:t>No flow prioritization (long tails)</a:t>
          </a:r>
        </a:p>
      </dgm:t>
    </dgm:pt>
    <dgm:pt modelId="{8627080E-3166-A049-965B-51BA03F47A1C}" type="parTrans" cxnId="{00F47206-663B-9645-8BD5-EF6881346A92}">
      <dgm:prSet/>
      <dgm:spPr/>
      <dgm:t>
        <a:bodyPr/>
        <a:lstStyle/>
        <a:p>
          <a:endParaRPr lang="en-US"/>
        </a:p>
      </dgm:t>
    </dgm:pt>
    <dgm:pt modelId="{244094A2-F493-D34F-A6B6-299786C1735F}" type="sibTrans" cxnId="{00F47206-663B-9645-8BD5-EF6881346A92}">
      <dgm:prSet/>
      <dgm:spPr/>
      <dgm:t>
        <a:bodyPr/>
        <a:lstStyle/>
        <a:p>
          <a:endParaRPr lang="en-US"/>
        </a:p>
      </dgm:t>
    </dgm:pt>
    <dgm:pt modelId="{450854C2-89A0-4840-965B-6AF27463F2E4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/>
            <a:t>Arbiter based, increase latency for short messages</a:t>
          </a:r>
        </a:p>
      </dgm:t>
    </dgm:pt>
    <dgm:pt modelId="{5C00D724-8F13-9840-BBB0-2E8CA29542B5}" type="parTrans" cxnId="{E07C510A-80ED-424F-954F-DA4C087DB6C2}">
      <dgm:prSet/>
      <dgm:spPr/>
      <dgm:t>
        <a:bodyPr/>
        <a:lstStyle/>
        <a:p>
          <a:endParaRPr lang="en-US"/>
        </a:p>
      </dgm:t>
    </dgm:pt>
    <dgm:pt modelId="{134AF7B0-6CDB-764C-A6FB-A108572AF6BF}" type="sibTrans" cxnId="{E07C510A-80ED-424F-954F-DA4C087DB6C2}">
      <dgm:prSet/>
      <dgm:spPr/>
      <dgm:t>
        <a:bodyPr/>
        <a:lstStyle/>
        <a:p>
          <a:endParaRPr lang="en-US"/>
        </a:p>
      </dgm:t>
    </dgm:pt>
    <dgm:pt modelId="{0A8C2BA3-C92B-534B-B5D3-91B343391B67}" type="pres">
      <dgm:prSet presAssocID="{DB87D20F-0194-4F06-A225-B10620D01DBE}" presName="Name0" presStyleCnt="0">
        <dgm:presLayoutVars>
          <dgm:dir/>
          <dgm:animLvl val="lvl"/>
          <dgm:resizeHandles val="exact"/>
        </dgm:presLayoutVars>
      </dgm:prSet>
      <dgm:spPr/>
    </dgm:pt>
    <dgm:pt modelId="{F7C58F9F-4579-4344-9222-B88785443EA5}" type="pres">
      <dgm:prSet presAssocID="{05B9F241-D3A8-4E3B-AF17-F0A40007EABD}" presName="linNode" presStyleCnt="0"/>
      <dgm:spPr/>
    </dgm:pt>
    <dgm:pt modelId="{C87F0BDE-B98E-D145-91A3-0A2625660D9E}" type="pres">
      <dgm:prSet presAssocID="{05B9F241-D3A8-4E3B-AF17-F0A40007EAB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6D2CA3E-4605-F243-ACE7-A5AE927A02A1}" type="pres">
      <dgm:prSet presAssocID="{05B9F241-D3A8-4E3B-AF17-F0A40007EABD}" presName="descendantText" presStyleLbl="alignAccFollowNode1" presStyleIdx="0" presStyleCnt="5">
        <dgm:presLayoutVars>
          <dgm:bulletEnabled val="1"/>
        </dgm:presLayoutVars>
      </dgm:prSet>
      <dgm:spPr/>
    </dgm:pt>
    <dgm:pt modelId="{6A55F6E1-C3C3-244E-A661-FD1343C1B7CB}" type="pres">
      <dgm:prSet presAssocID="{EBA64EA5-BAB8-4F7E-B694-61F2D5A03BC7}" presName="sp" presStyleCnt="0"/>
      <dgm:spPr/>
    </dgm:pt>
    <dgm:pt modelId="{990BE5CA-1598-EB44-847C-86B0527D255B}" type="pres">
      <dgm:prSet presAssocID="{8253804D-86E9-4772-B67C-807071E96900}" presName="linNode" presStyleCnt="0"/>
      <dgm:spPr/>
    </dgm:pt>
    <dgm:pt modelId="{25827B21-4374-F947-A08D-616E34A677C2}" type="pres">
      <dgm:prSet presAssocID="{8253804D-86E9-4772-B67C-807071E96900}" presName="parentText" presStyleLbl="node1" presStyleIdx="1" presStyleCnt="5">
        <dgm:presLayoutVars>
          <dgm:chMax val="1"/>
          <dgm:bulletEnabled val="1"/>
        </dgm:presLayoutVars>
      </dgm:prSet>
      <dgm:spPr>
        <a:xfrm>
          <a:off x="0" y="1089782"/>
          <a:ext cx="3785616" cy="1035632"/>
        </a:xfrm>
        <a:prstGeom prst="roundRect">
          <a:avLst/>
        </a:prstGeom>
      </dgm:spPr>
    </dgm:pt>
    <dgm:pt modelId="{D31709BC-DA50-9247-A4CC-FDB756947B71}" type="pres">
      <dgm:prSet presAssocID="{8253804D-86E9-4772-B67C-807071E96900}" presName="descendantText" presStyleLbl="alignAccFollowNode1" presStyleIdx="1" presStyleCnt="5">
        <dgm:presLayoutVars>
          <dgm:bulletEnabled val="1"/>
        </dgm:presLayoutVars>
      </dgm:prSet>
      <dgm:spPr>
        <a:xfrm rot="5400000">
          <a:off x="6736355" y="-1757393"/>
          <a:ext cx="828505" cy="6729984"/>
        </a:xfrm>
        <a:prstGeom prst="round2SameRect">
          <a:avLst/>
        </a:prstGeom>
      </dgm:spPr>
    </dgm:pt>
    <dgm:pt modelId="{4F3C40A5-3CAA-1E42-8455-F44BAF23AD80}" type="pres">
      <dgm:prSet presAssocID="{A9A82C47-9C33-40C0-9BEA-E37DFAE0C8D7}" presName="sp" presStyleCnt="0"/>
      <dgm:spPr/>
    </dgm:pt>
    <dgm:pt modelId="{7D0F253D-63DB-654C-90A3-97E582ACA594}" type="pres">
      <dgm:prSet presAssocID="{2F616D21-65D8-4DB7-A0DE-2E9CB490B695}" presName="linNode" presStyleCnt="0"/>
      <dgm:spPr/>
    </dgm:pt>
    <dgm:pt modelId="{6790E4A9-1D7D-3E4C-8AF0-5CBF1E37DA6E}" type="pres">
      <dgm:prSet presAssocID="{2F616D21-65D8-4DB7-A0DE-2E9CB490B69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5EFB381-0F82-2D4F-95EE-7115CF3C6EEC}" type="pres">
      <dgm:prSet presAssocID="{2F616D21-65D8-4DB7-A0DE-2E9CB490B695}" presName="descendantText" presStyleLbl="alignAccFollowNode1" presStyleIdx="2" presStyleCnt="5">
        <dgm:presLayoutVars>
          <dgm:bulletEnabled val="1"/>
        </dgm:presLayoutVars>
      </dgm:prSet>
      <dgm:spPr/>
    </dgm:pt>
    <dgm:pt modelId="{54B769CC-7DFD-924D-93EC-41F31D5CC29F}" type="pres">
      <dgm:prSet presAssocID="{840376DE-BEF2-4FB8-BEE7-32ED35D48143}" presName="sp" presStyleCnt="0"/>
      <dgm:spPr/>
    </dgm:pt>
    <dgm:pt modelId="{5D81876E-B139-C24B-B132-083129ABEA23}" type="pres">
      <dgm:prSet presAssocID="{D77E3D3A-259F-4F98-930C-31E3DEBD7325}" presName="linNode" presStyleCnt="0"/>
      <dgm:spPr/>
    </dgm:pt>
    <dgm:pt modelId="{F4CDBBF8-C968-E74C-8AA9-7E85F900CD11}" type="pres">
      <dgm:prSet presAssocID="{D77E3D3A-259F-4F98-930C-31E3DEBD7325}" presName="parentText" presStyleLbl="node1" presStyleIdx="3" presStyleCnt="5">
        <dgm:presLayoutVars>
          <dgm:chMax val="1"/>
          <dgm:bulletEnabled val="1"/>
        </dgm:presLayoutVars>
      </dgm:prSet>
      <dgm:spPr>
        <a:xfrm>
          <a:off x="0" y="3264610"/>
          <a:ext cx="3785616" cy="1035632"/>
        </a:xfrm>
        <a:prstGeom prst="roundRect">
          <a:avLst/>
        </a:prstGeom>
      </dgm:spPr>
    </dgm:pt>
    <dgm:pt modelId="{C29B553D-707D-6C40-BE27-F19F378A6F32}" type="pres">
      <dgm:prSet presAssocID="{D77E3D3A-259F-4F98-930C-31E3DEBD7325}" presName="descendantText" presStyleLbl="alignAccFollowNode1" presStyleIdx="3" presStyleCnt="5">
        <dgm:presLayoutVars>
          <dgm:bulletEnabled val="1"/>
        </dgm:presLayoutVars>
      </dgm:prSet>
      <dgm:spPr/>
    </dgm:pt>
    <dgm:pt modelId="{B04311C0-9CD8-2C46-82FC-D1130E7E390C}" type="pres">
      <dgm:prSet presAssocID="{DC8C4C2C-3B5A-469F-897D-ADF80136A60A}" presName="sp" presStyleCnt="0"/>
      <dgm:spPr/>
    </dgm:pt>
    <dgm:pt modelId="{987E5084-CEDF-1A41-B861-1B7EE1188C12}" type="pres">
      <dgm:prSet presAssocID="{3EEE3069-322D-49B4-9F2C-D1987875D63B}" presName="linNode" presStyleCnt="0"/>
      <dgm:spPr/>
    </dgm:pt>
    <dgm:pt modelId="{89862FD5-C028-C840-A6FD-E7B30657B8A3}" type="pres">
      <dgm:prSet presAssocID="{3EEE3069-322D-49B4-9F2C-D1987875D63B}" presName="parentText" presStyleLbl="node1" presStyleIdx="4" presStyleCnt="5">
        <dgm:presLayoutVars>
          <dgm:chMax val="1"/>
          <dgm:bulletEnabled val="1"/>
        </dgm:presLayoutVars>
      </dgm:prSet>
      <dgm:spPr>
        <a:xfrm>
          <a:off x="0" y="4352024"/>
          <a:ext cx="3785616" cy="1035632"/>
        </a:xfrm>
        <a:prstGeom prst="roundRect">
          <a:avLst/>
        </a:prstGeom>
      </dgm:spPr>
    </dgm:pt>
    <dgm:pt modelId="{A8E9701C-C880-A944-B449-A8D7F3184EEF}" type="pres">
      <dgm:prSet presAssocID="{3EEE3069-322D-49B4-9F2C-D1987875D63B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0F47206-663B-9645-8BD5-EF6881346A92}" srcId="{3EEE3069-322D-49B4-9F2C-D1987875D63B}" destId="{56BCB965-669F-1441-BABE-367E1EE819E2}" srcOrd="1" destOrd="0" parTransId="{8627080E-3166-A049-965B-51BA03F47A1C}" sibTransId="{244094A2-F493-D34F-A6B6-299786C1735F}"/>
    <dgm:cxn modelId="{E07C510A-80ED-424F-954F-DA4C087DB6C2}" srcId="{D77E3D3A-259F-4F98-930C-31E3DEBD7325}" destId="{450854C2-89A0-4840-965B-6AF27463F2E4}" srcOrd="0" destOrd="0" parTransId="{5C00D724-8F13-9840-BBB0-2E8CA29542B5}" sibTransId="{134AF7B0-6CDB-764C-A6FB-A108572AF6BF}"/>
    <dgm:cxn modelId="{B7639C20-6D75-AF4F-91FF-8032932B870F}" type="presOf" srcId="{71353026-7B21-1F49-95B9-DB2F97565F47}" destId="{56D2CA3E-4605-F243-ACE7-A5AE927A02A1}" srcOrd="0" destOrd="0" presId="urn:microsoft.com/office/officeart/2005/8/layout/vList5"/>
    <dgm:cxn modelId="{5810ED26-E5E1-3245-828E-023ADBF4BB80}" type="presOf" srcId="{DB87D20F-0194-4F06-A225-B10620D01DBE}" destId="{0A8C2BA3-C92B-534B-B5D3-91B343391B67}" srcOrd="0" destOrd="0" presId="urn:microsoft.com/office/officeart/2005/8/layout/vList5"/>
    <dgm:cxn modelId="{D7A58F39-1691-7A40-9383-F885957C7CA5}" type="presOf" srcId="{D77E3D3A-259F-4F98-930C-31E3DEBD7325}" destId="{F4CDBBF8-C968-E74C-8AA9-7E85F900CD11}" srcOrd="0" destOrd="0" presId="urn:microsoft.com/office/officeart/2005/8/layout/vList5"/>
    <dgm:cxn modelId="{3B95A13C-E05B-4658-A5B1-C1F9C445EBFC}" srcId="{DB87D20F-0194-4F06-A225-B10620D01DBE}" destId="{05B9F241-D3A8-4E3B-AF17-F0A40007EABD}" srcOrd="0" destOrd="0" parTransId="{8684B866-60CD-42E1-A232-922D1C0088D7}" sibTransId="{EBA64EA5-BAB8-4F7E-B694-61F2D5A03BC7}"/>
    <dgm:cxn modelId="{1EED3146-632D-4AE2-AAA4-21CD2E8F2932}" srcId="{DB87D20F-0194-4F06-A225-B10620D01DBE}" destId="{D77E3D3A-259F-4F98-930C-31E3DEBD7325}" srcOrd="3" destOrd="0" parTransId="{9AD08840-A608-412C-A975-411FED0306AF}" sibTransId="{DC8C4C2C-3B5A-469F-897D-ADF80136A60A}"/>
    <dgm:cxn modelId="{41B20649-3DAF-4F77-89D3-1AF6F309B025}" srcId="{DB87D20F-0194-4F06-A225-B10620D01DBE}" destId="{3EEE3069-322D-49B4-9F2C-D1987875D63B}" srcOrd="4" destOrd="0" parTransId="{D01853F1-CC8E-4BFE-828F-1B3E2A54497A}" sibTransId="{BC4F0912-6ECA-4711-9C12-1700CB8FC5F7}"/>
    <dgm:cxn modelId="{75D06A4F-9363-D24D-903B-F3AEBC340417}" type="presOf" srcId="{7F821CEF-5AC6-4D87-BC7C-5FB6713EE8CF}" destId="{D31709BC-DA50-9247-A4CC-FDB756947B71}" srcOrd="0" destOrd="0" presId="urn:microsoft.com/office/officeart/2005/8/layout/vList5"/>
    <dgm:cxn modelId="{44BCCE5E-FCDF-7944-9CBF-8E071BAA4E0C}" type="presOf" srcId="{05B9F241-D3A8-4E3B-AF17-F0A40007EABD}" destId="{C87F0BDE-B98E-D145-91A3-0A2625660D9E}" srcOrd="0" destOrd="0" presId="urn:microsoft.com/office/officeart/2005/8/layout/vList5"/>
    <dgm:cxn modelId="{79177D7C-776A-4CCB-8581-777957C52498}" srcId="{D77E3D3A-259F-4F98-930C-31E3DEBD7325}" destId="{FF5C31EF-B679-46F0-BB55-400A3A98E931}" srcOrd="1" destOrd="0" parTransId="{C5A1DA22-68D9-4133-B902-75F618C3334E}" sibTransId="{4DD86568-A57A-4A2F-8E74-2CB433E81B4F}"/>
    <dgm:cxn modelId="{956DAB7D-9CA0-FA45-8D07-71D66C074F8B}" type="presOf" srcId="{AC7B1A4A-553C-3443-A92D-135A6554E273}" destId="{35EFB381-0F82-2D4F-95EE-7115CF3C6EEC}" srcOrd="0" destOrd="1" presId="urn:microsoft.com/office/officeart/2005/8/layout/vList5"/>
    <dgm:cxn modelId="{A5170C88-DE1C-4B70-A4E1-D32603AA134E}" srcId="{2F616D21-65D8-4DB7-A0DE-2E9CB490B695}" destId="{7A8B6E59-2BF7-4AED-87BD-86441B2633B2}" srcOrd="0" destOrd="0" parTransId="{D0EDAEDF-7AA8-4744-BC63-FFB8019BB334}" sibTransId="{503CC3EC-9138-4310-8728-E96FF022B584}"/>
    <dgm:cxn modelId="{C14E1989-B0D7-AE44-9B86-F4BDAB56C402}" type="presOf" srcId="{56BCB965-669F-1441-BABE-367E1EE819E2}" destId="{A8E9701C-C880-A944-B449-A8D7F3184EEF}" srcOrd="0" destOrd="1" presId="urn:microsoft.com/office/officeart/2005/8/layout/vList5"/>
    <dgm:cxn modelId="{79BA158D-9ACF-7E47-BC30-56FD8A0F2C95}" type="presOf" srcId="{FF5C31EF-B679-46F0-BB55-400A3A98E931}" destId="{C29B553D-707D-6C40-BE27-F19F378A6F32}" srcOrd="0" destOrd="1" presId="urn:microsoft.com/office/officeart/2005/8/layout/vList5"/>
    <dgm:cxn modelId="{FF791792-67B4-5F4F-945A-17ECC701B9F3}" srcId="{2F616D21-65D8-4DB7-A0DE-2E9CB490B695}" destId="{AC7B1A4A-553C-3443-A92D-135A6554E273}" srcOrd="1" destOrd="0" parTransId="{5FF7FEF7-54B7-4545-83B9-75EECDC8EA51}" sibTransId="{6A7ED80B-E56E-3C4C-AECB-648D5371DC92}"/>
    <dgm:cxn modelId="{4F817D9F-0B77-0845-A798-16A0F2FEFDF2}" srcId="{05B9F241-D3A8-4E3B-AF17-F0A40007EABD}" destId="{9E491DB7-7DE3-4F47-BCA0-6AD107D1C043}" srcOrd="1" destOrd="0" parTransId="{688346BD-4863-FB4D-9D13-EA6C30ECB5BC}" sibTransId="{48B14EC3-9C8E-FC4B-A7D2-200DE208A2CA}"/>
    <dgm:cxn modelId="{EA5396A1-CEA1-45A0-8C3E-31A5567B978F}" srcId="{DB87D20F-0194-4F06-A225-B10620D01DBE}" destId="{8253804D-86E9-4772-B67C-807071E96900}" srcOrd="1" destOrd="0" parTransId="{0F56083C-94C1-44AA-9F72-7FF696BE044B}" sibTransId="{A9A82C47-9C33-40C0-9BEA-E37DFAE0C8D7}"/>
    <dgm:cxn modelId="{3FABA1B2-32F1-BD41-ADAF-605AEEBB58A1}" type="presOf" srcId="{9E491DB7-7DE3-4F47-BCA0-6AD107D1C043}" destId="{56D2CA3E-4605-F243-ACE7-A5AE927A02A1}" srcOrd="0" destOrd="1" presId="urn:microsoft.com/office/officeart/2005/8/layout/vList5"/>
    <dgm:cxn modelId="{611748C7-F940-45F3-A067-7A5D945444F3}" srcId="{DB87D20F-0194-4F06-A225-B10620D01DBE}" destId="{2F616D21-65D8-4DB7-A0DE-2E9CB490B695}" srcOrd="2" destOrd="0" parTransId="{1843DDE4-CA84-4DD8-A5D3-A6C6DA0ADBF5}" sibTransId="{840376DE-BEF2-4FB8-BEE7-32ED35D48143}"/>
    <dgm:cxn modelId="{0B0821D1-5C14-C444-80E8-0E6031EBB0DC}" type="presOf" srcId="{2F616D21-65D8-4DB7-A0DE-2E9CB490B695}" destId="{6790E4A9-1D7D-3E4C-8AF0-5CBF1E37DA6E}" srcOrd="0" destOrd="0" presId="urn:microsoft.com/office/officeart/2005/8/layout/vList5"/>
    <dgm:cxn modelId="{8C8363D5-9441-964D-BEC2-1AFA74B423BF}" type="presOf" srcId="{7A8B6E59-2BF7-4AED-87BD-86441B2633B2}" destId="{35EFB381-0F82-2D4F-95EE-7115CF3C6EEC}" srcOrd="0" destOrd="0" presId="urn:microsoft.com/office/officeart/2005/8/layout/vList5"/>
    <dgm:cxn modelId="{A38772DE-B0C1-BA48-B3B6-222E42CAC684}" srcId="{05B9F241-D3A8-4E3B-AF17-F0A40007EABD}" destId="{71353026-7B21-1F49-95B9-DB2F97565F47}" srcOrd="0" destOrd="0" parTransId="{395FB141-82CB-3E4E-A3D7-D7CFA8421A22}" sibTransId="{7385C1A5-C95C-574A-9E4D-ACECBDC639C3}"/>
    <dgm:cxn modelId="{7E62D7EE-E6A5-4749-9890-27F89FC5B402}" type="presOf" srcId="{3EEE3069-322D-49B4-9F2C-D1987875D63B}" destId="{89862FD5-C028-C840-A6FD-E7B30657B8A3}" srcOrd="0" destOrd="0" presId="urn:microsoft.com/office/officeart/2005/8/layout/vList5"/>
    <dgm:cxn modelId="{388925F4-3737-E541-A0FF-085BBF40CFD5}" type="presOf" srcId="{2E3C3245-B0F0-4D28-84DD-AF48F4D5F0E3}" destId="{A8E9701C-C880-A944-B449-A8D7F3184EEF}" srcOrd="0" destOrd="0" presId="urn:microsoft.com/office/officeart/2005/8/layout/vList5"/>
    <dgm:cxn modelId="{C45438F6-00D5-4571-9360-E92CDE13EBDA}" srcId="{3EEE3069-322D-49B4-9F2C-D1987875D63B}" destId="{2E3C3245-B0F0-4D28-84DD-AF48F4D5F0E3}" srcOrd="0" destOrd="0" parTransId="{644F0048-8107-465D-92BE-F1CE29FC7CE3}" sibTransId="{8BC2599A-AFB9-46AD-9E41-BF104BFBFFC8}"/>
    <dgm:cxn modelId="{FF494EF6-E39C-E743-A833-124F809E4E92}" type="presOf" srcId="{450854C2-89A0-4840-965B-6AF27463F2E4}" destId="{C29B553D-707D-6C40-BE27-F19F378A6F32}" srcOrd="0" destOrd="0" presId="urn:microsoft.com/office/officeart/2005/8/layout/vList5"/>
    <dgm:cxn modelId="{FC5432F8-94D8-4164-8F89-98B89B091CF1}" srcId="{8253804D-86E9-4772-B67C-807071E96900}" destId="{7F821CEF-5AC6-4D87-BC7C-5FB6713EE8CF}" srcOrd="0" destOrd="0" parTransId="{4D8A8767-85E1-468E-836C-6E395C869EBD}" sibTransId="{D2F9C7D3-382A-4701-B7B1-541243F0EE05}"/>
    <dgm:cxn modelId="{59EA02FF-4C8D-EF4C-B8BB-9CF6F16FCF7C}" type="presOf" srcId="{8253804D-86E9-4772-B67C-807071E96900}" destId="{25827B21-4374-F947-A08D-616E34A677C2}" srcOrd="0" destOrd="0" presId="urn:microsoft.com/office/officeart/2005/8/layout/vList5"/>
    <dgm:cxn modelId="{8158E6AB-36E5-CD4C-9787-6693CF6E6591}" type="presParOf" srcId="{0A8C2BA3-C92B-534B-B5D3-91B343391B67}" destId="{F7C58F9F-4579-4344-9222-B88785443EA5}" srcOrd="0" destOrd="0" presId="urn:microsoft.com/office/officeart/2005/8/layout/vList5"/>
    <dgm:cxn modelId="{01D7C8AE-6CB8-5146-A3E3-FBD127A5876B}" type="presParOf" srcId="{F7C58F9F-4579-4344-9222-B88785443EA5}" destId="{C87F0BDE-B98E-D145-91A3-0A2625660D9E}" srcOrd="0" destOrd="0" presId="urn:microsoft.com/office/officeart/2005/8/layout/vList5"/>
    <dgm:cxn modelId="{62C8C420-400C-6349-84C5-CA3B617BD21E}" type="presParOf" srcId="{F7C58F9F-4579-4344-9222-B88785443EA5}" destId="{56D2CA3E-4605-F243-ACE7-A5AE927A02A1}" srcOrd="1" destOrd="0" presId="urn:microsoft.com/office/officeart/2005/8/layout/vList5"/>
    <dgm:cxn modelId="{5FC62CBE-97E6-7B48-AC90-AB57C9E99F3C}" type="presParOf" srcId="{0A8C2BA3-C92B-534B-B5D3-91B343391B67}" destId="{6A55F6E1-C3C3-244E-A661-FD1343C1B7CB}" srcOrd="1" destOrd="0" presId="urn:microsoft.com/office/officeart/2005/8/layout/vList5"/>
    <dgm:cxn modelId="{67D0F94A-D007-9940-9CCD-CF7645292F6E}" type="presParOf" srcId="{0A8C2BA3-C92B-534B-B5D3-91B343391B67}" destId="{990BE5CA-1598-EB44-847C-86B0527D255B}" srcOrd="2" destOrd="0" presId="urn:microsoft.com/office/officeart/2005/8/layout/vList5"/>
    <dgm:cxn modelId="{F539B87E-D754-9547-A108-0EF1968BB90A}" type="presParOf" srcId="{990BE5CA-1598-EB44-847C-86B0527D255B}" destId="{25827B21-4374-F947-A08D-616E34A677C2}" srcOrd="0" destOrd="0" presId="urn:microsoft.com/office/officeart/2005/8/layout/vList5"/>
    <dgm:cxn modelId="{446D5A85-30BB-ED42-A7A8-BE765D74512B}" type="presParOf" srcId="{990BE5CA-1598-EB44-847C-86B0527D255B}" destId="{D31709BC-DA50-9247-A4CC-FDB756947B71}" srcOrd="1" destOrd="0" presId="urn:microsoft.com/office/officeart/2005/8/layout/vList5"/>
    <dgm:cxn modelId="{C885D79B-535B-4644-9629-052E1A4AB02A}" type="presParOf" srcId="{0A8C2BA3-C92B-534B-B5D3-91B343391B67}" destId="{4F3C40A5-3CAA-1E42-8455-F44BAF23AD80}" srcOrd="3" destOrd="0" presId="urn:microsoft.com/office/officeart/2005/8/layout/vList5"/>
    <dgm:cxn modelId="{F8C3E247-31FB-474F-BD09-B536FF2978E5}" type="presParOf" srcId="{0A8C2BA3-C92B-534B-B5D3-91B343391B67}" destId="{7D0F253D-63DB-654C-90A3-97E582ACA594}" srcOrd="4" destOrd="0" presId="urn:microsoft.com/office/officeart/2005/8/layout/vList5"/>
    <dgm:cxn modelId="{6331DC79-43D1-984A-B41F-C174BDA7F820}" type="presParOf" srcId="{7D0F253D-63DB-654C-90A3-97E582ACA594}" destId="{6790E4A9-1D7D-3E4C-8AF0-5CBF1E37DA6E}" srcOrd="0" destOrd="0" presId="urn:microsoft.com/office/officeart/2005/8/layout/vList5"/>
    <dgm:cxn modelId="{65305672-E6FF-CD40-8DA8-53B752F496E4}" type="presParOf" srcId="{7D0F253D-63DB-654C-90A3-97E582ACA594}" destId="{35EFB381-0F82-2D4F-95EE-7115CF3C6EEC}" srcOrd="1" destOrd="0" presId="urn:microsoft.com/office/officeart/2005/8/layout/vList5"/>
    <dgm:cxn modelId="{E736CA2A-2755-9943-B121-57F469090D2D}" type="presParOf" srcId="{0A8C2BA3-C92B-534B-B5D3-91B343391B67}" destId="{54B769CC-7DFD-924D-93EC-41F31D5CC29F}" srcOrd="5" destOrd="0" presId="urn:microsoft.com/office/officeart/2005/8/layout/vList5"/>
    <dgm:cxn modelId="{23BDD54F-916C-D542-9874-E991AE221B13}" type="presParOf" srcId="{0A8C2BA3-C92B-534B-B5D3-91B343391B67}" destId="{5D81876E-B139-C24B-B132-083129ABEA23}" srcOrd="6" destOrd="0" presId="urn:microsoft.com/office/officeart/2005/8/layout/vList5"/>
    <dgm:cxn modelId="{15106D26-0683-5A48-952A-E926F6C7E47E}" type="presParOf" srcId="{5D81876E-B139-C24B-B132-083129ABEA23}" destId="{F4CDBBF8-C968-E74C-8AA9-7E85F900CD11}" srcOrd="0" destOrd="0" presId="urn:microsoft.com/office/officeart/2005/8/layout/vList5"/>
    <dgm:cxn modelId="{09B3D2ED-508E-F349-BB03-2564A3994609}" type="presParOf" srcId="{5D81876E-B139-C24B-B132-083129ABEA23}" destId="{C29B553D-707D-6C40-BE27-F19F378A6F32}" srcOrd="1" destOrd="0" presId="urn:microsoft.com/office/officeart/2005/8/layout/vList5"/>
    <dgm:cxn modelId="{266274E6-AA26-044F-BE8E-FE808ADFDF04}" type="presParOf" srcId="{0A8C2BA3-C92B-534B-B5D3-91B343391B67}" destId="{B04311C0-9CD8-2C46-82FC-D1130E7E390C}" srcOrd="7" destOrd="0" presId="urn:microsoft.com/office/officeart/2005/8/layout/vList5"/>
    <dgm:cxn modelId="{6D2436A6-226F-D948-BF10-5F68FCC55F57}" type="presParOf" srcId="{0A8C2BA3-C92B-534B-B5D3-91B343391B67}" destId="{987E5084-CEDF-1A41-B861-1B7EE1188C12}" srcOrd="8" destOrd="0" presId="urn:microsoft.com/office/officeart/2005/8/layout/vList5"/>
    <dgm:cxn modelId="{DB6294CB-C671-934D-A530-3F4FDD9AAFFA}" type="presParOf" srcId="{987E5084-CEDF-1A41-B861-1B7EE1188C12}" destId="{89862FD5-C028-C840-A6FD-E7B30657B8A3}" srcOrd="0" destOrd="0" presId="urn:microsoft.com/office/officeart/2005/8/layout/vList5"/>
    <dgm:cxn modelId="{FC1DF266-F928-6F4A-8136-DA33D30A82A8}" type="presParOf" srcId="{987E5084-CEDF-1A41-B861-1B7EE1188C12}" destId="{A8E9701C-C880-A944-B449-A8D7F3184E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89732206-DF2F-8A48-BFF6-0BA030A3AD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2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86900AE9-9A0F-6747-A5B1-5DC2EBCC6D6C}" type="parTrans" cxnId="{5F025634-A3C8-864A-86F4-6B0C87A2B5FE}">
      <dgm:prSet/>
      <dgm:spPr/>
      <dgm:t>
        <a:bodyPr/>
        <a:lstStyle/>
        <a:p>
          <a:endParaRPr lang="en-US"/>
        </a:p>
      </dgm:t>
    </dgm:pt>
    <dgm:pt modelId="{AAE76B9D-DE9A-0A43-A871-0A166F7D2151}" type="sibTrans" cxnId="{5F025634-A3C8-864A-86F4-6B0C87A2B5FE}">
      <dgm:prSet/>
      <dgm:spPr/>
      <dgm:t>
        <a:bodyPr/>
        <a:lstStyle/>
        <a:p>
          <a:endParaRPr lang="en-US"/>
        </a:p>
      </dgm:t>
    </dgm:pt>
    <dgm:pt modelId="{F621C6D1-FB91-8047-9E77-2F2CB7C11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gm:t>
    </dgm:pt>
    <dgm:pt modelId="{77F617A4-CF62-A24A-8F97-3415ED942E98}" type="parTrans" cxnId="{1E3BC388-5DC6-1741-9319-03FD2923E42C}">
      <dgm:prSet/>
      <dgm:spPr/>
      <dgm:t>
        <a:bodyPr/>
        <a:lstStyle/>
        <a:p>
          <a:endParaRPr lang="en-US"/>
        </a:p>
      </dgm:t>
    </dgm:pt>
    <dgm:pt modelId="{3C215D41-895C-AA49-9CF3-E60866514572}" type="sibTrans" cxnId="{1E3BC388-5DC6-1741-9319-03FD2923E42C}">
      <dgm:prSet/>
      <dgm:spPr/>
      <dgm:t>
        <a:bodyPr/>
        <a:lstStyle/>
        <a:p>
          <a:endParaRPr lang="en-US"/>
        </a:p>
      </dgm:t>
    </dgm:pt>
    <dgm:pt modelId="{91A94C5B-FB6C-6C4C-A498-3CAA88EBF2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Idea and opportunity </a:t>
          </a:r>
        </a:p>
      </dgm:t>
    </dgm:pt>
    <dgm:pt modelId="{9377643E-A508-D340-A370-B5F68C3923C6}" type="parTrans" cxnId="{D5B25420-2837-2246-9B65-4344709A1025}">
      <dgm:prSet/>
      <dgm:spPr/>
      <dgm:t>
        <a:bodyPr/>
        <a:lstStyle/>
        <a:p>
          <a:endParaRPr lang="en-US"/>
        </a:p>
      </dgm:t>
    </dgm:pt>
    <dgm:pt modelId="{26E36F9C-9D6D-4348-A182-5BCE9946BE1B}" type="sibTrans" cxnId="{D5B25420-2837-2246-9B65-4344709A1025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6"/>
      <dgm:spPr/>
    </dgm:pt>
    <dgm:pt modelId="{A5ABB15B-7A6E-4123-B5AB-CEF7F239DA5B}" type="pres">
      <dgm:prSet presAssocID="{D0FE4E57-5271-45A2-A966-B9A7AFCCD4A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6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6"/>
      <dgm:spPr/>
    </dgm:pt>
    <dgm:pt modelId="{C4EAC893-DB24-4291-BECA-BAA1903C5ADE}" type="pres">
      <dgm:prSet presAssocID="{87658B25-BF15-4E35-86AC-A319CAB4F495}" presName="iconRect" presStyleLbl="nod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6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1206F65E-F499-4F42-8DFE-BC87B2E32B7F}" type="pres">
      <dgm:prSet presAssocID="{91A94C5B-FB6C-6C4C-A498-3CAA88EBF268}" presName="compNode" presStyleCnt="0"/>
      <dgm:spPr/>
    </dgm:pt>
    <dgm:pt modelId="{3D31A6AB-4024-7D4A-AB39-6237C59DC69D}" type="pres">
      <dgm:prSet presAssocID="{91A94C5B-FB6C-6C4C-A498-3CAA88EBF268}" presName="bgRect" presStyleLbl="bgShp" presStyleIdx="2" presStyleCnt="6"/>
      <dgm:spPr/>
    </dgm:pt>
    <dgm:pt modelId="{DAA81477-864D-FC45-8568-ACDA21C284E2}" type="pres">
      <dgm:prSet presAssocID="{91A94C5B-FB6C-6C4C-A498-3CAA88EBF268}" presName="iconRect" presStyleLbl="nod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C2C1312F-D636-844B-9ABB-0447852FA222}" type="pres">
      <dgm:prSet presAssocID="{91A94C5B-FB6C-6C4C-A498-3CAA88EBF268}" presName="spaceRect" presStyleCnt="0"/>
      <dgm:spPr/>
    </dgm:pt>
    <dgm:pt modelId="{72D91256-2EC1-4D47-BBDA-CECB979A951F}" type="pres">
      <dgm:prSet presAssocID="{91A94C5B-FB6C-6C4C-A498-3CAA88EBF268}" presName="parTx" presStyleLbl="revTx" presStyleIdx="2" presStyleCnt="6">
        <dgm:presLayoutVars>
          <dgm:chMax val="0"/>
          <dgm:chPref val="0"/>
        </dgm:presLayoutVars>
      </dgm:prSet>
      <dgm:spPr/>
    </dgm:pt>
    <dgm:pt modelId="{C9EB3E5E-AF55-9744-96A1-BD397DBCA123}" type="pres">
      <dgm:prSet presAssocID="{26E36F9C-9D6D-4348-A182-5BCE9946BE1B}" presName="sibTrans" presStyleCnt="0"/>
      <dgm:spPr/>
    </dgm:pt>
    <dgm:pt modelId="{6023FCF2-9615-E848-9D78-5F61E9048AD7}" type="pres">
      <dgm:prSet presAssocID="{89732206-DF2F-8A48-BFF6-0BA030A3AD2D}" presName="compNode" presStyleCnt="0"/>
      <dgm:spPr/>
    </dgm:pt>
    <dgm:pt modelId="{D85DEA03-D125-1642-A1CD-F5314AA80DC6}" type="pres">
      <dgm:prSet presAssocID="{89732206-DF2F-8A48-BFF6-0BA030A3AD2D}" presName="bgRect" presStyleLbl="bgShp" presStyleIdx="3" presStyleCnt="6"/>
      <dgm:spPr/>
    </dgm:pt>
    <dgm:pt modelId="{C185E690-D54E-FF45-8134-CA4E0DEEB5C6}" type="pres">
      <dgm:prSet presAssocID="{89732206-DF2F-8A48-BFF6-0BA030A3AD2D}" presName="iconRect" presStyleLbl="node1" presStyleIdx="3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</dgm:pt>
    <dgm:pt modelId="{0457FC1C-CB20-3E45-84AD-7DB850CB68B5}" type="pres">
      <dgm:prSet presAssocID="{89732206-DF2F-8A48-BFF6-0BA030A3AD2D}" presName="spaceRect" presStyleCnt="0"/>
      <dgm:spPr/>
    </dgm:pt>
    <dgm:pt modelId="{1956A9E0-29C6-F84B-9ECA-A8226ECFA002}" type="pres">
      <dgm:prSet presAssocID="{89732206-DF2F-8A48-BFF6-0BA030A3AD2D}" presName="parTx" presStyleLbl="revTx" presStyleIdx="3" presStyleCnt="6">
        <dgm:presLayoutVars>
          <dgm:chMax val="0"/>
          <dgm:chPref val="0"/>
        </dgm:presLayoutVars>
      </dgm:prSet>
      <dgm:spPr/>
    </dgm:pt>
    <dgm:pt modelId="{C9CEA29E-3812-A348-83E4-5EA4E3F4DC65}" type="pres">
      <dgm:prSet presAssocID="{AAE76B9D-DE9A-0A43-A871-0A166F7D2151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6"/>
      <dgm:spPr/>
    </dgm:pt>
    <dgm:pt modelId="{257F46C8-069C-4300-B357-AE6916AEEF40}" type="pres">
      <dgm:prSet presAssocID="{414BA3F8-C620-4AF6-AC02-E9BDE46A4A7F}" presName="iconRect" presStyleLbl="node1" presStyleIdx="4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6">
        <dgm:presLayoutVars>
          <dgm:chMax val="0"/>
          <dgm:chPref val="0"/>
        </dgm:presLayoutVars>
      </dgm:prSet>
      <dgm:spPr/>
    </dgm:pt>
    <dgm:pt modelId="{BB30C4F2-2F2A-C048-BB72-252B3997456C}" type="pres">
      <dgm:prSet presAssocID="{22FA3F9A-A315-4CF3-80D5-418BF074227D}" presName="sibTrans" presStyleCnt="0"/>
      <dgm:spPr/>
    </dgm:pt>
    <dgm:pt modelId="{6614B430-05A1-0D44-9477-56EF45E56F09}" type="pres">
      <dgm:prSet presAssocID="{F621C6D1-FB91-8047-9E77-2F2CB7C1170D}" presName="compNode" presStyleCnt="0"/>
      <dgm:spPr/>
    </dgm:pt>
    <dgm:pt modelId="{4FAE1621-8245-164B-913F-78B52D74DA9D}" type="pres">
      <dgm:prSet presAssocID="{F621C6D1-FB91-8047-9E77-2F2CB7C1170D}" presName="bgRect" presStyleLbl="bgShp" presStyleIdx="5" presStyleCnt="6"/>
      <dgm:spPr/>
    </dgm:pt>
    <dgm:pt modelId="{848735A8-B563-704F-80CC-43AF984A1C22}" type="pres">
      <dgm:prSet presAssocID="{F621C6D1-FB91-8047-9E77-2F2CB7C1170D}" presName="iconRect" presStyleLbl="node1" presStyleIdx="5" presStyleCnt="6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</dgm:pt>
    <dgm:pt modelId="{D29500B5-C1A7-E842-B88C-D33D67B1314D}" type="pres">
      <dgm:prSet presAssocID="{F621C6D1-FB91-8047-9E77-2F2CB7C1170D}" presName="spaceRect" presStyleCnt="0"/>
      <dgm:spPr/>
    </dgm:pt>
    <dgm:pt modelId="{E94F2FEA-B009-1C45-9F2E-A1A586388B1D}" type="pres">
      <dgm:prSet presAssocID="{F621C6D1-FB91-8047-9E77-2F2CB7C1170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80B491B-BB2D-5441-B9C5-A505370E91B7}" type="presOf" srcId="{89732206-DF2F-8A48-BFF6-0BA030A3AD2D}" destId="{1956A9E0-29C6-F84B-9ECA-A8226ECFA002}" srcOrd="0" destOrd="0" presId="urn:microsoft.com/office/officeart/2018/2/layout/IconVerticalSolidList"/>
    <dgm:cxn modelId="{D5B25420-2837-2246-9B65-4344709A1025}" srcId="{79CE76FF-E31A-4862-AB4D-7007CD78F1C6}" destId="{91A94C5B-FB6C-6C4C-A498-3CAA88EBF268}" srcOrd="2" destOrd="0" parTransId="{9377643E-A508-D340-A370-B5F68C3923C6}" sibTransId="{26E36F9C-9D6D-4348-A182-5BCE9946BE1B}"/>
    <dgm:cxn modelId="{5F025634-A3C8-864A-86F4-6B0C87A2B5FE}" srcId="{79CE76FF-E31A-4862-AB4D-7007CD78F1C6}" destId="{89732206-DF2F-8A48-BFF6-0BA030A3AD2D}" srcOrd="3" destOrd="0" parTransId="{86900AE9-9A0F-6747-A5B1-5DC2EBCC6D6C}" sibTransId="{AAE76B9D-DE9A-0A43-A871-0A166F7D2151}"/>
    <dgm:cxn modelId="{FAB59A34-AAED-6547-ABA8-A4BA08CA2759}" type="presOf" srcId="{F621C6D1-FB91-8047-9E77-2F2CB7C1170D}" destId="{E94F2FEA-B009-1C45-9F2E-A1A586388B1D}" srcOrd="0" destOrd="0" presId="urn:microsoft.com/office/officeart/2018/2/layout/IconVerticalSolidList"/>
    <dgm:cxn modelId="{06D42936-856A-BC42-8A8B-272471D71413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7B14E382-26E4-DC41-A9EB-DBB839401D80}" type="presOf" srcId="{87658B25-BF15-4E35-86AC-A319CAB4F495}" destId="{E536308E-72B8-4764-A5A9-5EAD1E847FB8}" srcOrd="0" destOrd="0" presId="urn:microsoft.com/office/officeart/2018/2/layout/IconVerticalSolidList"/>
    <dgm:cxn modelId="{1E3BC388-5DC6-1741-9319-03FD2923E42C}" srcId="{79CE76FF-E31A-4862-AB4D-7007CD78F1C6}" destId="{F621C6D1-FB91-8047-9E77-2F2CB7C1170D}" srcOrd="5" destOrd="0" parTransId="{77F617A4-CF62-A24A-8F97-3415ED942E98}" sibTransId="{3C215D41-895C-AA49-9CF3-E60866514572}"/>
    <dgm:cxn modelId="{F243A79E-6A19-8E4E-B170-525953D26CCF}" type="presOf" srcId="{91A94C5B-FB6C-6C4C-A498-3CAA88EBF268}" destId="{72D91256-2EC1-4D47-BBDA-CECB979A951F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480512C9-EB9F-0446-A917-B9BFD54B9EF5}" type="presOf" srcId="{D0FE4E57-5271-45A2-A966-B9A7AFCCD4AC}" destId="{D702EB99-54A3-4B9A-8EEB-C3928CA7455A}" srcOrd="0" destOrd="0" presId="urn:microsoft.com/office/officeart/2018/2/layout/IconVerticalSolidList"/>
    <dgm:cxn modelId="{4A93528A-8C23-DC44-98A8-BD0AC9174B33}" type="presParOf" srcId="{279EA1C2-6515-4EA0-9AF8-B05BEE0D84CC}" destId="{8AA0139C-991C-4BC0-B3E2-89EA242A2B4F}" srcOrd="0" destOrd="0" presId="urn:microsoft.com/office/officeart/2018/2/layout/IconVerticalSolidList"/>
    <dgm:cxn modelId="{7502B3A1-9F37-A748-A1CC-D5E9F8E0198B}" type="presParOf" srcId="{8AA0139C-991C-4BC0-B3E2-89EA242A2B4F}" destId="{10DA2253-395B-4F2B-B814-46D56948D236}" srcOrd="0" destOrd="0" presId="urn:microsoft.com/office/officeart/2018/2/layout/IconVerticalSolidList"/>
    <dgm:cxn modelId="{82411377-C168-DC46-A8B2-85094AE56DA2}" type="presParOf" srcId="{8AA0139C-991C-4BC0-B3E2-89EA242A2B4F}" destId="{A5ABB15B-7A6E-4123-B5AB-CEF7F239DA5B}" srcOrd="1" destOrd="0" presId="urn:microsoft.com/office/officeart/2018/2/layout/IconVerticalSolidList"/>
    <dgm:cxn modelId="{BD5D6F84-5862-0C4B-8998-E8F06705BFEB}" type="presParOf" srcId="{8AA0139C-991C-4BC0-B3E2-89EA242A2B4F}" destId="{72236999-B469-4915-BDFC-E8B2315A08C6}" srcOrd="2" destOrd="0" presId="urn:microsoft.com/office/officeart/2018/2/layout/IconVerticalSolidList"/>
    <dgm:cxn modelId="{F0CC6A0D-795E-5D45-9353-39EAE9DD138E}" type="presParOf" srcId="{8AA0139C-991C-4BC0-B3E2-89EA242A2B4F}" destId="{D702EB99-54A3-4B9A-8EEB-C3928CA7455A}" srcOrd="3" destOrd="0" presId="urn:microsoft.com/office/officeart/2018/2/layout/IconVerticalSolidList"/>
    <dgm:cxn modelId="{00A1DCFA-7C9B-464C-A1CD-72A0F5EF8FCA}" type="presParOf" srcId="{279EA1C2-6515-4EA0-9AF8-B05BEE0D84CC}" destId="{11C2F8EE-131B-4820-B998-426077817E7A}" srcOrd="1" destOrd="0" presId="urn:microsoft.com/office/officeart/2018/2/layout/IconVerticalSolidList"/>
    <dgm:cxn modelId="{A36F1D96-3523-D24A-B638-25AF92FCD551}" type="presParOf" srcId="{279EA1C2-6515-4EA0-9AF8-B05BEE0D84CC}" destId="{8F0AB3C5-2DBD-4EBF-A40B-9E7ABC29ECB0}" srcOrd="2" destOrd="0" presId="urn:microsoft.com/office/officeart/2018/2/layout/IconVerticalSolidList"/>
    <dgm:cxn modelId="{8529184B-A5ED-0D47-A386-2968A4C3E2CA}" type="presParOf" srcId="{8F0AB3C5-2DBD-4EBF-A40B-9E7ABC29ECB0}" destId="{11F0DC18-2ED6-40D0-8361-76BB9F09BF1C}" srcOrd="0" destOrd="0" presId="urn:microsoft.com/office/officeart/2018/2/layout/IconVerticalSolidList"/>
    <dgm:cxn modelId="{D23EF9DE-0CAE-2D4E-8377-313AAC8D3188}" type="presParOf" srcId="{8F0AB3C5-2DBD-4EBF-A40B-9E7ABC29ECB0}" destId="{C4EAC893-DB24-4291-BECA-BAA1903C5ADE}" srcOrd="1" destOrd="0" presId="urn:microsoft.com/office/officeart/2018/2/layout/IconVerticalSolidList"/>
    <dgm:cxn modelId="{143A8C51-C973-C445-9AC7-B1AAC1DA9998}" type="presParOf" srcId="{8F0AB3C5-2DBD-4EBF-A40B-9E7ABC29ECB0}" destId="{0FAD5203-38A5-4443-B1BF-16A62FFD6740}" srcOrd="2" destOrd="0" presId="urn:microsoft.com/office/officeart/2018/2/layout/IconVerticalSolidList"/>
    <dgm:cxn modelId="{DF51AA4E-402C-1340-BE9B-3F0B2FBDFC97}" type="presParOf" srcId="{8F0AB3C5-2DBD-4EBF-A40B-9E7ABC29ECB0}" destId="{E536308E-72B8-4764-A5A9-5EAD1E847FB8}" srcOrd="3" destOrd="0" presId="urn:microsoft.com/office/officeart/2018/2/layout/IconVerticalSolidList"/>
    <dgm:cxn modelId="{2EE1462C-3D88-8443-8333-F7DC777D68D0}" type="presParOf" srcId="{279EA1C2-6515-4EA0-9AF8-B05BEE0D84CC}" destId="{DF0B9125-CD51-4B52-BC26-1924316B3FFE}" srcOrd="3" destOrd="0" presId="urn:microsoft.com/office/officeart/2018/2/layout/IconVerticalSolidList"/>
    <dgm:cxn modelId="{1BEE343C-8AA5-1B45-93DE-95C2008B51AE}" type="presParOf" srcId="{279EA1C2-6515-4EA0-9AF8-B05BEE0D84CC}" destId="{1206F65E-F499-4F42-8DFE-BC87B2E32B7F}" srcOrd="4" destOrd="0" presId="urn:microsoft.com/office/officeart/2018/2/layout/IconVerticalSolidList"/>
    <dgm:cxn modelId="{26340D8F-AC36-A545-8122-56F47C4FEBF7}" type="presParOf" srcId="{1206F65E-F499-4F42-8DFE-BC87B2E32B7F}" destId="{3D31A6AB-4024-7D4A-AB39-6237C59DC69D}" srcOrd="0" destOrd="0" presId="urn:microsoft.com/office/officeart/2018/2/layout/IconVerticalSolidList"/>
    <dgm:cxn modelId="{3EE1F01D-D9B6-FA45-A51B-0CEA3EB18F4B}" type="presParOf" srcId="{1206F65E-F499-4F42-8DFE-BC87B2E32B7F}" destId="{DAA81477-864D-FC45-8568-ACDA21C284E2}" srcOrd="1" destOrd="0" presId="urn:microsoft.com/office/officeart/2018/2/layout/IconVerticalSolidList"/>
    <dgm:cxn modelId="{B925DFAA-6419-6440-BA8F-750AD0C68C08}" type="presParOf" srcId="{1206F65E-F499-4F42-8DFE-BC87B2E32B7F}" destId="{C2C1312F-D636-844B-9ABB-0447852FA222}" srcOrd="2" destOrd="0" presId="urn:microsoft.com/office/officeart/2018/2/layout/IconVerticalSolidList"/>
    <dgm:cxn modelId="{2A68D36A-C27D-7747-8C28-0C7CC73C4179}" type="presParOf" srcId="{1206F65E-F499-4F42-8DFE-BC87B2E32B7F}" destId="{72D91256-2EC1-4D47-BBDA-CECB979A951F}" srcOrd="3" destOrd="0" presId="urn:microsoft.com/office/officeart/2018/2/layout/IconVerticalSolidList"/>
    <dgm:cxn modelId="{F281780E-6848-9B48-84A9-052E79068900}" type="presParOf" srcId="{279EA1C2-6515-4EA0-9AF8-B05BEE0D84CC}" destId="{C9EB3E5E-AF55-9744-96A1-BD397DBCA123}" srcOrd="5" destOrd="0" presId="urn:microsoft.com/office/officeart/2018/2/layout/IconVerticalSolidList"/>
    <dgm:cxn modelId="{EF491CB5-105C-2549-8E73-AEA5199CA775}" type="presParOf" srcId="{279EA1C2-6515-4EA0-9AF8-B05BEE0D84CC}" destId="{6023FCF2-9615-E848-9D78-5F61E9048AD7}" srcOrd="6" destOrd="0" presId="urn:microsoft.com/office/officeart/2018/2/layout/IconVerticalSolidList"/>
    <dgm:cxn modelId="{47E67111-C1C9-0043-941F-321AF902E274}" type="presParOf" srcId="{6023FCF2-9615-E848-9D78-5F61E9048AD7}" destId="{D85DEA03-D125-1642-A1CD-F5314AA80DC6}" srcOrd="0" destOrd="0" presId="urn:microsoft.com/office/officeart/2018/2/layout/IconVerticalSolidList"/>
    <dgm:cxn modelId="{562F7EF1-2319-FC4D-93B8-B5265D4A322E}" type="presParOf" srcId="{6023FCF2-9615-E848-9D78-5F61E9048AD7}" destId="{C185E690-D54E-FF45-8134-CA4E0DEEB5C6}" srcOrd="1" destOrd="0" presId="urn:microsoft.com/office/officeart/2018/2/layout/IconVerticalSolidList"/>
    <dgm:cxn modelId="{B8DDAC51-4E98-D949-BEC2-34A040C7DD2F}" type="presParOf" srcId="{6023FCF2-9615-E848-9D78-5F61E9048AD7}" destId="{0457FC1C-CB20-3E45-84AD-7DB850CB68B5}" srcOrd="2" destOrd="0" presId="urn:microsoft.com/office/officeart/2018/2/layout/IconVerticalSolidList"/>
    <dgm:cxn modelId="{107C0D3B-FD49-3B44-9C5C-3FDD987DB267}" type="presParOf" srcId="{6023FCF2-9615-E848-9D78-5F61E9048AD7}" destId="{1956A9E0-29C6-F84B-9ECA-A8226ECFA002}" srcOrd="3" destOrd="0" presId="urn:microsoft.com/office/officeart/2018/2/layout/IconVerticalSolidList"/>
    <dgm:cxn modelId="{CE44F96F-C08E-A547-A0A3-7A761F9857C5}" type="presParOf" srcId="{279EA1C2-6515-4EA0-9AF8-B05BEE0D84CC}" destId="{C9CEA29E-3812-A348-83E4-5EA4E3F4DC65}" srcOrd="7" destOrd="0" presId="urn:microsoft.com/office/officeart/2018/2/layout/IconVerticalSolidList"/>
    <dgm:cxn modelId="{E31C0A5F-5268-CB46-8432-DA463588F87F}" type="presParOf" srcId="{279EA1C2-6515-4EA0-9AF8-B05BEE0D84CC}" destId="{12975E8A-E998-4DDB-8BE4-8E9F88DDC560}" srcOrd="8" destOrd="0" presId="urn:microsoft.com/office/officeart/2018/2/layout/IconVerticalSolidList"/>
    <dgm:cxn modelId="{ABE150F4-ABE9-D04E-B845-76A8DCA903D1}" type="presParOf" srcId="{12975E8A-E998-4DDB-8BE4-8E9F88DDC560}" destId="{86D01E97-3523-47D4-80A1-D099F31C8C68}" srcOrd="0" destOrd="0" presId="urn:microsoft.com/office/officeart/2018/2/layout/IconVerticalSolidList"/>
    <dgm:cxn modelId="{BEE3AB0B-7D1B-D849-BF62-AC43810B06C9}" type="presParOf" srcId="{12975E8A-E998-4DDB-8BE4-8E9F88DDC560}" destId="{257F46C8-069C-4300-B357-AE6916AEEF40}" srcOrd="1" destOrd="0" presId="urn:microsoft.com/office/officeart/2018/2/layout/IconVerticalSolidList"/>
    <dgm:cxn modelId="{30A6F5DD-E4E1-1C4F-8222-A979A1878A19}" type="presParOf" srcId="{12975E8A-E998-4DDB-8BE4-8E9F88DDC560}" destId="{93AE9298-7664-4308-8B63-2CFBD355ACF0}" srcOrd="2" destOrd="0" presId="urn:microsoft.com/office/officeart/2018/2/layout/IconVerticalSolidList"/>
    <dgm:cxn modelId="{FBD14772-9772-8C42-8DA2-1DD71AA003BA}" type="presParOf" srcId="{12975E8A-E998-4DDB-8BE4-8E9F88DDC560}" destId="{D53F06F9-D098-43F1-9F0E-DD7CAC82EB13}" srcOrd="3" destOrd="0" presId="urn:microsoft.com/office/officeart/2018/2/layout/IconVerticalSolidList"/>
    <dgm:cxn modelId="{B7BA58A3-A73C-9C4C-B75F-580781336213}" type="presParOf" srcId="{279EA1C2-6515-4EA0-9AF8-B05BEE0D84CC}" destId="{BB30C4F2-2F2A-C048-BB72-252B3997456C}" srcOrd="9" destOrd="0" presId="urn:microsoft.com/office/officeart/2018/2/layout/IconVerticalSolidList"/>
    <dgm:cxn modelId="{E846A605-E63E-024C-96EC-1C62EF73669A}" type="presParOf" srcId="{279EA1C2-6515-4EA0-9AF8-B05BEE0D84CC}" destId="{6614B430-05A1-0D44-9477-56EF45E56F09}" srcOrd="10" destOrd="0" presId="urn:microsoft.com/office/officeart/2018/2/layout/IconVerticalSolidList"/>
    <dgm:cxn modelId="{AB8B49FC-69DA-6144-8FA8-8DD670C0734C}" type="presParOf" srcId="{6614B430-05A1-0D44-9477-56EF45E56F09}" destId="{4FAE1621-8245-164B-913F-78B52D74DA9D}" srcOrd="0" destOrd="0" presId="urn:microsoft.com/office/officeart/2018/2/layout/IconVerticalSolidList"/>
    <dgm:cxn modelId="{FDA43B73-ED44-3944-A69D-2420C52965C5}" type="presParOf" srcId="{6614B430-05A1-0D44-9477-56EF45E56F09}" destId="{848735A8-B563-704F-80CC-43AF984A1C22}" srcOrd="1" destOrd="0" presId="urn:microsoft.com/office/officeart/2018/2/layout/IconVerticalSolidList"/>
    <dgm:cxn modelId="{2B0ABB0C-56B5-674F-A281-5779D699D053}" type="presParOf" srcId="{6614B430-05A1-0D44-9477-56EF45E56F09}" destId="{D29500B5-C1A7-E842-B88C-D33D67B1314D}" srcOrd="2" destOrd="0" presId="urn:microsoft.com/office/officeart/2018/2/layout/IconVerticalSolidList"/>
    <dgm:cxn modelId="{A1CA7B8D-F272-8548-9C75-FC7EC2FFFA19}" type="presParOf" srcId="{6614B430-05A1-0D44-9477-56EF45E56F09}" destId="{E94F2FEA-B009-1C45-9F2E-A1A586388B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CE76FF-E31A-4862-AB4D-7007CD78F1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FE4E57-5271-45A2-A966-B9A7AFCCD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gm:t>
    </dgm:pt>
    <dgm:pt modelId="{3000567A-5E2A-47D7-99A6-ECCECAF63B52}" type="parTrans" cxnId="{8DA1E2C2-C230-4A08-B0FE-6EC712C21BA7}">
      <dgm:prSet/>
      <dgm:spPr/>
      <dgm:t>
        <a:bodyPr/>
        <a:lstStyle/>
        <a:p>
          <a:endParaRPr lang="en-US"/>
        </a:p>
      </dgm:t>
    </dgm:pt>
    <dgm:pt modelId="{06A739CA-4AF7-45B0-B569-C5E6F4E255DA}" type="sibTrans" cxnId="{8DA1E2C2-C230-4A08-B0FE-6EC712C21BA7}">
      <dgm:prSet/>
      <dgm:spPr/>
      <dgm:t>
        <a:bodyPr/>
        <a:lstStyle/>
        <a:p>
          <a:endParaRPr lang="en-US"/>
        </a:p>
      </dgm:t>
    </dgm:pt>
    <dgm:pt modelId="{87658B25-BF15-4E35-86AC-A319CAB4F4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gm:t>
    </dgm:pt>
    <dgm:pt modelId="{154DC6C4-2BF1-4824-8F74-D859E2738C91}" type="parTrans" cxnId="{E5386CB5-F819-4188-B424-9630F287CC30}">
      <dgm:prSet/>
      <dgm:spPr/>
      <dgm:t>
        <a:bodyPr/>
        <a:lstStyle/>
        <a:p>
          <a:endParaRPr lang="en-US"/>
        </a:p>
      </dgm:t>
    </dgm:pt>
    <dgm:pt modelId="{671D29CB-6C63-4102-B957-09E907F03D10}" type="sibTrans" cxnId="{E5386CB5-F819-4188-B424-9630F287CC30}">
      <dgm:prSet/>
      <dgm:spPr/>
      <dgm:t>
        <a:bodyPr/>
        <a:lstStyle/>
        <a:p>
          <a:endParaRPr lang="en-US"/>
        </a:p>
      </dgm:t>
    </dgm:pt>
    <dgm:pt modelId="{414BA3F8-C620-4AF6-AC02-E9BDE46A4A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gm:t>
    </dgm:pt>
    <dgm:pt modelId="{858A90BC-9F41-4C6D-BD33-D8EA6C723A61}" type="parTrans" cxnId="{9EC2CC40-6E53-4499-A71C-93594D6EFED1}">
      <dgm:prSet/>
      <dgm:spPr/>
      <dgm:t>
        <a:bodyPr/>
        <a:lstStyle/>
        <a:p>
          <a:endParaRPr lang="en-US"/>
        </a:p>
      </dgm:t>
    </dgm:pt>
    <dgm:pt modelId="{22FA3F9A-A315-4CF3-80D5-418BF074227D}" type="sibTrans" cxnId="{9EC2CC40-6E53-4499-A71C-93594D6EFED1}">
      <dgm:prSet/>
      <dgm:spPr/>
      <dgm:t>
        <a:bodyPr/>
        <a:lstStyle/>
        <a:p>
          <a:endParaRPr lang="en-US"/>
        </a:p>
      </dgm:t>
    </dgm:pt>
    <dgm:pt modelId="{89732206-DF2F-8A48-BFF6-0BA030A3AD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1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6900AE9-9A0F-6747-A5B1-5DC2EBCC6D6C}" type="parTrans" cxnId="{5F025634-A3C8-864A-86F4-6B0C87A2B5FE}">
      <dgm:prSet/>
      <dgm:spPr/>
      <dgm:t>
        <a:bodyPr/>
        <a:lstStyle/>
        <a:p>
          <a:endParaRPr lang="en-US"/>
        </a:p>
      </dgm:t>
    </dgm:pt>
    <dgm:pt modelId="{AAE76B9D-DE9A-0A43-A871-0A166F7D2151}" type="sibTrans" cxnId="{5F025634-A3C8-864A-86F4-6B0C87A2B5FE}">
      <dgm:prSet/>
      <dgm:spPr/>
      <dgm:t>
        <a:bodyPr/>
        <a:lstStyle/>
        <a:p>
          <a:endParaRPr lang="en-US"/>
        </a:p>
      </dgm:t>
    </dgm:pt>
    <dgm:pt modelId="{F621C6D1-FB91-8047-9E77-2F2CB7C11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gm:t>
    </dgm:pt>
    <dgm:pt modelId="{77F617A4-CF62-A24A-8F97-3415ED942E98}" type="parTrans" cxnId="{1E3BC388-5DC6-1741-9319-03FD2923E42C}">
      <dgm:prSet/>
      <dgm:spPr/>
      <dgm:t>
        <a:bodyPr/>
        <a:lstStyle/>
        <a:p>
          <a:endParaRPr lang="en-US"/>
        </a:p>
      </dgm:t>
    </dgm:pt>
    <dgm:pt modelId="{3C215D41-895C-AA49-9CF3-E60866514572}" type="sibTrans" cxnId="{1E3BC388-5DC6-1741-9319-03FD2923E42C}">
      <dgm:prSet/>
      <dgm:spPr/>
      <dgm:t>
        <a:bodyPr/>
        <a:lstStyle/>
        <a:p>
          <a:endParaRPr lang="en-US"/>
        </a:p>
      </dgm:t>
    </dgm:pt>
    <dgm:pt modelId="{91A94C5B-FB6C-6C4C-A498-3CAA88EBF2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Idea and opportunity </a:t>
          </a:r>
        </a:p>
      </dgm:t>
    </dgm:pt>
    <dgm:pt modelId="{9377643E-A508-D340-A370-B5F68C3923C6}" type="parTrans" cxnId="{D5B25420-2837-2246-9B65-4344709A1025}">
      <dgm:prSet/>
      <dgm:spPr/>
      <dgm:t>
        <a:bodyPr/>
        <a:lstStyle/>
        <a:p>
          <a:endParaRPr lang="en-US"/>
        </a:p>
      </dgm:t>
    </dgm:pt>
    <dgm:pt modelId="{26E36F9C-9D6D-4348-A182-5BCE9946BE1B}" type="sibTrans" cxnId="{D5B25420-2837-2246-9B65-4344709A1025}">
      <dgm:prSet/>
      <dgm:spPr/>
      <dgm:t>
        <a:bodyPr/>
        <a:lstStyle/>
        <a:p>
          <a:endParaRPr lang="en-US"/>
        </a:p>
      </dgm:t>
    </dgm:pt>
    <dgm:pt modelId="{279EA1C2-6515-4EA0-9AF8-B05BEE0D84CC}" type="pres">
      <dgm:prSet presAssocID="{79CE76FF-E31A-4862-AB4D-7007CD78F1C6}" presName="root" presStyleCnt="0">
        <dgm:presLayoutVars>
          <dgm:dir/>
          <dgm:resizeHandles val="exact"/>
        </dgm:presLayoutVars>
      </dgm:prSet>
      <dgm:spPr/>
    </dgm:pt>
    <dgm:pt modelId="{8AA0139C-991C-4BC0-B3E2-89EA242A2B4F}" type="pres">
      <dgm:prSet presAssocID="{D0FE4E57-5271-45A2-A966-B9A7AFCCD4AC}" presName="compNode" presStyleCnt="0"/>
      <dgm:spPr/>
    </dgm:pt>
    <dgm:pt modelId="{10DA2253-395B-4F2B-B814-46D56948D236}" type="pres">
      <dgm:prSet presAssocID="{D0FE4E57-5271-45A2-A966-B9A7AFCCD4AC}" presName="bgRect" presStyleLbl="bgShp" presStyleIdx="0" presStyleCnt="6"/>
      <dgm:spPr/>
    </dgm:pt>
    <dgm:pt modelId="{A5ABB15B-7A6E-4123-B5AB-CEF7F239DA5B}" type="pres">
      <dgm:prSet presAssocID="{D0FE4E57-5271-45A2-A966-B9A7AFCCD4A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236999-B469-4915-BDFC-E8B2315A08C6}" type="pres">
      <dgm:prSet presAssocID="{D0FE4E57-5271-45A2-A966-B9A7AFCCD4AC}" presName="spaceRect" presStyleCnt="0"/>
      <dgm:spPr/>
    </dgm:pt>
    <dgm:pt modelId="{D702EB99-54A3-4B9A-8EEB-C3928CA7455A}" type="pres">
      <dgm:prSet presAssocID="{D0FE4E57-5271-45A2-A966-B9A7AFCCD4AC}" presName="parTx" presStyleLbl="revTx" presStyleIdx="0" presStyleCnt="6">
        <dgm:presLayoutVars>
          <dgm:chMax val="0"/>
          <dgm:chPref val="0"/>
        </dgm:presLayoutVars>
      </dgm:prSet>
      <dgm:spPr/>
    </dgm:pt>
    <dgm:pt modelId="{11C2F8EE-131B-4820-B998-426077817E7A}" type="pres">
      <dgm:prSet presAssocID="{06A739CA-4AF7-45B0-B569-C5E6F4E255DA}" presName="sibTrans" presStyleCnt="0"/>
      <dgm:spPr/>
    </dgm:pt>
    <dgm:pt modelId="{8F0AB3C5-2DBD-4EBF-A40B-9E7ABC29ECB0}" type="pres">
      <dgm:prSet presAssocID="{87658B25-BF15-4E35-86AC-A319CAB4F495}" presName="compNode" presStyleCnt="0"/>
      <dgm:spPr/>
    </dgm:pt>
    <dgm:pt modelId="{11F0DC18-2ED6-40D0-8361-76BB9F09BF1C}" type="pres">
      <dgm:prSet presAssocID="{87658B25-BF15-4E35-86AC-A319CAB4F495}" presName="bgRect" presStyleLbl="bgShp" presStyleIdx="1" presStyleCnt="6"/>
      <dgm:spPr/>
    </dgm:pt>
    <dgm:pt modelId="{C4EAC893-DB24-4291-BECA-BAA1903C5ADE}" type="pres">
      <dgm:prSet presAssocID="{87658B25-BF15-4E35-86AC-A319CAB4F495}" presName="iconRect" presStyleLbl="nod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AD5203-38A5-4443-B1BF-16A62FFD6740}" type="pres">
      <dgm:prSet presAssocID="{87658B25-BF15-4E35-86AC-A319CAB4F495}" presName="spaceRect" presStyleCnt="0"/>
      <dgm:spPr/>
    </dgm:pt>
    <dgm:pt modelId="{E536308E-72B8-4764-A5A9-5EAD1E847FB8}" type="pres">
      <dgm:prSet presAssocID="{87658B25-BF15-4E35-86AC-A319CAB4F495}" presName="parTx" presStyleLbl="revTx" presStyleIdx="1" presStyleCnt="6">
        <dgm:presLayoutVars>
          <dgm:chMax val="0"/>
          <dgm:chPref val="0"/>
        </dgm:presLayoutVars>
      </dgm:prSet>
      <dgm:spPr/>
    </dgm:pt>
    <dgm:pt modelId="{DF0B9125-CD51-4B52-BC26-1924316B3FFE}" type="pres">
      <dgm:prSet presAssocID="{671D29CB-6C63-4102-B957-09E907F03D10}" presName="sibTrans" presStyleCnt="0"/>
      <dgm:spPr/>
    </dgm:pt>
    <dgm:pt modelId="{1206F65E-F499-4F42-8DFE-BC87B2E32B7F}" type="pres">
      <dgm:prSet presAssocID="{91A94C5B-FB6C-6C4C-A498-3CAA88EBF268}" presName="compNode" presStyleCnt="0"/>
      <dgm:spPr/>
    </dgm:pt>
    <dgm:pt modelId="{3D31A6AB-4024-7D4A-AB39-6237C59DC69D}" type="pres">
      <dgm:prSet presAssocID="{91A94C5B-FB6C-6C4C-A498-3CAA88EBF268}" presName="bgRect" presStyleLbl="bgShp" presStyleIdx="2" presStyleCnt="6"/>
      <dgm:spPr/>
    </dgm:pt>
    <dgm:pt modelId="{DAA81477-864D-FC45-8568-ACDA21C284E2}" type="pres">
      <dgm:prSet presAssocID="{91A94C5B-FB6C-6C4C-A498-3CAA88EBF268}" presName="iconRect" presStyleLbl="nod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C2C1312F-D636-844B-9ABB-0447852FA222}" type="pres">
      <dgm:prSet presAssocID="{91A94C5B-FB6C-6C4C-A498-3CAA88EBF268}" presName="spaceRect" presStyleCnt="0"/>
      <dgm:spPr/>
    </dgm:pt>
    <dgm:pt modelId="{72D91256-2EC1-4D47-BBDA-CECB979A951F}" type="pres">
      <dgm:prSet presAssocID="{91A94C5B-FB6C-6C4C-A498-3CAA88EBF268}" presName="parTx" presStyleLbl="revTx" presStyleIdx="2" presStyleCnt="6">
        <dgm:presLayoutVars>
          <dgm:chMax val="0"/>
          <dgm:chPref val="0"/>
        </dgm:presLayoutVars>
      </dgm:prSet>
      <dgm:spPr/>
    </dgm:pt>
    <dgm:pt modelId="{C9EB3E5E-AF55-9744-96A1-BD397DBCA123}" type="pres">
      <dgm:prSet presAssocID="{26E36F9C-9D6D-4348-A182-5BCE9946BE1B}" presName="sibTrans" presStyleCnt="0"/>
      <dgm:spPr/>
    </dgm:pt>
    <dgm:pt modelId="{6023FCF2-9615-E848-9D78-5F61E9048AD7}" type="pres">
      <dgm:prSet presAssocID="{89732206-DF2F-8A48-BFF6-0BA030A3AD2D}" presName="compNode" presStyleCnt="0"/>
      <dgm:spPr/>
    </dgm:pt>
    <dgm:pt modelId="{D85DEA03-D125-1642-A1CD-F5314AA80DC6}" type="pres">
      <dgm:prSet presAssocID="{89732206-DF2F-8A48-BFF6-0BA030A3AD2D}" presName="bgRect" presStyleLbl="bgShp" presStyleIdx="3" presStyleCnt="6"/>
      <dgm:spPr/>
    </dgm:pt>
    <dgm:pt modelId="{C185E690-D54E-FF45-8134-CA4E0DEEB5C6}" type="pres">
      <dgm:prSet presAssocID="{89732206-DF2F-8A48-BFF6-0BA030A3AD2D}" presName="iconRect" presStyleLbl="node1" presStyleIdx="3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</dgm:pt>
    <dgm:pt modelId="{0457FC1C-CB20-3E45-84AD-7DB850CB68B5}" type="pres">
      <dgm:prSet presAssocID="{89732206-DF2F-8A48-BFF6-0BA030A3AD2D}" presName="spaceRect" presStyleCnt="0"/>
      <dgm:spPr/>
    </dgm:pt>
    <dgm:pt modelId="{1956A9E0-29C6-F84B-9ECA-A8226ECFA002}" type="pres">
      <dgm:prSet presAssocID="{89732206-DF2F-8A48-BFF6-0BA030A3AD2D}" presName="parTx" presStyleLbl="revTx" presStyleIdx="3" presStyleCnt="6">
        <dgm:presLayoutVars>
          <dgm:chMax val="0"/>
          <dgm:chPref val="0"/>
        </dgm:presLayoutVars>
      </dgm:prSet>
      <dgm:spPr/>
    </dgm:pt>
    <dgm:pt modelId="{C9CEA29E-3812-A348-83E4-5EA4E3F4DC65}" type="pres">
      <dgm:prSet presAssocID="{AAE76B9D-DE9A-0A43-A871-0A166F7D2151}" presName="sibTrans" presStyleCnt="0"/>
      <dgm:spPr/>
    </dgm:pt>
    <dgm:pt modelId="{12975E8A-E998-4DDB-8BE4-8E9F88DDC560}" type="pres">
      <dgm:prSet presAssocID="{414BA3F8-C620-4AF6-AC02-E9BDE46A4A7F}" presName="compNode" presStyleCnt="0"/>
      <dgm:spPr/>
    </dgm:pt>
    <dgm:pt modelId="{86D01E97-3523-47D4-80A1-D099F31C8C68}" type="pres">
      <dgm:prSet presAssocID="{414BA3F8-C620-4AF6-AC02-E9BDE46A4A7F}" presName="bgRect" presStyleLbl="bgShp" presStyleIdx="4" presStyleCnt="6"/>
      <dgm:spPr/>
    </dgm:pt>
    <dgm:pt modelId="{257F46C8-069C-4300-B357-AE6916AEEF40}" type="pres">
      <dgm:prSet presAssocID="{414BA3F8-C620-4AF6-AC02-E9BDE46A4A7F}" presName="iconRect" presStyleLbl="node1" presStyleIdx="4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3AE9298-7664-4308-8B63-2CFBD355ACF0}" type="pres">
      <dgm:prSet presAssocID="{414BA3F8-C620-4AF6-AC02-E9BDE46A4A7F}" presName="spaceRect" presStyleCnt="0"/>
      <dgm:spPr/>
    </dgm:pt>
    <dgm:pt modelId="{D53F06F9-D098-43F1-9F0E-DD7CAC82EB13}" type="pres">
      <dgm:prSet presAssocID="{414BA3F8-C620-4AF6-AC02-E9BDE46A4A7F}" presName="parTx" presStyleLbl="revTx" presStyleIdx="4" presStyleCnt="6">
        <dgm:presLayoutVars>
          <dgm:chMax val="0"/>
          <dgm:chPref val="0"/>
        </dgm:presLayoutVars>
      </dgm:prSet>
      <dgm:spPr/>
    </dgm:pt>
    <dgm:pt modelId="{BB30C4F2-2F2A-C048-BB72-252B3997456C}" type="pres">
      <dgm:prSet presAssocID="{22FA3F9A-A315-4CF3-80D5-418BF074227D}" presName="sibTrans" presStyleCnt="0"/>
      <dgm:spPr/>
    </dgm:pt>
    <dgm:pt modelId="{6614B430-05A1-0D44-9477-56EF45E56F09}" type="pres">
      <dgm:prSet presAssocID="{F621C6D1-FB91-8047-9E77-2F2CB7C1170D}" presName="compNode" presStyleCnt="0"/>
      <dgm:spPr/>
    </dgm:pt>
    <dgm:pt modelId="{4FAE1621-8245-164B-913F-78B52D74DA9D}" type="pres">
      <dgm:prSet presAssocID="{F621C6D1-FB91-8047-9E77-2F2CB7C1170D}" presName="bgRect" presStyleLbl="bgShp" presStyleIdx="5" presStyleCnt="6"/>
      <dgm:spPr/>
    </dgm:pt>
    <dgm:pt modelId="{848735A8-B563-704F-80CC-43AF984A1C22}" type="pres">
      <dgm:prSet presAssocID="{F621C6D1-FB91-8047-9E77-2F2CB7C1170D}" presName="iconRect" presStyleLbl="node1" presStyleIdx="5" presStyleCnt="6"/>
      <dgm:spPr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</dgm:pt>
    <dgm:pt modelId="{D29500B5-C1A7-E842-B88C-D33D67B1314D}" type="pres">
      <dgm:prSet presAssocID="{F621C6D1-FB91-8047-9E77-2F2CB7C1170D}" presName="spaceRect" presStyleCnt="0"/>
      <dgm:spPr/>
    </dgm:pt>
    <dgm:pt modelId="{E94F2FEA-B009-1C45-9F2E-A1A586388B1D}" type="pres">
      <dgm:prSet presAssocID="{F621C6D1-FB91-8047-9E77-2F2CB7C1170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80B491B-BB2D-5441-B9C5-A505370E91B7}" type="presOf" srcId="{89732206-DF2F-8A48-BFF6-0BA030A3AD2D}" destId="{1956A9E0-29C6-F84B-9ECA-A8226ECFA002}" srcOrd="0" destOrd="0" presId="urn:microsoft.com/office/officeart/2018/2/layout/IconVerticalSolidList"/>
    <dgm:cxn modelId="{D5B25420-2837-2246-9B65-4344709A1025}" srcId="{79CE76FF-E31A-4862-AB4D-7007CD78F1C6}" destId="{91A94C5B-FB6C-6C4C-A498-3CAA88EBF268}" srcOrd="2" destOrd="0" parTransId="{9377643E-A508-D340-A370-B5F68C3923C6}" sibTransId="{26E36F9C-9D6D-4348-A182-5BCE9946BE1B}"/>
    <dgm:cxn modelId="{5F025634-A3C8-864A-86F4-6B0C87A2B5FE}" srcId="{79CE76FF-E31A-4862-AB4D-7007CD78F1C6}" destId="{89732206-DF2F-8A48-BFF6-0BA030A3AD2D}" srcOrd="3" destOrd="0" parTransId="{86900AE9-9A0F-6747-A5B1-5DC2EBCC6D6C}" sibTransId="{AAE76B9D-DE9A-0A43-A871-0A166F7D2151}"/>
    <dgm:cxn modelId="{FAB59A34-AAED-6547-ABA8-A4BA08CA2759}" type="presOf" srcId="{F621C6D1-FB91-8047-9E77-2F2CB7C1170D}" destId="{E94F2FEA-B009-1C45-9F2E-A1A586388B1D}" srcOrd="0" destOrd="0" presId="urn:microsoft.com/office/officeart/2018/2/layout/IconVerticalSolidList"/>
    <dgm:cxn modelId="{06D42936-856A-BC42-8A8B-272471D71413}" type="presOf" srcId="{414BA3F8-C620-4AF6-AC02-E9BDE46A4A7F}" destId="{D53F06F9-D098-43F1-9F0E-DD7CAC82EB13}" srcOrd="0" destOrd="0" presId="urn:microsoft.com/office/officeart/2018/2/layout/IconVerticalSolidList"/>
    <dgm:cxn modelId="{9EC2CC40-6E53-4499-A71C-93594D6EFED1}" srcId="{79CE76FF-E31A-4862-AB4D-7007CD78F1C6}" destId="{414BA3F8-C620-4AF6-AC02-E9BDE46A4A7F}" srcOrd="4" destOrd="0" parTransId="{858A90BC-9F41-4C6D-BD33-D8EA6C723A61}" sibTransId="{22FA3F9A-A315-4CF3-80D5-418BF074227D}"/>
    <dgm:cxn modelId="{E9488F51-C3A8-DB44-A787-5EBA3FEB5B3B}" type="presOf" srcId="{79CE76FF-E31A-4862-AB4D-7007CD78F1C6}" destId="{279EA1C2-6515-4EA0-9AF8-B05BEE0D84CC}" srcOrd="0" destOrd="0" presId="urn:microsoft.com/office/officeart/2018/2/layout/IconVerticalSolidList"/>
    <dgm:cxn modelId="{7B14E382-26E4-DC41-A9EB-DBB839401D80}" type="presOf" srcId="{87658B25-BF15-4E35-86AC-A319CAB4F495}" destId="{E536308E-72B8-4764-A5A9-5EAD1E847FB8}" srcOrd="0" destOrd="0" presId="urn:microsoft.com/office/officeart/2018/2/layout/IconVerticalSolidList"/>
    <dgm:cxn modelId="{1E3BC388-5DC6-1741-9319-03FD2923E42C}" srcId="{79CE76FF-E31A-4862-AB4D-7007CD78F1C6}" destId="{F621C6D1-FB91-8047-9E77-2F2CB7C1170D}" srcOrd="5" destOrd="0" parTransId="{77F617A4-CF62-A24A-8F97-3415ED942E98}" sibTransId="{3C215D41-895C-AA49-9CF3-E60866514572}"/>
    <dgm:cxn modelId="{F243A79E-6A19-8E4E-B170-525953D26CCF}" type="presOf" srcId="{91A94C5B-FB6C-6C4C-A498-3CAA88EBF268}" destId="{72D91256-2EC1-4D47-BBDA-CECB979A951F}" srcOrd="0" destOrd="0" presId="urn:microsoft.com/office/officeart/2018/2/layout/IconVerticalSolidList"/>
    <dgm:cxn modelId="{E5386CB5-F819-4188-B424-9630F287CC30}" srcId="{79CE76FF-E31A-4862-AB4D-7007CD78F1C6}" destId="{87658B25-BF15-4E35-86AC-A319CAB4F495}" srcOrd="1" destOrd="0" parTransId="{154DC6C4-2BF1-4824-8F74-D859E2738C91}" sibTransId="{671D29CB-6C63-4102-B957-09E907F03D10}"/>
    <dgm:cxn modelId="{8DA1E2C2-C230-4A08-B0FE-6EC712C21BA7}" srcId="{79CE76FF-E31A-4862-AB4D-7007CD78F1C6}" destId="{D0FE4E57-5271-45A2-A966-B9A7AFCCD4AC}" srcOrd="0" destOrd="0" parTransId="{3000567A-5E2A-47D7-99A6-ECCECAF63B52}" sibTransId="{06A739CA-4AF7-45B0-B569-C5E6F4E255DA}"/>
    <dgm:cxn modelId="{480512C9-EB9F-0446-A917-B9BFD54B9EF5}" type="presOf" srcId="{D0FE4E57-5271-45A2-A966-B9A7AFCCD4AC}" destId="{D702EB99-54A3-4B9A-8EEB-C3928CA7455A}" srcOrd="0" destOrd="0" presId="urn:microsoft.com/office/officeart/2018/2/layout/IconVerticalSolidList"/>
    <dgm:cxn modelId="{4A93528A-8C23-DC44-98A8-BD0AC9174B33}" type="presParOf" srcId="{279EA1C2-6515-4EA0-9AF8-B05BEE0D84CC}" destId="{8AA0139C-991C-4BC0-B3E2-89EA242A2B4F}" srcOrd="0" destOrd="0" presId="urn:microsoft.com/office/officeart/2018/2/layout/IconVerticalSolidList"/>
    <dgm:cxn modelId="{7502B3A1-9F37-A748-A1CC-D5E9F8E0198B}" type="presParOf" srcId="{8AA0139C-991C-4BC0-B3E2-89EA242A2B4F}" destId="{10DA2253-395B-4F2B-B814-46D56948D236}" srcOrd="0" destOrd="0" presId="urn:microsoft.com/office/officeart/2018/2/layout/IconVerticalSolidList"/>
    <dgm:cxn modelId="{82411377-C168-DC46-A8B2-85094AE56DA2}" type="presParOf" srcId="{8AA0139C-991C-4BC0-B3E2-89EA242A2B4F}" destId="{A5ABB15B-7A6E-4123-B5AB-CEF7F239DA5B}" srcOrd="1" destOrd="0" presId="urn:microsoft.com/office/officeart/2018/2/layout/IconVerticalSolidList"/>
    <dgm:cxn modelId="{BD5D6F84-5862-0C4B-8998-E8F06705BFEB}" type="presParOf" srcId="{8AA0139C-991C-4BC0-B3E2-89EA242A2B4F}" destId="{72236999-B469-4915-BDFC-E8B2315A08C6}" srcOrd="2" destOrd="0" presId="urn:microsoft.com/office/officeart/2018/2/layout/IconVerticalSolidList"/>
    <dgm:cxn modelId="{F0CC6A0D-795E-5D45-9353-39EAE9DD138E}" type="presParOf" srcId="{8AA0139C-991C-4BC0-B3E2-89EA242A2B4F}" destId="{D702EB99-54A3-4B9A-8EEB-C3928CA7455A}" srcOrd="3" destOrd="0" presId="urn:microsoft.com/office/officeart/2018/2/layout/IconVerticalSolidList"/>
    <dgm:cxn modelId="{00A1DCFA-7C9B-464C-A1CD-72A0F5EF8FCA}" type="presParOf" srcId="{279EA1C2-6515-4EA0-9AF8-B05BEE0D84CC}" destId="{11C2F8EE-131B-4820-B998-426077817E7A}" srcOrd="1" destOrd="0" presId="urn:microsoft.com/office/officeart/2018/2/layout/IconVerticalSolidList"/>
    <dgm:cxn modelId="{A36F1D96-3523-D24A-B638-25AF92FCD551}" type="presParOf" srcId="{279EA1C2-6515-4EA0-9AF8-B05BEE0D84CC}" destId="{8F0AB3C5-2DBD-4EBF-A40B-9E7ABC29ECB0}" srcOrd="2" destOrd="0" presId="urn:microsoft.com/office/officeart/2018/2/layout/IconVerticalSolidList"/>
    <dgm:cxn modelId="{8529184B-A5ED-0D47-A386-2968A4C3E2CA}" type="presParOf" srcId="{8F0AB3C5-2DBD-4EBF-A40B-9E7ABC29ECB0}" destId="{11F0DC18-2ED6-40D0-8361-76BB9F09BF1C}" srcOrd="0" destOrd="0" presId="urn:microsoft.com/office/officeart/2018/2/layout/IconVerticalSolidList"/>
    <dgm:cxn modelId="{D23EF9DE-0CAE-2D4E-8377-313AAC8D3188}" type="presParOf" srcId="{8F0AB3C5-2DBD-4EBF-A40B-9E7ABC29ECB0}" destId="{C4EAC893-DB24-4291-BECA-BAA1903C5ADE}" srcOrd="1" destOrd="0" presId="urn:microsoft.com/office/officeart/2018/2/layout/IconVerticalSolidList"/>
    <dgm:cxn modelId="{143A8C51-C973-C445-9AC7-B1AAC1DA9998}" type="presParOf" srcId="{8F0AB3C5-2DBD-4EBF-A40B-9E7ABC29ECB0}" destId="{0FAD5203-38A5-4443-B1BF-16A62FFD6740}" srcOrd="2" destOrd="0" presId="urn:microsoft.com/office/officeart/2018/2/layout/IconVerticalSolidList"/>
    <dgm:cxn modelId="{DF51AA4E-402C-1340-BE9B-3F0B2FBDFC97}" type="presParOf" srcId="{8F0AB3C5-2DBD-4EBF-A40B-9E7ABC29ECB0}" destId="{E536308E-72B8-4764-A5A9-5EAD1E847FB8}" srcOrd="3" destOrd="0" presId="urn:microsoft.com/office/officeart/2018/2/layout/IconVerticalSolidList"/>
    <dgm:cxn modelId="{2EE1462C-3D88-8443-8333-F7DC777D68D0}" type="presParOf" srcId="{279EA1C2-6515-4EA0-9AF8-B05BEE0D84CC}" destId="{DF0B9125-CD51-4B52-BC26-1924316B3FFE}" srcOrd="3" destOrd="0" presId="urn:microsoft.com/office/officeart/2018/2/layout/IconVerticalSolidList"/>
    <dgm:cxn modelId="{1BEE343C-8AA5-1B45-93DE-95C2008B51AE}" type="presParOf" srcId="{279EA1C2-6515-4EA0-9AF8-B05BEE0D84CC}" destId="{1206F65E-F499-4F42-8DFE-BC87B2E32B7F}" srcOrd="4" destOrd="0" presId="urn:microsoft.com/office/officeart/2018/2/layout/IconVerticalSolidList"/>
    <dgm:cxn modelId="{26340D8F-AC36-A545-8122-56F47C4FEBF7}" type="presParOf" srcId="{1206F65E-F499-4F42-8DFE-BC87B2E32B7F}" destId="{3D31A6AB-4024-7D4A-AB39-6237C59DC69D}" srcOrd="0" destOrd="0" presId="urn:microsoft.com/office/officeart/2018/2/layout/IconVerticalSolidList"/>
    <dgm:cxn modelId="{3EE1F01D-D9B6-FA45-A51B-0CEA3EB18F4B}" type="presParOf" srcId="{1206F65E-F499-4F42-8DFE-BC87B2E32B7F}" destId="{DAA81477-864D-FC45-8568-ACDA21C284E2}" srcOrd="1" destOrd="0" presId="urn:microsoft.com/office/officeart/2018/2/layout/IconVerticalSolidList"/>
    <dgm:cxn modelId="{B925DFAA-6419-6440-BA8F-750AD0C68C08}" type="presParOf" srcId="{1206F65E-F499-4F42-8DFE-BC87B2E32B7F}" destId="{C2C1312F-D636-844B-9ABB-0447852FA222}" srcOrd="2" destOrd="0" presId="urn:microsoft.com/office/officeart/2018/2/layout/IconVerticalSolidList"/>
    <dgm:cxn modelId="{2A68D36A-C27D-7747-8C28-0C7CC73C4179}" type="presParOf" srcId="{1206F65E-F499-4F42-8DFE-BC87B2E32B7F}" destId="{72D91256-2EC1-4D47-BBDA-CECB979A951F}" srcOrd="3" destOrd="0" presId="urn:microsoft.com/office/officeart/2018/2/layout/IconVerticalSolidList"/>
    <dgm:cxn modelId="{F281780E-6848-9B48-84A9-052E79068900}" type="presParOf" srcId="{279EA1C2-6515-4EA0-9AF8-B05BEE0D84CC}" destId="{C9EB3E5E-AF55-9744-96A1-BD397DBCA123}" srcOrd="5" destOrd="0" presId="urn:microsoft.com/office/officeart/2018/2/layout/IconVerticalSolidList"/>
    <dgm:cxn modelId="{EF491CB5-105C-2549-8E73-AEA5199CA775}" type="presParOf" srcId="{279EA1C2-6515-4EA0-9AF8-B05BEE0D84CC}" destId="{6023FCF2-9615-E848-9D78-5F61E9048AD7}" srcOrd="6" destOrd="0" presId="urn:microsoft.com/office/officeart/2018/2/layout/IconVerticalSolidList"/>
    <dgm:cxn modelId="{47E67111-C1C9-0043-941F-321AF902E274}" type="presParOf" srcId="{6023FCF2-9615-E848-9D78-5F61E9048AD7}" destId="{D85DEA03-D125-1642-A1CD-F5314AA80DC6}" srcOrd="0" destOrd="0" presId="urn:microsoft.com/office/officeart/2018/2/layout/IconVerticalSolidList"/>
    <dgm:cxn modelId="{562F7EF1-2319-FC4D-93B8-B5265D4A322E}" type="presParOf" srcId="{6023FCF2-9615-E848-9D78-5F61E9048AD7}" destId="{C185E690-D54E-FF45-8134-CA4E0DEEB5C6}" srcOrd="1" destOrd="0" presId="urn:microsoft.com/office/officeart/2018/2/layout/IconVerticalSolidList"/>
    <dgm:cxn modelId="{B8DDAC51-4E98-D949-BEC2-34A040C7DD2F}" type="presParOf" srcId="{6023FCF2-9615-E848-9D78-5F61E9048AD7}" destId="{0457FC1C-CB20-3E45-84AD-7DB850CB68B5}" srcOrd="2" destOrd="0" presId="urn:microsoft.com/office/officeart/2018/2/layout/IconVerticalSolidList"/>
    <dgm:cxn modelId="{107C0D3B-FD49-3B44-9C5C-3FDD987DB267}" type="presParOf" srcId="{6023FCF2-9615-E848-9D78-5F61E9048AD7}" destId="{1956A9E0-29C6-F84B-9ECA-A8226ECFA002}" srcOrd="3" destOrd="0" presId="urn:microsoft.com/office/officeart/2018/2/layout/IconVerticalSolidList"/>
    <dgm:cxn modelId="{CE44F96F-C08E-A547-A0A3-7A761F9857C5}" type="presParOf" srcId="{279EA1C2-6515-4EA0-9AF8-B05BEE0D84CC}" destId="{C9CEA29E-3812-A348-83E4-5EA4E3F4DC65}" srcOrd="7" destOrd="0" presId="urn:microsoft.com/office/officeart/2018/2/layout/IconVerticalSolidList"/>
    <dgm:cxn modelId="{E31C0A5F-5268-CB46-8432-DA463588F87F}" type="presParOf" srcId="{279EA1C2-6515-4EA0-9AF8-B05BEE0D84CC}" destId="{12975E8A-E998-4DDB-8BE4-8E9F88DDC560}" srcOrd="8" destOrd="0" presId="urn:microsoft.com/office/officeart/2018/2/layout/IconVerticalSolidList"/>
    <dgm:cxn modelId="{ABE150F4-ABE9-D04E-B845-76A8DCA903D1}" type="presParOf" srcId="{12975E8A-E998-4DDB-8BE4-8E9F88DDC560}" destId="{86D01E97-3523-47D4-80A1-D099F31C8C68}" srcOrd="0" destOrd="0" presId="urn:microsoft.com/office/officeart/2018/2/layout/IconVerticalSolidList"/>
    <dgm:cxn modelId="{BEE3AB0B-7D1B-D849-BF62-AC43810B06C9}" type="presParOf" srcId="{12975E8A-E998-4DDB-8BE4-8E9F88DDC560}" destId="{257F46C8-069C-4300-B357-AE6916AEEF40}" srcOrd="1" destOrd="0" presId="urn:microsoft.com/office/officeart/2018/2/layout/IconVerticalSolidList"/>
    <dgm:cxn modelId="{30A6F5DD-E4E1-1C4F-8222-A979A1878A19}" type="presParOf" srcId="{12975E8A-E998-4DDB-8BE4-8E9F88DDC560}" destId="{93AE9298-7664-4308-8B63-2CFBD355ACF0}" srcOrd="2" destOrd="0" presId="urn:microsoft.com/office/officeart/2018/2/layout/IconVerticalSolidList"/>
    <dgm:cxn modelId="{FBD14772-9772-8C42-8DA2-1DD71AA003BA}" type="presParOf" srcId="{12975E8A-E998-4DDB-8BE4-8E9F88DDC560}" destId="{D53F06F9-D098-43F1-9F0E-DD7CAC82EB13}" srcOrd="3" destOrd="0" presId="urn:microsoft.com/office/officeart/2018/2/layout/IconVerticalSolidList"/>
    <dgm:cxn modelId="{B7BA58A3-A73C-9C4C-B75F-580781336213}" type="presParOf" srcId="{279EA1C2-6515-4EA0-9AF8-B05BEE0D84CC}" destId="{BB30C4F2-2F2A-C048-BB72-252B3997456C}" srcOrd="9" destOrd="0" presId="urn:microsoft.com/office/officeart/2018/2/layout/IconVerticalSolidList"/>
    <dgm:cxn modelId="{E846A605-E63E-024C-96EC-1C62EF73669A}" type="presParOf" srcId="{279EA1C2-6515-4EA0-9AF8-B05BEE0D84CC}" destId="{6614B430-05A1-0D44-9477-56EF45E56F09}" srcOrd="10" destOrd="0" presId="urn:microsoft.com/office/officeart/2018/2/layout/IconVerticalSolidList"/>
    <dgm:cxn modelId="{AB8B49FC-69DA-6144-8FA8-8DD670C0734C}" type="presParOf" srcId="{6614B430-05A1-0D44-9477-56EF45E56F09}" destId="{4FAE1621-8245-164B-913F-78B52D74DA9D}" srcOrd="0" destOrd="0" presId="urn:microsoft.com/office/officeart/2018/2/layout/IconVerticalSolidList"/>
    <dgm:cxn modelId="{FDA43B73-ED44-3944-A69D-2420C52965C5}" type="presParOf" srcId="{6614B430-05A1-0D44-9477-56EF45E56F09}" destId="{848735A8-B563-704F-80CC-43AF984A1C22}" srcOrd="1" destOrd="0" presId="urn:microsoft.com/office/officeart/2018/2/layout/IconVerticalSolidList"/>
    <dgm:cxn modelId="{2B0ABB0C-56B5-674F-A281-5779D699D053}" type="presParOf" srcId="{6614B430-05A1-0D44-9477-56EF45E56F09}" destId="{D29500B5-C1A7-E842-B88C-D33D67B1314D}" srcOrd="2" destOrd="0" presId="urn:microsoft.com/office/officeart/2018/2/layout/IconVerticalSolidList"/>
    <dgm:cxn modelId="{A1CA7B8D-F272-8548-9C75-FC7EC2FFFA19}" type="presParOf" srcId="{6614B430-05A1-0D44-9477-56EF45E56F09}" destId="{E94F2FEA-B009-1C45-9F2E-A1A586388B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155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00693" y="150832"/>
          <a:ext cx="364896" cy="364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766282" y="155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sp:txBody>
      <dsp:txXfrm>
        <a:off x="766282" y="1556"/>
        <a:ext cx="9749317" cy="663448"/>
      </dsp:txXfrm>
    </dsp:sp>
    <dsp:sp modelId="{11F0DC18-2ED6-40D0-8361-76BB9F09BF1C}">
      <dsp:nvSpPr>
        <dsp:cNvPr id="0" name=""/>
        <dsp:cNvSpPr/>
      </dsp:nvSpPr>
      <dsp:spPr>
        <a:xfrm>
          <a:off x="0" y="83086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00693" y="98014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766282" y="83086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sp:txBody>
      <dsp:txXfrm>
        <a:off x="766282" y="830866"/>
        <a:ext cx="9749317" cy="663448"/>
      </dsp:txXfrm>
    </dsp:sp>
    <dsp:sp modelId="{3D31A6AB-4024-7D4A-AB39-6237C59DC69D}">
      <dsp:nvSpPr>
        <dsp:cNvPr id="0" name=""/>
        <dsp:cNvSpPr/>
      </dsp:nvSpPr>
      <dsp:spPr>
        <a:xfrm>
          <a:off x="0" y="166017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81477-864D-FC45-8568-ACDA21C284E2}">
      <dsp:nvSpPr>
        <dsp:cNvPr id="0" name=""/>
        <dsp:cNvSpPr/>
      </dsp:nvSpPr>
      <dsp:spPr>
        <a:xfrm>
          <a:off x="200693" y="180945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91256-2EC1-4D47-BBDA-CECB979A951F}">
      <dsp:nvSpPr>
        <dsp:cNvPr id="0" name=""/>
        <dsp:cNvSpPr/>
      </dsp:nvSpPr>
      <dsp:spPr>
        <a:xfrm>
          <a:off x="766282" y="166017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Idea and opportunity </a:t>
          </a:r>
        </a:p>
      </dsp:txBody>
      <dsp:txXfrm>
        <a:off x="766282" y="1660176"/>
        <a:ext cx="9749317" cy="663448"/>
      </dsp:txXfrm>
    </dsp:sp>
    <dsp:sp modelId="{D85DEA03-D125-1642-A1CD-F5314AA80DC6}">
      <dsp:nvSpPr>
        <dsp:cNvPr id="0" name=""/>
        <dsp:cNvSpPr/>
      </dsp:nvSpPr>
      <dsp:spPr>
        <a:xfrm>
          <a:off x="0" y="248948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5E690-D54E-FF45-8134-CA4E0DEEB5C6}">
      <dsp:nvSpPr>
        <dsp:cNvPr id="0" name=""/>
        <dsp:cNvSpPr/>
      </dsp:nvSpPr>
      <dsp:spPr>
        <a:xfrm>
          <a:off x="200693" y="263876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A9E0-29C6-F84B-9ECA-A8226ECFA002}">
      <dsp:nvSpPr>
        <dsp:cNvPr id="0" name=""/>
        <dsp:cNvSpPr/>
      </dsp:nvSpPr>
      <dsp:spPr>
        <a:xfrm>
          <a:off x="766282" y="248948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2000" b="0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6282" y="2489487"/>
        <a:ext cx="9749317" cy="663448"/>
      </dsp:txXfrm>
    </dsp:sp>
    <dsp:sp modelId="{86D01E97-3523-47D4-80A1-D099F31C8C68}">
      <dsp:nvSpPr>
        <dsp:cNvPr id="0" name=""/>
        <dsp:cNvSpPr/>
      </dsp:nvSpPr>
      <dsp:spPr>
        <a:xfrm>
          <a:off x="0" y="331879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00693" y="3468072"/>
          <a:ext cx="364896" cy="36489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766282" y="331879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sp:txBody>
      <dsp:txXfrm>
        <a:off x="766282" y="3318797"/>
        <a:ext cx="9749317" cy="663448"/>
      </dsp:txXfrm>
    </dsp:sp>
    <dsp:sp modelId="{4FAE1621-8245-164B-913F-78B52D74DA9D}">
      <dsp:nvSpPr>
        <dsp:cNvPr id="0" name=""/>
        <dsp:cNvSpPr/>
      </dsp:nvSpPr>
      <dsp:spPr>
        <a:xfrm>
          <a:off x="0" y="414810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735A8-B563-704F-80CC-43AF984A1C22}">
      <dsp:nvSpPr>
        <dsp:cNvPr id="0" name=""/>
        <dsp:cNvSpPr/>
      </dsp:nvSpPr>
      <dsp:spPr>
        <a:xfrm>
          <a:off x="200693" y="429738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2FEA-B009-1C45-9F2E-A1A586388B1D}">
      <dsp:nvSpPr>
        <dsp:cNvPr id="0" name=""/>
        <dsp:cNvSpPr/>
      </dsp:nvSpPr>
      <dsp:spPr>
        <a:xfrm>
          <a:off x="766282" y="414810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sp:txBody>
      <dsp:txXfrm>
        <a:off x="766282" y="4148107"/>
        <a:ext cx="9749317" cy="663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155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00693" y="150832"/>
          <a:ext cx="364896" cy="364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766282" y="155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sp:txBody>
      <dsp:txXfrm>
        <a:off x="766282" y="1556"/>
        <a:ext cx="9749317" cy="663448"/>
      </dsp:txXfrm>
    </dsp:sp>
    <dsp:sp modelId="{11F0DC18-2ED6-40D0-8361-76BB9F09BF1C}">
      <dsp:nvSpPr>
        <dsp:cNvPr id="0" name=""/>
        <dsp:cNvSpPr/>
      </dsp:nvSpPr>
      <dsp:spPr>
        <a:xfrm>
          <a:off x="0" y="83086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00693" y="98014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766282" y="83086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sp:txBody>
      <dsp:txXfrm>
        <a:off x="766282" y="830866"/>
        <a:ext cx="9749317" cy="663448"/>
      </dsp:txXfrm>
    </dsp:sp>
    <dsp:sp modelId="{3D31A6AB-4024-7D4A-AB39-6237C59DC69D}">
      <dsp:nvSpPr>
        <dsp:cNvPr id="0" name=""/>
        <dsp:cNvSpPr/>
      </dsp:nvSpPr>
      <dsp:spPr>
        <a:xfrm>
          <a:off x="0" y="166017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81477-864D-FC45-8568-ACDA21C284E2}">
      <dsp:nvSpPr>
        <dsp:cNvPr id="0" name=""/>
        <dsp:cNvSpPr/>
      </dsp:nvSpPr>
      <dsp:spPr>
        <a:xfrm>
          <a:off x="200693" y="180945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91256-2EC1-4D47-BBDA-CECB979A951F}">
      <dsp:nvSpPr>
        <dsp:cNvPr id="0" name=""/>
        <dsp:cNvSpPr/>
      </dsp:nvSpPr>
      <dsp:spPr>
        <a:xfrm>
          <a:off x="766282" y="166017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Idea and opportunity </a:t>
          </a:r>
        </a:p>
      </dsp:txBody>
      <dsp:txXfrm>
        <a:off x="766282" y="1660176"/>
        <a:ext cx="9749317" cy="663448"/>
      </dsp:txXfrm>
    </dsp:sp>
    <dsp:sp modelId="{D85DEA03-D125-1642-A1CD-F5314AA80DC6}">
      <dsp:nvSpPr>
        <dsp:cNvPr id="0" name=""/>
        <dsp:cNvSpPr/>
      </dsp:nvSpPr>
      <dsp:spPr>
        <a:xfrm>
          <a:off x="0" y="248948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5E690-D54E-FF45-8134-CA4E0DEEB5C6}">
      <dsp:nvSpPr>
        <dsp:cNvPr id="0" name=""/>
        <dsp:cNvSpPr/>
      </dsp:nvSpPr>
      <dsp:spPr>
        <a:xfrm>
          <a:off x="200693" y="263876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A9E0-29C6-F84B-9ECA-A8226ECFA002}">
      <dsp:nvSpPr>
        <dsp:cNvPr id="0" name=""/>
        <dsp:cNvSpPr/>
      </dsp:nvSpPr>
      <dsp:spPr>
        <a:xfrm>
          <a:off x="766282" y="248948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2000" b="0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6282" y="2489487"/>
        <a:ext cx="9749317" cy="663448"/>
      </dsp:txXfrm>
    </dsp:sp>
    <dsp:sp modelId="{86D01E97-3523-47D4-80A1-D099F31C8C68}">
      <dsp:nvSpPr>
        <dsp:cNvPr id="0" name=""/>
        <dsp:cNvSpPr/>
      </dsp:nvSpPr>
      <dsp:spPr>
        <a:xfrm>
          <a:off x="0" y="331879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00693" y="3468072"/>
          <a:ext cx="364896" cy="36489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766282" y="331879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sp:txBody>
      <dsp:txXfrm>
        <a:off x="766282" y="3318797"/>
        <a:ext cx="9749317" cy="663448"/>
      </dsp:txXfrm>
    </dsp:sp>
    <dsp:sp modelId="{4FAE1621-8245-164B-913F-78B52D74DA9D}">
      <dsp:nvSpPr>
        <dsp:cNvPr id="0" name=""/>
        <dsp:cNvSpPr/>
      </dsp:nvSpPr>
      <dsp:spPr>
        <a:xfrm>
          <a:off x="0" y="414810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735A8-B563-704F-80CC-43AF984A1C22}">
      <dsp:nvSpPr>
        <dsp:cNvPr id="0" name=""/>
        <dsp:cNvSpPr/>
      </dsp:nvSpPr>
      <dsp:spPr>
        <a:xfrm>
          <a:off x="200693" y="429738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2FEA-B009-1C45-9F2E-A1A586388B1D}">
      <dsp:nvSpPr>
        <dsp:cNvPr id="0" name=""/>
        <dsp:cNvSpPr/>
      </dsp:nvSpPr>
      <dsp:spPr>
        <a:xfrm>
          <a:off x="766282" y="414810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sp:txBody>
      <dsp:txXfrm>
        <a:off x="766282" y="4148107"/>
        <a:ext cx="9749317" cy="663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155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00693" y="150832"/>
          <a:ext cx="364896" cy="364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766282" y="155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sp:txBody>
      <dsp:txXfrm>
        <a:off x="766282" y="1556"/>
        <a:ext cx="9749317" cy="663448"/>
      </dsp:txXfrm>
    </dsp:sp>
    <dsp:sp modelId="{11F0DC18-2ED6-40D0-8361-76BB9F09BF1C}">
      <dsp:nvSpPr>
        <dsp:cNvPr id="0" name=""/>
        <dsp:cNvSpPr/>
      </dsp:nvSpPr>
      <dsp:spPr>
        <a:xfrm>
          <a:off x="0" y="83086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00693" y="98014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766282" y="83086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sp:txBody>
      <dsp:txXfrm>
        <a:off x="766282" y="830866"/>
        <a:ext cx="9749317" cy="663448"/>
      </dsp:txXfrm>
    </dsp:sp>
    <dsp:sp modelId="{3D31A6AB-4024-7D4A-AB39-6237C59DC69D}">
      <dsp:nvSpPr>
        <dsp:cNvPr id="0" name=""/>
        <dsp:cNvSpPr/>
      </dsp:nvSpPr>
      <dsp:spPr>
        <a:xfrm>
          <a:off x="0" y="166017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81477-864D-FC45-8568-ACDA21C284E2}">
      <dsp:nvSpPr>
        <dsp:cNvPr id="0" name=""/>
        <dsp:cNvSpPr/>
      </dsp:nvSpPr>
      <dsp:spPr>
        <a:xfrm>
          <a:off x="200693" y="180945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91256-2EC1-4D47-BBDA-CECB979A951F}">
      <dsp:nvSpPr>
        <dsp:cNvPr id="0" name=""/>
        <dsp:cNvSpPr/>
      </dsp:nvSpPr>
      <dsp:spPr>
        <a:xfrm>
          <a:off x="766282" y="166017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Idea and opportunity </a:t>
          </a:r>
        </a:p>
      </dsp:txBody>
      <dsp:txXfrm>
        <a:off x="766282" y="1660176"/>
        <a:ext cx="9749317" cy="663448"/>
      </dsp:txXfrm>
    </dsp:sp>
    <dsp:sp modelId="{D85DEA03-D125-1642-A1CD-F5314AA80DC6}">
      <dsp:nvSpPr>
        <dsp:cNvPr id="0" name=""/>
        <dsp:cNvSpPr/>
      </dsp:nvSpPr>
      <dsp:spPr>
        <a:xfrm>
          <a:off x="0" y="248948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5E690-D54E-FF45-8134-CA4E0DEEB5C6}">
      <dsp:nvSpPr>
        <dsp:cNvPr id="0" name=""/>
        <dsp:cNvSpPr/>
      </dsp:nvSpPr>
      <dsp:spPr>
        <a:xfrm>
          <a:off x="200693" y="263876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A9E0-29C6-F84B-9ECA-A8226ECFA002}">
      <dsp:nvSpPr>
        <dsp:cNvPr id="0" name=""/>
        <dsp:cNvSpPr/>
      </dsp:nvSpPr>
      <dsp:spPr>
        <a:xfrm>
          <a:off x="766282" y="248948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2000" b="0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6282" y="2489487"/>
        <a:ext cx="9749317" cy="663448"/>
      </dsp:txXfrm>
    </dsp:sp>
    <dsp:sp modelId="{86D01E97-3523-47D4-80A1-D099F31C8C68}">
      <dsp:nvSpPr>
        <dsp:cNvPr id="0" name=""/>
        <dsp:cNvSpPr/>
      </dsp:nvSpPr>
      <dsp:spPr>
        <a:xfrm>
          <a:off x="0" y="331879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00693" y="3468072"/>
          <a:ext cx="364896" cy="36489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766282" y="331879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sp:txBody>
      <dsp:txXfrm>
        <a:off x="766282" y="3318797"/>
        <a:ext cx="9749317" cy="663448"/>
      </dsp:txXfrm>
    </dsp:sp>
    <dsp:sp modelId="{4FAE1621-8245-164B-913F-78B52D74DA9D}">
      <dsp:nvSpPr>
        <dsp:cNvPr id="0" name=""/>
        <dsp:cNvSpPr/>
      </dsp:nvSpPr>
      <dsp:spPr>
        <a:xfrm>
          <a:off x="0" y="414810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735A8-B563-704F-80CC-43AF984A1C22}">
      <dsp:nvSpPr>
        <dsp:cNvPr id="0" name=""/>
        <dsp:cNvSpPr/>
      </dsp:nvSpPr>
      <dsp:spPr>
        <a:xfrm>
          <a:off x="200693" y="429738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2FEA-B009-1C45-9F2E-A1A586388B1D}">
      <dsp:nvSpPr>
        <dsp:cNvPr id="0" name=""/>
        <dsp:cNvSpPr/>
      </dsp:nvSpPr>
      <dsp:spPr>
        <a:xfrm>
          <a:off x="766282" y="414810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sp:txBody>
      <dsp:txXfrm>
        <a:off x="766282" y="4148107"/>
        <a:ext cx="9749317" cy="663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2CA3E-4605-F243-ACE7-A5AE927A02A1}">
      <dsp:nvSpPr>
        <dsp:cNvPr id="0" name=""/>
        <dsp:cNvSpPr/>
      </dsp:nvSpPr>
      <dsp:spPr>
        <a:xfrm rot="5400000">
          <a:off x="6736355" y="-2844807"/>
          <a:ext cx="828505" cy="6729984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Need </a:t>
          </a:r>
          <a:r>
            <a:rPr lang="en-US" sz="2100" kern="1200" dirty="0" err="1"/>
            <a:t>apriori</a:t>
          </a:r>
          <a:r>
            <a:rPr lang="en-US" sz="2100" kern="1200" dirty="0"/>
            <a:t> knowledge about flow sizes (difficult)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Do not perform well with same size flows</a:t>
          </a:r>
        </a:p>
      </dsp:txBody>
      <dsp:txXfrm rot="-5400000">
        <a:off x="3785616" y="146376"/>
        <a:ext cx="6689540" cy="747617"/>
      </dsp:txXfrm>
    </dsp:sp>
    <dsp:sp modelId="{C87F0BDE-B98E-D145-91A3-0A2625660D9E}">
      <dsp:nvSpPr>
        <dsp:cNvPr id="0" name=""/>
        <dsp:cNvSpPr/>
      </dsp:nvSpPr>
      <dsp:spPr>
        <a:xfrm>
          <a:off x="0" y="2368"/>
          <a:ext cx="3785616" cy="1035632"/>
        </a:xfrm>
        <a:prstGeom prst="roundRect">
          <a:avLst/>
        </a:prstGeom>
        <a:solidFill>
          <a:srgbClr val="004C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/>
            <a:t>pFabric</a:t>
          </a:r>
          <a:r>
            <a:rPr lang="en-US" sz="4800" kern="1200" dirty="0"/>
            <a:t>, PASE</a:t>
          </a:r>
        </a:p>
      </dsp:txBody>
      <dsp:txXfrm>
        <a:off x="50555" y="52923"/>
        <a:ext cx="3684506" cy="934522"/>
      </dsp:txXfrm>
    </dsp:sp>
    <dsp:sp modelId="{D31709BC-DA50-9247-A4CC-FDB756947B71}">
      <dsp:nvSpPr>
        <dsp:cNvPr id="0" name=""/>
        <dsp:cNvSpPr/>
      </dsp:nvSpPr>
      <dsp:spPr>
        <a:xfrm rot="5400000">
          <a:off x="6736355" y="-1757393"/>
          <a:ext cx="828505" cy="6729984"/>
        </a:xfrm>
        <a:prstGeom prst="round2SameRect">
          <a:avLst/>
        </a:prstGeom>
        <a:solidFill>
          <a:srgbClr val="E7E6E6">
            <a:alpha val="90000"/>
          </a:srgb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Priority based, does not perform well with same size flows</a:t>
          </a:r>
        </a:p>
      </dsp:txBody>
      <dsp:txXfrm rot="-5400000">
        <a:off x="3785616" y="1233790"/>
        <a:ext cx="6689540" cy="747617"/>
      </dsp:txXfrm>
    </dsp:sp>
    <dsp:sp modelId="{25827B21-4374-F947-A08D-616E34A677C2}">
      <dsp:nvSpPr>
        <dsp:cNvPr id="0" name=""/>
        <dsp:cNvSpPr/>
      </dsp:nvSpPr>
      <dsp:spPr>
        <a:xfrm>
          <a:off x="0" y="1089782"/>
          <a:ext cx="3785616" cy="1035632"/>
        </a:xfrm>
        <a:prstGeom prst="roundRect">
          <a:avLst/>
        </a:prstGeom>
        <a:solidFill>
          <a:srgbClr val="004CE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PIAS</a:t>
          </a:r>
        </a:p>
      </dsp:txBody>
      <dsp:txXfrm>
        <a:off x="50555" y="1140337"/>
        <a:ext cx="3684506" cy="934522"/>
      </dsp:txXfrm>
    </dsp:sp>
    <dsp:sp modelId="{35EFB381-0F82-2D4F-95EE-7115CF3C6EEC}">
      <dsp:nvSpPr>
        <dsp:cNvPr id="0" name=""/>
        <dsp:cNvSpPr/>
      </dsp:nvSpPr>
      <dsp:spPr>
        <a:xfrm rot="5400000">
          <a:off x="6736355" y="-669979"/>
          <a:ext cx="828505" cy="6729984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Receiver side incast detection (slow)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No flow prioritization (long tails)</a:t>
          </a:r>
        </a:p>
      </dsp:txBody>
      <dsp:txXfrm rot="-5400000">
        <a:off x="3785616" y="2321204"/>
        <a:ext cx="6689540" cy="747617"/>
      </dsp:txXfrm>
    </dsp:sp>
    <dsp:sp modelId="{6790E4A9-1D7D-3E4C-8AF0-5CBF1E37DA6E}">
      <dsp:nvSpPr>
        <dsp:cNvPr id="0" name=""/>
        <dsp:cNvSpPr/>
      </dsp:nvSpPr>
      <dsp:spPr>
        <a:xfrm>
          <a:off x="0" y="2177196"/>
          <a:ext cx="3785616" cy="10356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DCTCP, ICTCP</a:t>
          </a:r>
        </a:p>
      </dsp:txBody>
      <dsp:txXfrm>
        <a:off x="50555" y="2227751"/>
        <a:ext cx="3684506" cy="934522"/>
      </dsp:txXfrm>
    </dsp:sp>
    <dsp:sp modelId="{C29B553D-707D-6C40-BE27-F19F378A6F32}">
      <dsp:nvSpPr>
        <dsp:cNvPr id="0" name=""/>
        <dsp:cNvSpPr/>
      </dsp:nvSpPr>
      <dsp:spPr>
        <a:xfrm rot="5400000">
          <a:off x="6736355" y="417434"/>
          <a:ext cx="828505" cy="6729984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Arbiter based, increase latency for short messages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No flow prioritization (long tails)</a:t>
          </a:r>
        </a:p>
      </dsp:txBody>
      <dsp:txXfrm rot="-5400000">
        <a:off x="3785616" y="3408617"/>
        <a:ext cx="6689540" cy="747617"/>
      </dsp:txXfrm>
    </dsp:sp>
    <dsp:sp modelId="{F4CDBBF8-C968-E74C-8AA9-7E85F900CD11}">
      <dsp:nvSpPr>
        <dsp:cNvPr id="0" name=""/>
        <dsp:cNvSpPr/>
      </dsp:nvSpPr>
      <dsp:spPr>
        <a:xfrm>
          <a:off x="0" y="3264610"/>
          <a:ext cx="3785616" cy="1035632"/>
        </a:xfrm>
        <a:prstGeom prst="roundRect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FastPass</a:t>
          </a:r>
          <a:r>
            <a:rPr lang="en-US" sz="2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29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ExpressPass</a:t>
          </a:r>
          <a:endParaRPr lang="en-US" sz="29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0555" y="3315165"/>
        <a:ext cx="3684506" cy="934522"/>
      </dsp:txXfrm>
    </dsp:sp>
    <dsp:sp modelId="{A8E9701C-C880-A944-B449-A8D7F3184EEF}">
      <dsp:nvSpPr>
        <dsp:cNvPr id="0" name=""/>
        <dsp:cNvSpPr/>
      </dsp:nvSpPr>
      <dsp:spPr>
        <a:xfrm rot="5400000">
          <a:off x="6736355" y="1504848"/>
          <a:ext cx="828505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Grant-based, wastes bandwidth in some scenarios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No flow prioritization (long tails)</a:t>
          </a:r>
        </a:p>
      </dsp:txBody>
      <dsp:txXfrm rot="-5400000">
        <a:off x="3785616" y="4496031"/>
        <a:ext cx="6689540" cy="747617"/>
      </dsp:txXfrm>
    </dsp:sp>
    <dsp:sp modelId="{89862FD5-C028-C840-A6FD-E7B30657B8A3}">
      <dsp:nvSpPr>
        <dsp:cNvPr id="0" name=""/>
        <dsp:cNvSpPr/>
      </dsp:nvSpPr>
      <dsp:spPr>
        <a:xfrm>
          <a:off x="0" y="4352024"/>
          <a:ext cx="3785616" cy="1035632"/>
        </a:xfrm>
        <a:prstGeom prst="roundRect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NDP</a:t>
          </a:r>
        </a:p>
      </dsp:txBody>
      <dsp:txXfrm>
        <a:off x="50555" y="4402579"/>
        <a:ext cx="3684506" cy="934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155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00693" y="150832"/>
          <a:ext cx="364896" cy="364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766282" y="155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sp:txBody>
      <dsp:txXfrm>
        <a:off x="766282" y="1556"/>
        <a:ext cx="9749317" cy="663448"/>
      </dsp:txXfrm>
    </dsp:sp>
    <dsp:sp modelId="{11F0DC18-2ED6-40D0-8361-76BB9F09BF1C}">
      <dsp:nvSpPr>
        <dsp:cNvPr id="0" name=""/>
        <dsp:cNvSpPr/>
      </dsp:nvSpPr>
      <dsp:spPr>
        <a:xfrm>
          <a:off x="0" y="83086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00693" y="98014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766282" y="83086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sp:txBody>
      <dsp:txXfrm>
        <a:off x="766282" y="830866"/>
        <a:ext cx="9749317" cy="663448"/>
      </dsp:txXfrm>
    </dsp:sp>
    <dsp:sp modelId="{3D31A6AB-4024-7D4A-AB39-6237C59DC69D}">
      <dsp:nvSpPr>
        <dsp:cNvPr id="0" name=""/>
        <dsp:cNvSpPr/>
      </dsp:nvSpPr>
      <dsp:spPr>
        <a:xfrm>
          <a:off x="0" y="166017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81477-864D-FC45-8568-ACDA21C284E2}">
      <dsp:nvSpPr>
        <dsp:cNvPr id="0" name=""/>
        <dsp:cNvSpPr/>
      </dsp:nvSpPr>
      <dsp:spPr>
        <a:xfrm>
          <a:off x="200693" y="180945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91256-2EC1-4D47-BBDA-CECB979A951F}">
      <dsp:nvSpPr>
        <dsp:cNvPr id="0" name=""/>
        <dsp:cNvSpPr/>
      </dsp:nvSpPr>
      <dsp:spPr>
        <a:xfrm>
          <a:off x="766282" y="166017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Idea and opportunity </a:t>
          </a:r>
        </a:p>
      </dsp:txBody>
      <dsp:txXfrm>
        <a:off x="766282" y="1660176"/>
        <a:ext cx="9749317" cy="663448"/>
      </dsp:txXfrm>
    </dsp:sp>
    <dsp:sp modelId="{D85DEA03-D125-1642-A1CD-F5314AA80DC6}">
      <dsp:nvSpPr>
        <dsp:cNvPr id="0" name=""/>
        <dsp:cNvSpPr/>
      </dsp:nvSpPr>
      <dsp:spPr>
        <a:xfrm>
          <a:off x="0" y="248948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5E690-D54E-FF45-8134-CA4E0DEEB5C6}">
      <dsp:nvSpPr>
        <dsp:cNvPr id="0" name=""/>
        <dsp:cNvSpPr/>
      </dsp:nvSpPr>
      <dsp:spPr>
        <a:xfrm>
          <a:off x="200693" y="263876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A9E0-29C6-F84B-9ECA-A8226ECFA002}">
      <dsp:nvSpPr>
        <dsp:cNvPr id="0" name=""/>
        <dsp:cNvSpPr/>
      </dsp:nvSpPr>
      <dsp:spPr>
        <a:xfrm>
          <a:off x="766282" y="248948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2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766282" y="2489487"/>
        <a:ext cx="9749317" cy="663448"/>
      </dsp:txXfrm>
    </dsp:sp>
    <dsp:sp modelId="{86D01E97-3523-47D4-80A1-D099F31C8C68}">
      <dsp:nvSpPr>
        <dsp:cNvPr id="0" name=""/>
        <dsp:cNvSpPr/>
      </dsp:nvSpPr>
      <dsp:spPr>
        <a:xfrm>
          <a:off x="0" y="331879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00693" y="3468072"/>
          <a:ext cx="364896" cy="36489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766282" y="331879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sp:txBody>
      <dsp:txXfrm>
        <a:off x="766282" y="3318797"/>
        <a:ext cx="9749317" cy="663448"/>
      </dsp:txXfrm>
    </dsp:sp>
    <dsp:sp modelId="{4FAE1621-8245-164B-913F-78B52D74DA9D}">
      <dsp:nvSpPr>
        <dsp:cNvPr id="0" name=""/>
        <dsp:cNvSpPr/>
      </dsp:nvSpPr>
      <dsp:spPr>
        <a:xfrm>
          <a:off x="0" y="414810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735A8-B563-704F-80CC-43AF984A1C22}">
      <dsp:nvSpPr>
        <dsp:cNvPr id="0" name=""/>
        <dsp:cNvSpPr/>
      </dsp:nvSpPr>
      <dsp:spPr>
        <a:xfrm>
          <a:off x="200693" y="429738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2FEA-B009-1C45-9F2E-A1A586388B1D}">
      <dsp:nvSpPr>
        <dsp:cNvPr id="0" name=""/>
        <dsp:cNvSpPr/>
      </dsp:nvSpPr>
      <dsp:spPr>
        <a:xfrm>
          <a:off x="766282" y="414810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sp:txBody>
      <dsp:txXfrm>
        <a:off x="766282" y="4148107"/>
        <a:ext cx="9749317" cy="663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253-395B-4F2B-B814-46D56948D236}">
      <dsp:nvSpPr>
        <dsp:cNvPr id="0" name=""/>
        <dsp:cNvSpPr/>
      </dsp:nvSpPr>
      <dsp:spPr>
        <a:xfrm>
          <a:off x="0" y="155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B15B-7A6E-4123-B5AB-CEF7F239DA5B}">
      <dsp:nvSpPr>
        <dsp:cNvPr id="0" name=""/>
        <dsp:cNvSpPr/>
      </dsp:nvSpPr>
      <dsp:spPr>
        <a:xfrm>
          <a:off x="200693" y="150832"/>
          <a:ext cx="364896" cy="364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EB99-54A3-4B9A-8EEB-C3928CA7455A}">
      <dsp:nvSpPr>
        <dsp:cNvPr id="0" name=""/>
        <dsp:cNvSpPr/>
      </dsp:nvSpPr>
      <dsp:spPr>
        <a:xfrm>
          <a:off x="766282" y="155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Introduction to datacenter networks</a:t>
          </a:r>
        </a:p>
      </dsp:txBody>
      <dsp:txXfrm>
        <a:off x="766282" y="1556"/>
        <a:ext cx="9749317" cy="663448"/>
      </dsp:txXfrm>
    </dsp:sp>
    <dsp:sp modelId="{11F0DC18-2ED6-40D0-8361-76BB9F09BF1C}">
      <dsp:nvSpPr>
        <dsp:cNvPr id="0" name=""/>
        <dsp:cNvSpPr/>
      </dsp:nvSpPr>
      <dsp:spPr>
        <a:xfrm>
          <a:off x="0" y="83086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C893-DB24-4291-BECA-BAA1903C5ADE}">
      <dsp:nvSpPr>
        <dsp:cNvPr id="0" name=""/>
        <dsp:cNvSpPr/>
      </dsp:nvSpPr>
      <dsp:spPr>
        <a:xfrm>
          <a:off x="200693" y="98014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6308E-72B8-4764-A5A9-5EAD1E847FB8}">
      <dsp:nvSpPr>
        <dsp:cNvPr id="0" name=""/>
        <dsp:cNvSpPr/>
      </dsp:nvSpPr>
      <dsp:spPr>
        <a:xfrm>
          <a:off x="766282" y="83086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Challenge: Incast problem in datacenter networks</a:t>
          </a:r>
        </a:p>
      </dsp:txBody>
      <dsp:txXfrm>
        <a:off x="766282" y="830866"/>
        <a:ext cx="9749317" cy="663448"/>
      </dsp:txXfrm>
    </dsp:sp>
    <dsp:sp modelId="{3D31A6AB-4024-7D4A-AB39-6237C59DC69D}">
      <dsp:nvSpPr>
        <dsp:cNvPr id="0" name=""/>
        <dsp:cNvSpPr/>
      </dsp:nvSpPr>
      <dsp:spPr>
        <a:xfrm>
          <a:off x="0" y="1660176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81477-864D-FC45-8568-ACDA21C284E2}">
      <dsp:nvSpPr>
        <dsp:cNvPr id="0" name=""/>
        <dsp:cNvSpPr/>
      </dsp:nvSpPr>
      <dsp:spPr>
        <a:xfrm>
          <a:off x="200693" y="180945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91256-2EC1-4D47-BBDA-CECB979A951F}">
      <dsp:nvSpPr>
        <dsp:cNvPr id="0" name=""/>
        <dsp:cNvSpPr/>
      </dsp:nvSpPr>
      <dsp:spPr>
        <a:xfrm>
          <a:off x="766282" y="1660176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Idea and opportunity </a:t>
          </a:r>
        </a:p>
      </dsp:txBody>
      <dsp:txXfrm>
        <a:off x="766282" y="1660176"/>
        <a:ext cx="9749317" cy="663448"/>
      </dsp:txXfrm>
    </dsp:sp>
    <dsp:sp modelId="{D85DEA03-D125-1642-A1CD-F5314AA80DC6}">
      <dsp:nvSpPr>
        <dsp:cNvPr id="0" name=""/>
        <dsp:cNvSpPr/>
      </dsp:nvSpPr>
      <dsp:spPr>
        <a:xfrm>
          <a:off x="0" y="248948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5E690-D54E-FF45-8134-CA4E0DEEB5C6}">
      <dsp:nvSpPr>
        <dsp:cNvPr id="0" name=""/>
        <dsp:cNvSpPr/>
      </dsp:nvSpPr>
      <dsp:spPr>
        <a:xfrm>
          <a:off x="200693" y="263876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A9E0-29C6-F84B-9ECA-A8226ECFA002}">
      <dsp:nvSpPr>
        <dsp:cNvPr id="0" name=""/>
        <dsp:cNvSpPr/>
      </dsp:nvSpPr>
      <dsp:spPr>
        <a:xfrm>
          <a:off x="766282" y="248948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Our proposal: </a:t>
          </a:r>
          <a:r>
            <a:rPr lang="en-US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ResQueue</a:t>
          </a:r>
          <a:endParaRPr lang="en-US" sz="1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6282" y="2489487"/>
        <a:ext cx="9749317" cy="663448"/>
      </dsp:txXfrm>
    </dsp:sp>
    <dsp:sp modelId="{86D01E97-3523-47D4-80A1-D099F31C8C68}">
      <dsp:nvSpPr>
        <dsp:cNvPr id="0" name=""/>
        <dsp:cNvSpPr/>
      </dsp:nvSpPr>
      <dsp:spPr>
        <a:xfrm>
          <a:off x="0" y="331879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6C8-069C-4300-B357-AE6916AEEF40}">
      <dsp:nvSpPr>
        <dsp:cNvPr id="0" name=""/>
        <dsp:cNvSpPr/>
      </dsp:nvSpPr>
      <dsp:spPr>
        <a:xfrm>
          <a:off x="200693" y="3468072"/>
          <a:ext cx="364896" cy="36489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06F9-D098-43F1-9F0E-DD7CAC82EB13}">
      <dsp:nvSpPr>
        <dsp:cNvPr id="0" name=""/>
        <dsp:cNvSpPr/>
      </dsp:nvSpPr>
      <dsp:spPr>
        <a:xfrm>
          <a:off x="766282" y="331879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ResQueue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 Results</a:t>
          </a:r>
        </a:p>
      </dsp:txBody>
      <dsp:txXfrm>
        <a:off x="766282" y="3318797"/>
        <a:ext cx="9749317" cy="663448"/>
      </dsp:txXfrm>
    </dsp:sp>
    <dsp:sp modelId="{4FAE1621-8245-164B-913F-78B52D74DA9D}">
      <dsp:nvSpPr>
        <dsp:cNvPr id="0" name=""/>
        <dsp:cNvSpPr/>
      </dsp:nvSpPr>
      <dsp:spPr>
        <a:xfrm>
          <a:off x="0" y="4148107"/>
          <a:ext cx="10515600" cy="663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735A8-B563-704F-80CC-43AF984A1C22}">
      <dsp:nvSpPr>
        <dsp:cNvPr id="0" name=""/>
        <dsp:cNvSpPr/>
      </dsp:nvSpPr>
      <dsp:spPr>
        <a:xfrm>
          <a:off x="200693" y="4297382"/>
          <a:ext cx="364896" cy="364896"/>
        </a:xfrm>
        <a:prstGeom prst="rect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2FEA-B009-1C45-9F2E-A1A586388B1D}">
      <dsp:nvSpPr>
        <dsp:cNvPr id="0" name=""/>
        <dsp:cNvSpPr/>
      </dsp:nvSpPr>
      <dsp:spPr>
        <a:xfrm>
          <a:off x="766282" y="4148107"/>
          <a:ext cx="9749317" cy="66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15" tIns="70215" rIns="70215" bIns="70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+mn-cs"/>
            </a:rPr>
            <a:t>Conclusion</a:t>
          </a:r>
        </a:p>
      </dsp:txBody>
      <dsp:txXfrm>
        <a:off x="766282" y="4148107"/>
        <a:ext cx="9749317" cy="663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CD4753-837A-E744-BCE6-E1E99A60B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ResQueue: Smarter Datacenter Flow Scheduler. Hamed Rezaei and Balajee Vamanan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D4C4D-3029-7B4C-9D37-BD3F1A6BD5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96EB0-53EF-D641-A7E2-5E9ED9CDDCC2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0555-1316-064E-AC33-9F9448E2E3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ResQueue: Smarter Datacenter Flow Scheduler. Hamed Rezaei and Balajee Vamanan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1DAC-27E2-9F4A-97C3-DF28239C6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5E4DB-C064-EA46-9480-D96BA28E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3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ResQueue: Smarter Datacenter Flow Scheduler. Hamed Rezaei and Balajee Vamanan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E4A9-EC85-1446-9206-E4FE7F071EE1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ResQueue: Smarter Datacenter Flow Scheduler. Hamed Rezaei and Balajee Vamanan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C523-CC5F-A04C-B2B0-B05309604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8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how inter-arrival packets can give u notation</a:t>
            </a:r>
            <a:r>
              <a:rPr lang="en-US" baseline="0" dirty="0"/>
              <a:t> about other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5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90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0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4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78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44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02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92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48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8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0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9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8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C523-CC5F-A04C-B2B0-B053096049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1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240C-EC91-554E-83B4-C2D4E4354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A822C-AE2A-3541-90D0-81DC63E1D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CB1F-44FF-6F4A-A436-BE9E6706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ACA5-0998-F842-89BB-434D036BA9E3}" type="datetime1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B1CF-E4C1-0F48-AE21-E8B567BE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BEC88-1CF8-EE4D-81B4-CC677FCE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DF4E-44C2-0D49-A7F5-74535277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909C8-A006-0148-B5DE-7947225ED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7B84-721D-F649-8897-C0419588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A2E7-FB55-4E48-8DA6-58C19F317E0A}" type="datetime1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696B3-094B-B04E-BA79-BFD31BAE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21E1-F249-E544-B701-83394A6F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A1C3A-2E5B-3448-A7C5-9E2BDE4C3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C8FDE-B5B5-9740-BFD5-8544E5421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F6422-F195-B944-B79A-EC54F58C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E62-0B84-8D42-A603-058FD015261D}" type="datetime1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3B5C-24C2-1A4E-959E-A4A2DC4E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6D0EB-9F6F-4C47-83FC-8B986D59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Punch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8"/>
            <a:ext cx="12192000" cy="777240"/>
          </a:xfrm>
        </p:spPr>
        <p:txBody>
          <a:bodyPr/>
          <a:lstStyle>
            <a:lvl1pPr>
              <a:defRPr>
                <a:solidFill>
                  <a:srgbClr val="DF414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73660"/>
            <a:ext cx="11785600" cy="4817541"/>
          </a:xfrm>
          <a:ln>
            <a:noFill/>
          </a:ln>
        </p:spPr>
        <p:txBody>
          <a:bodyPr/>
          <a:lstStyle>
            <a:lvl1pPr marL="228600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6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9195" y="6527801"/>
            <a:ext cx="978485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5638800"/>
            <a:ext cx="12192000" cy="914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kumimoji="0" lang="en-US" sz="2400" b="1" dirty="0" smtClean="0">
                <a:solidFill>
                  <a:srgbClr val="DF4141"/>
                </a:solidFill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89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BD16-C2E3-074D-95B2-EF224CC9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49DB-9933-4342-9879-61A66B0F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F947E-18F6-C84C-A306-55764CD3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0CFC-E0A3-B546-8A7A-B5F208618F67}" type="datetime1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30C2-B14E-8C45-AF84-EA3FA48E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B57A5-7542-8C41-815F-4B6FBE20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7B0E-8A5C-5F4C-AECE-7FDE0950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C1F11-A3C6-9F46-8F6F-43A62CFF4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66515-2559-9E46-8F19-7B7FB78D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DE6C-761F-0F4F-B652-86F8F30ED1EA}" type="datetime1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3B84F-3AF2-9E4E-809B-DFE31CFA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934A-F4F1-C045-8A37-D42761BA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6EE9-A5F9-CA41-8D66-C41BBAA5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50F0-E5E6-324C-A47D-48606298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FFE4A-7099-8D48-BA5E-026EFBDB6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00AEF-C023-A44F-9622-69054E47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F6E5-1C68-7C4E-9DAE-29A6D2625E59}" type="datetime1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B0FF7-E0C4-3441-9434-E35FBF57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64AED-7E7D-DD4E-B55C-847439C7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26F4-0159-3F4C-8D14-ADE6E311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8108-BEE3-8942-BF1A-1D72F30B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6D36D-1AEE-214B-B24A-800E2907A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83675-B975-EF4E-BFE1-B5291B7D8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D0BA7-9686-3D4E-BF84-4B950A901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BD027-5752-344E-95CE-EA18DC36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B25-8CEE-A949-A8E0-A4A4E7D4C20E}" type="datetime1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86C99-7E41-0A44-800E-D25A6948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9792B-2986-FB4E-B382-2EDEEE6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07F8-6F4C-E84A-99C3-4F9DF4F2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B0F33-E302-7B49-973A-3CC9A2F2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4DBC-1E2F-534B-871A-6FCF573C36AC}" type="datetime1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372E9-B200-9542-9DD4-CFCE8020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F4FD8-F3D1-5C49-A4C3-9B92BCE6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BFF10-AE48-7042-A748-B7C27543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588-BE4A-E344-9CE9-656B8EF12F8E}" type="datetime1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8B77C-4DC8-684F-9B92-05207D10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BC587-A020-5A44-81B2-875DD287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1324-74FF-DC46-BC96-F853D57D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8EE67-511C-E54A-A542-8E3B1DE5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C037C-9F26-7B40-A484-75180C6DB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8E41A-E074-CA48-9831-8BD84CF4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8F1-1D1F-D04C-A0DF-83D80B017188}" type="datetime1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7D19E-0AE8-9340-9BCF-9A54DF2D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7B3F2-F4F3-3744-8D28-86640BC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D3A7-62E3-C248-B054-86252907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070DF-8981-A941-83A9-736BA5711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0A49B-B0E3-7A4B-8F63-264B33967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0D7B6-4717-1248-8AE3-980E31D3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4D80-8E39-1D4E-87E2-889AE765A710}" type="datetime1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1754D-D876-A146-A335-BA4D7FBF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01554-3DFC-B349-BD76-01462C2B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FCB9C-D48C-3C45-8F3A-F465E34F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1B69A-D123-1345-8C93-1DFF2CB6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10C2-3E0F-1B45-802C-B8CB01017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00BC-AB31-CC41-AA8F-92BFC8A68514}" type="datetime1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3671-409E-B542-B91C-86965AA79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ResQueue: A Smarter Datacenter Flow Scheduler. Hamed Rezaei and Balajee Vamanan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89FE7-F29B-6546-83C2-4D54DC9F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D7AA-D153-B04F-82B6-11F501746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24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24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3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CA0C-0B38-4849-8860-279857099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942" y="247973"/>
            <a:ext cx="11112285" cy="2574627"/>
          </a:xfrm>
        </p:spPr>
        <p:txBody>
          <a:bodyPr>
            <a:normAutofit/>
          </a:bodyPr>
          <a:lstStyle/>
          <a:p>
            <a:r>
              <a:rPr lang="en-US" dirty="0" err="1"/>
              <a:t>ResQueue</a:t>
            </a:r>
            <a:r>
              <a:rPr lang="en-US" dirty="0"/>
              <a:t>: A Smarter Datacenter Flow Scheduler</a:t>
            </a:r>
            <a:br>
              <a:rPr lang="en-US" dirty="0"/>
            </a:br>
            <a:endParaRPr lang="en-US" dirty="0">
              <a:solidFill>
                <a:srgbClr val="00297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728E1-3CE8-3248-AEBC-D47398894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084" y="2643250"/>
            <a:ext cx="9144000" cy="2487932"/>
          </a:xfrm>
        </p:spPr>
        <p:txBody>
          <a:bodyPr>
            <a:normAutofit/>
          </a:bodyPr>
          <a:lstStyle/>
          <a:p>
            <a:r>
              <a:rPr lang="en-US" sz="3200" b="1" dirty="0"/>
              <a:t>Hamed Rezaei </a:t>
            </a:r>
            <a:r>
              <a:rPr lang="en-US" sz="3200" dirty="0"/>
              <a:t>and Balajee Vamanan</a:t>
            </a:r>
          </a:p>
          <a:p>
            <a:r>
              <a:rPr lang="en-US" sz="3200" dirty="0"/>
              <a:t>hrezae2@uic.edu</a:t>
            </a:r>
          </a:p>
          <a:p>
            <a:r>
              <a:rPr lang="en-US" sz="3200" i="1" dirty="0"/>
              <a:t>University of Illinois at Chicago</a:t>
            </a:r>
          </a:p>
          <a:p>
            <a:endParaRPr lang="en-US" sz="2800" dirty="0"/>
          </a:p>
          <a:p>
            <a:endParaRPr lang="en-US" sz="1800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E1CC7-D80F-E244-B603-8ADABD28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237" y="4481716"/>
            <a:ext cx="2179815" cy="2237210"/>
          </a:xfrm>
          <a:prstGeom prst="rect">
            <a:avLst/>
          </a:prstGeom>
        </p:spPr>
      </p:pic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A61B6BE1-AC1A-134B-B8C6-091B84D75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69" y="4603898"/>
            <a:ext cx="5162290" cy="2006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FCB4C7-04E9-A94A-A084-8EF885E1C8A4}"/>
              </a:ext>
            </a:extLst>
          </p:cNvPr>
          <p:cNvSpPr txBox="1"/>
          <p:nvPr/>
        </p:nvSpPr>
        <p:spPr>
          <a:xfrm>
            <a:off x="15054146" y="2453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6566-B7CF-5246-B9EB-15098828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948"/>
            <a:ext cx="10515600" cy="5495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Many-to-one traffic pattern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Multiple servers send their data to a single server simultaneously: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A server sends a query to multiple servers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Queried servers send their reply to the querying server </a:t>
            </a:r>
            <a:r>
              <a:rPr lang="en-US" dirty="0">
                <a:solidFill>
                  <a:srgbClr val="FF0000"/>
                </a:solidFill>
              </a:rPr>
              <a:t>concurrently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 in modern datacenter networks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Social networking, real-time indexing, Web 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Mostly short flows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Incast leads to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Long queues (long tails), packet loss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DCTCP performs poorly with incast of short flows (e.g., &lt; 10 KB)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Both incast duration and incast inter-arrival times are short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no time for rate adjustment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B4B8CC-A0D4-F644-9734-810055D814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84182" cy="99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Incast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FA9EAF-9E32-5047-AAFF-152AA591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1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4182" cy="9987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716260"/>
              </p:ext>
            </p:extLst>
          </p:nvPr>
        </p:nvGraphicFramePr>
        <p:xfrm>
          <a:off x="838200" y="1363851"/>
          <a:ext cx="10515600" cy="481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694CA-CC91-CA46-A6B2-9E576999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FD470AA7-2254-489A-8189-7217153E156A}"/>
              </a:ext>
            </a:extLst>
          </p:cNvPr>
          <p:cNvSpPr txBox="1"/>
          <p:nvPr/>
        </p:nvSpPr>
        <p:spPr>
          <a:xfrm>
            <a:off x="3047280" y="27977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9DC4-AF3B-4454-8B5C-7546C50B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414" y="1020229"/>
            <a:ext cx="10700186" cy="5330015"/>
          </a:xfrm>
        </p:spPr>
        <p:txBody>
          <a:bodyPr/>
          <a:lstStyle/>
          <a:p>
            <a:r>
              <a:rPr lang="en-US" dirty="0"/>
              <a:t>Short incast duration, short incast inter-arrival time</a:t>
            </a:r>
            <a:r>
              <a:rPr lang="en-US" baseline="30000" dirty="0"/>
              <a:t>1</a:t>
            </a:r>
          </a:p>
          <a:p>
            <a:pPr lvl="1"/>
            <a:r>
              <a:rPr lang="en-US" dirty="0" err="1"/>
              <a:t>Incasts</a:t>
            </a:r>
            <a:r>
              <a:rPr lang="en-US" dirty="0"/>
              <a:t> are highly likely to collide</a:t>
            </a:r>
          </a:p>
          <a:p>
            <a:pPr lvl="2"/>
            <a:r>
              <a:rPr lang="en-US" dirty="0"/>
              <a:t>Packets are repeatedly dropped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27DA29-BE55-5144-AE23-6DE9F3289D27}"/>
              </a:ext>
            </a:extLst>
          </p:cNvPr>
          <p:cNvSpPr/>
          <p:nvPr/>
        </p:nvSpPr>
        <p:spPr>
          <a:xfrm>
            <a:off x="3002599" y="2899000"/>
            <a:ext cx="452165" cy="3559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7CE85F10-8922-9D4B-805F-A23AAFCB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98"/>
            <a:ext cx="12192000" cy="77724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Idea and opportunity</a:t>
            </a:r>
          </a:p>
        </p:txBody>
      </p:sp>
      <p:pic>
        <p:nvPicPr>
          <p:cNvPr id="8" name="Picture 7" descr="A close up of a map&#13;&#10;&#13;&#10;Description automatically generated">
            <a:extLst>
              <a:ext uri="{FF2B5EF4-FFF2-40B4-BE49-F238E27FC236}">
                <a16:creationId xmlns:a16="http://schemas.microsoft.com/office/drawing/2014/main" id="{556919C3-D84B-8749-9D7F-78F1B7E80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1" y="2305627"/>
            <a:ext cx="5687290" cy="332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F5824A-7A3C-B849-B774-6C039454635E}"/>
              </a:ext>
            </a:extLst>
          </p:cNvPr>
          <p:cNvSpPr txBox="1"/>
          <p:nvPr/>
        </p:nvSpPr>
        <p:spPr>
          <a:xfrm>
            <a:off x="288634" y="6423410"/>
            <a:ext cx="748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High-Resolution Measurement of Data Center Microbursts, [IMC’17]</a:t>
            </a:r>
          </a:p>
          <a:p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26A3616-11CF-1D43-A323-9FC9A0A283A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12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E317CCE-745B-3D4A-88F0-047043875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30" y="2305627"/>
            <a:ext cx="57277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CDE08DE1-6319-0B48-8872-730B19EC22F3}"/>
              </a:ext>
            </a:extLst>
          </p:cNvPr>
          <p:cNvSpPr txBox="1"/>
          <p:nvPr/>
        </p:nvSpPr>
        <p:spPr>
          <a:xfrm>
            <a:off x="13511514" y="1863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09A8B-7272-9F41-B0AD-91DF4244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00" y="2232856"/>
            <a:ext cx="1812080" cy="119614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4D2777F-DB25-9345-956D-8D2B52E665FF}"/>
              </a:ext>
            </a:extLst>
          </p:cNvPr>
          <p:cNvGrpSpPr/>
          <p:nvPr/>
        </p:nvGrpSpPr>
        <p:grpSpPr>
          <a:xfrm>
            <a:off x="3890072" y="2296314"/>
            <a:ext cx="4458350" cy="1495292"/>
            <a:chOff x="6738171" y="1529671"/>
            <a:chExt cx="2786829" cy="9518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68D42F-4A90-9947-B40E-AD9DDD131CB5}"/>
                </a:ext>
              </a:extLst>
            </p:cNvPr>
            <p:cNvSpPr/>
            <p:nvPr/>
          </p:nvSpPr>
          <p:spPr>
            <a:xfrm>
              <a:off x="6738171" y="1529671"/>
              <a:ext cx="2786829" cy="93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3B30849-5514-D945-96BD-8C105F3FC9CB}"/>
                </a:ext>
              </a:extLst>
            </p:cNvPr>
            <p:cNvGrpSpPr/>
            <p:nvPr/>
          </p:nvGrpSpPr>
          <p:grpSpPr>
            <a:xfrm>
              <a:off x="7199339" y="1879345"/>
              <a:ext cx="2087604" cy="217273"/>
              <a:chOff x="9452474" y="2017059"/>
              <a:chExt cx="1154566" cy="17526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4F95B0B-0E92-E744-A27A-39D4F5A16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2474" y="2017059"/>
                <a:ext cx="11545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C9B75E3-8BAE-3B48-884F-A46B95E11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2474" y="2192319"/>
                <a:ext cx="11545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80E1FC1-43B5-0A43-8F00-BFEF8C4A1247}"/>
                  </a:ext>
                </a:extLst>
              </p:cNvPr>
              <p:cNvCxnSpPr/>
              <p:nvPr/>
            </p:nvCxnSpPr>
            <p:spPr>
              <a:xfrm>
                <a:off x="10607040" y="2017059"/>
                <a:ext cx="0" cy="1752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3C7B07-C04D-0E47-983B-347DB56BC457}"/>
                </a:ext>
              </a:extLst>
            </p:cNvPr>
            <p:cNvSpPr txBox="1"/>
            <p:nvPr/>
          </p:nvSpPr>
          <p:spPr>
            <a:xfrm>
              <a:off x="6780638" y="1560907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367FD1-1F58-2545-BCEA-58DCB40D8F12}"/>
                </a:ext>
              </a:extLst>
            </p:cNvPr>
            <p:cNvSpPr txBox="1"/>
            <p:nvPr/>
          </p:nvSpPr>
          <p:spPr>
            <a:xfrm>
              <a:off x="6780628" y="1849308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AAA4A6-6F3A-8A42-8740-5D4FDB1AD0E1}"/>
                </a:ext>
              </a:extLst>
            </p:cNvPr>
            <p:cNvSpPr txBox="1"/>
            <p:nvPr/>
          </p:nvSpPr>
          <p:spPr>
            <a:xfrm>
              <a:off x="6780629" y="2144802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31D2ACE-05B8-744F-8E8B-E101AA6861EF}"/>
                </a:ext>
              </a:extLst>
            </p:cNvPr>
            <p:cNvGrpSpPr/>
            <p:nvPr/>
          </p:nvGrpSpPr>
          <p:grpSpPr>
            <a:xfrm>
              <a:off x="7199340" y="2157900"/>
              <a:ext cx="2087616" cy="217974"/>
              <a:chOff x="9479428" y="2017056"/>
              <a:chExt cx="1154572" cy="17526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587F478-611A-CD45-BB41-7920859B0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9428" y="2017056"/>
                <a:ext cx="1154568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C1BB8A3-5A09-B349-A958-800350373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9428" y="2190375"/>
                <a:ext cx="1154568" cy="19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BE037FA-714A-E642-AB10-2336C8E660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3996" y="2017059"/>
                <a:ext cx="4" cy="1752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C22820B-637C-8E4D-A897-961F79650D01}"/>
                </a:ext>
              </a:extLst>
            </p:cNvPr>
            <p:cNvCxnSpPr>
              <a:cxnSpLocks/>
            </p:cNvCxnSpPr>
            <p:nvPr/>
          </p:nvCxnSpPr>
          <p:spPr>
            <a:xfrm>
              <a:off x="7199341" y="1595524"/>
              <a:ext cx="20876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B2DDB69-6758-3A4D-90E3-6FBFAB52A54A}"/>
                </a:ext>
              </a:extLst>
            </p:cNvPr>
            <p:cNvCxnSpPr>
              <a:cxnSpLocks/>
            </p:cNvCxnSpPr>
            <p:nvPr/>
          </p:nvCxnSpPr>
          <p:spPr>
            <a:xfrm>
              <a:off x="7199341" y="1813495"/>
              <a:ext cx="20876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7B6AF4-21DE-4B4C-B40B-4BBA924C9273}"/>
                </a:ext>
              </a:extLst>
            </p:cNvPr>
            <p:cNvCxnSpPr>
              <a:cxnSpLocks/>
            </p:cNvCxnSpPr>
            <p:nvPr/>
          </p:nvCxnSpPr>
          <p:spPr>
            <a:xfrm>
              <a:off x="9286945" y="1595524"/>
              <a:ext cx="7" cy="2179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6DEE63-6986-7945-B673-BAF621CF4C62}"/>
              </a:ext>
            </a:extLst>
          </p:cNvPr>
          <p:cNvGrpSpPr/>
          <p:nvPr/>
        </p:nvGrpSpPr>
        <p:grpSpPr>
          <a:xfrm>
            <a:off x="430968" y="1701428"/>
            <a:ext cx="1600532" cy="531428"/>
            <a:chOff x="4950107" y="3162377"/>
            <a:chExt cx="1600532" cy="531428"/>
          </a:xfrm>
        </p:grpSpPr>
        <p:pic>
          <p:nvPicPr>
            <p:cNvPr id="43" name="Graphic 42" descr="Envelope">
              <a:extLst>
                <a:ext uri="{FF2B5EF4-FFF2-40B4-BE49-F238E27FC236}">
                  <a16:creationId xmlns:a16="http://schemas.microsoft.com/office/drawing/2014/main" id="{DB5649C7-F074-4D49-9A9C-E15AF50B1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91417" y="3162377"/>
              <a:ext cx="529611" cy="529611"/>
            </a:xfrm>
            <a:prstGeom prst="rect">
              <a:avLst/>
            </a:prstGeom>
          </p:spPr>
        </p:pic>
        <p:pic>
          <p:nvPicPr>
            <p:cNvPr id="44" name="Graphic 43" descr="Envelope">
              <a:extLst>
                <a:ext uri="{FF2B5EF4-FFF2-40B4-BE49-F238E27FC236}">
                  <a16:creationId xmlns:a16="http://schemas.microsoft.com/office/drawing/2014/main" id="{C91DB737-7F38-AC41-AEC7-B1478A583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1028" y="3164194"/>
              <a:ext cx="529611" cy="529611"/>
            </a:xfrm>
            <a:prstGeom prst="rect">
              <a:avLst/>
            </a:prstGeom>
          </p:spPr>
        </p:pic>
        <p:pic>
          <p:nvPicPr>
            <p:cNvPr id="45" name="Graphic 44" descr="Envelope">
              <a:extLst>
                <a:ext uri="{FF2B5EF4-FFF2-40B4-BE49-F238E27FC236}">
                  <a16:creationId xmlns:a16="http://schemas.microsoft.com/office/drawing/2014/main" id="{1F9C3A5E-99FE-584F-A503-42C605859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0107" y="3162377"/>
              <a:ext cx="529611" cy="52961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BBA8BC-5DBA-3344-96B0-752E90A7DB37}"/>
              </a:ext>
            </a:extLst>
          </p:cNvPr>
          <p:cNvGrpSpPr/>
          <p:nvPr/>
        </p:nvGrpSpPr>
        <p:grpSpPr>
          <a:xfrm>
            <a:off x="458589" y="3791606"/>
            <a:ext cx="1059222" cy="538850"/>
            <a:chOff x="3669469" y="3208721"/>
            <a:chExt cx="1059222" cy="538850"/>
          </a:xfrm>
        </p:grpSpPr>
        <p:pic>
          <p:nvPicPr>
            <p:cNvPr id="47" name="Graphic 46" descr="Envelope">
              <a:extLst>
                <a:ext uri="{FF2B5EF4-FFF2-40B4-BE49-F238E27FC236}">
                  <a16:creationId xmlns:a16="http://schemas.microsoft.com/office/drawing/2014/main" id="{D2A6284F-4B20-A64D-AF45-507385609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99080" y="3208721"/>
              <a:ext cx="529611" cy="529611"/>
            </a:xfrm>
            <a:prstGeom prst="rect">
              <a:avLst/>
            </a:prstGeom>
          </p:spPr>
        </p:pic>
        <p:pic>
          <p:nvPicPr>
            <p:cNvPr id="48" name="Graphic 47" descr="Envelope">
              <a:extLst>
                <a:ext uri="{FF2B5EF4-FFF2-40B4-BE49-F238E27FC236}">
                  <a16:creationId xmlns:a16="http://schemas.microsoft.com/office/drawing/2014/main" id="{44CD0797-2308-FA4C-9FCC-3A48B9166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69469" y="3217960"/>
              <a:ext cx="529611" cy="52961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58B71F-67B5-7B4C-B75A-F6443DDD9E72}"/>
              </a:ext>
            </a:extLst>
          </p:cNvPr>
          <p:cNvGrpSpPr/>
          <p:nvPr/>
        </p:nvGrpSpPr>
        <p:grpSpPr>
          <a:xfrm>
            <a:off x="383547" y="2742189"/>
            <a:ext cx="1600532" cy="531428"/>
            <a:chOff x="4950107" y="3162377"/>
            <a:chExt cx="1600532" cy="531428"/>
          </a:xfrm>
        </p:grpSpPr>
        <p:pic>
          <p:nvPicPr>
            <p:cNvPr id="69" name="Graphic 68" descr="Envelope">
              <a:extLst>
                <a:ext uri="{FF2B5EF4-FFF2-40B4-BE49-F238E27FC236}">
                  <a16:creationId xmlns:a16="http://schemas.microsoft.com/office/drawing/2014/main" id="{D4EDFEBD-549A-C44B-BCA5-2BFEBD34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91417" y="3162377"/>
              <a:ext cx="529611" cy="529611"/>
            </a:xfrm>
            <a:prstGeom prst="rect">
              <a:avLst/>
            </a:prstGeom>
          </p:spPr>
        </p:pic>
        <p:pic>
          <p:nvPicPr>
            <p:cNvPr id="70" name="Graphic 69" descr="Envelope">
              <a:extLst>
                <a:ext uri="{FF2B5EF4-FFF2-40B4-BE49-F238E27FC236}">
                  <a16:creationId xmlns:a16="http://schemas.microsoft.com/office/drawing/2014/main" id="{2DA5DA71-F117-C644-A667-E8905911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21028" y="3164194"/>
              <a:ext cx="529611" cy="529611"/>
            </a:xfrm>
            <a:prstGeom prst="rect">
              <a:avLst/>
            </a:prstGeom>
          </p:spPr>
        </p:pic>
        <p:pic>
          <p:nvPicPr>
            <p:cNvPr id="78" name="Graphic 77" descr="Envelope">
              <a:extLst>
                <a:ext uri="{FF2B5EF4-FFF2-40B4-BE49-F238E27FC236}">
                  <a16:creationId xmlns:a16="http://schemas.microsoft.com/office/drawing/2014/main" id="{0158A7B8-10A1-8A41-9056-3BCB6EF08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950107" y="3162377"/>
              <a:ext cx="529611" cy="52961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272C8A-3AA1-CC48-90E2-EE6597237746}"/>
              </a:ext>
            </a:extLst>
          </p:cNvPr>
          <p:cNvSpPr txBox="1"/>
          <p:nvPr/>
        </p:nvSpPr>
        <p:spPr>
          <a:xfrm>
            <a:off x="4292914" y="1244183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Incast 1 happens!</a:t>
            </a:r>
          </a:p>
        </p:txBody>
      </p:sp>
      <p:pic>
        <p:nvPicPr>
          <p:cNvPr id="36" name="Picture 3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A7387D6-A7AE-CF47-B3A1-AAD90A9047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37" y="3140882"/>
            <a:ext cx="771349" cy="730049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4F1C02F2-13B9-D941-88EB-B1F09C1D4759}"/>
              </a:ext>
            </a:extLst>
          </p:cNvPr>
          <p:cNvSpPr txBox="1">
            <a:spLocks/>
          </p:cNvSpPr>
          <p:nvPr/>
        </p:nvSpPr>
        <p:spPr>
          <a:xfrm>
            <a:off x="0" y="2319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Repeated drops!</a:t>
            </a:r>
          </a:p>
        </p:txBody>
      </p:sp>
      <p:sp>
        <p:nvSpPr>
          <p:cNvPr id="35" name="Slide Number Placeholder 1">
            <a:extLst>
              <a:ext uri="{FF2B5EF4-FFF2-40B4-BE49-F238E27FC236}">
                <a16:creationId xmlns:a16="http://schemas.microsoft.com/office/drawing/2014/main" id="{B7112AE5-C955-9F49-8361-FB185FC2DA0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13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926 C 0.05104 0.10277 0.09779 0.21481 0.17813 0.25277 C 0.25833 0.29097 0.3724 0.25486 0.48659 0.21898 " pathEditMode="relative" rAng="0" ptsTypes="AAA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1993 -0.025 C 0.08046 0.01041 0.18085 0.04583 0.24309 0.06088 C 0.30546 0.07592 0.32955 0.0706 0.35377 0.06527 " pathEditMode="relative" rAng="0" ptsTypes="AAA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169 -0.00857 C 0.07643 -0.04375 0.1513 -0.0787 0.19349 -0.09236 C 0.23568 -0.10579 0.25456 -0.09005 0.25456 -0.08982 L 0.25456 -0.09005 L 0.25456 -0.08982 " pathEditMode="relative" rAng="0" ptsTypes="AAAAA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CDE08DE1-6319-0B48-8872-730B19EC22F3}"/>
              </a:ext>
            </a:extLst>
          </p:cNvPr>
          <p:cNvSpPr txBox="1"/>
          <p:nvPr/>
        </p:nvSpPr>
        <p:spPr>
          <a:xfrm>
            <a:off x="13511514" y="1863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09A8B-7272-9F41-B0AD-91DF4244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00" y="2232856"/>
            <a:ext cx="1812080" cy="119614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4D2777F-DB25-9345-956D-8D2B52E665FF}"/>
              </a:ext>
            </a:extLst>
          </p:cNvPr>
          <p:cNvGrpSpPr/>
          <p:nvPr/>
        </p:nvGrpSpPr>
        <p:grpSpPr>
          <a:xfrm>
            <a:off x="3890072" y="2296314"/>
            <a:ext cx="4458350" cy="1495292"/>
            <a:chOff x="6738171" y="1529671"/>
            <a:chExt cx="2786829" cy="9518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68D42F-4A90-9947-B40E-AD9DDD131CB5}"/>
                </a:ext>
              </a:extLst>
            </p:cNvPr>
            <p:cNvSpPr/>
            <p:nvPr/>
          </p:nvSpPr>
          <p:spPr>
            <a:xfrm>
              <a:off x="6738171" y="1529671"/>
              <a:ext cx="2786829" cy="93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3B30849-5514-D945-96BD-8C105F3FC9CB}"/>
                </a:ext>
              </a:extLst>
            </p:cNvPr>
            <p:cNvGrpSpPr/>
            <p:nvPr/>
          </p:nvGrpSpPr>
          <p:grpSpPr>
            <a:xfrm>
              <a:off x="7199339" y="1879345"/>
              <a:ext cx="2087604" cy="217273"/>
              <a:chOff x="9452474" y="2017059"/>
              <a:chExt cx="1154566" cy="17526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4F95B0B-0E92-E744-A27A-39D4F5A16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2474" y="2017059"/>
                <a:ext cx="11545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C9B75E3-8BAE-3B48-884F-A46B95E11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2474" y="2192319"/>
                <a:ext cx="11545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80E1FC1-43B5-0A43-8F00-BFEF8C4A1247}"/>
                  </a:ext>
                </a:extLst>
              </p:cNvPr>
              <p:cNvCxnSpPr/>
              <p:nvPr/>
            </p:nvCxnSpPr>
            <p:spPr>
              <a:xfrm>
                <a:off x="10607040" y="2017059"/>
                <a:ext cx="0" cy="1752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3C7B07-C04D-0E47-983B-347DB56BC457}"/>
                </a:ext>
              </a:extLst>
            </p:cNvPr>
            <p:cNvSpPr txBox="1"/>
            <p:nvPr/>
          </p:nvSpPr>
          <p:spPr>
            <a:xfrm>
              <a:off x="6780638" y="1560907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367FD1-1F58-2545-BCEA-58DCB40D8F12}"/>
                </a:ext>
              </a:extLst>
            </p:cNvPr>
            <p:cNvSpPr txBox="1"/>
            <p:nvPr/>
          </p:nvSpPr>
          <p:spPr>
            <a:xfrm>
              <a:off x="6780628" y="1849308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AAA4A6-6F3A-8A42-8740-5D4FDB1AD0E1}"/>
                </a:ext>
              </a:extLst>
            </p:cNvPr>
            <p:cNvSpPr txBox="1"/>
            <p:nvPr/>
          </p:nvSpPr>
          <p:spPr>
            <a:xfrm>
              <a:off x="6780629" y="2144802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31D2ACE-05B8-744F-8E8B-E101AA6861EF}"/>
                </a:ext>
              </a:extLst>
            </p:cNvPr>
            <p:cNvGrpSpPr/>
            <p:nvPr/>
          </p:nvGrpSpPr>
          <p:grpSpPr>
            <a:xfrm>
              <a:off x="7199340" y="2157900"/>
              <a:ext cx="2087616" cy="217974"/>
              <a:chOff x="9479428" y="2017056"/>
              <a:chExt cx="1154572" cy="17526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587F478-611A-CD45-BB41-7920859B0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9428" y="2017056"/>
                <a:ext cx="1154568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C1BB8A3-5A09-B349-A958-800350373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9428" y="2190375"/>
                <a:ext cx="1154568" cy="19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BE037FA-714A-E642-AB10-2336C8E660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3996" y="2017059"/>
                <a:ext cx="4" cy="1752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C22820B-637C-8E4D-A897-961F79650D01}"/>
                </a:ext>
              </a:extLst>
            </p:cNvPr>
            <p:cNvCxnSpPr>
              <a:cxnSpLocks/>
            </p:cNvCxnSpPr>
            <p:nvPr/>
          </p:nvCxnSpPr>
          <p:spPr>
            <a:xfrm>
              <a:off x="7199341" y="1595524"/>
              <a:ext cx="20876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B2DDB69-6758-3A4D-90E3-6FBFAB52A54A}"/>
                </a:ext>
              </a:extLst>
            </p:cNvPr>
            <p:cNvCxnSpPr>
              <a:cxnSpLocks/>
            </p:cNvCxnSpPr>
            <p:nvPr/>
          </p:nvCxnSpPr>
          <p:spPr>
            <a:xfrm>
              <a:off x="7199341" y="1813495"/>
              <a:ext cx="20876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7B6AF4-21DE-4B4C-B40B-4BBA924C9273}"/>
                </a:ext>
              </a:extLst>
            </p:cNvPr>
            <p:cNvCxnSpPr>
              <a:cxnSpLocks/>
            </p:cNvCxnSpPr>
            <p:nvPr/>
          </p:nvCxnSpPr>
          <p:spPr>
            <a:xfrm>
              <a:off x="9286945" y="1595524"/>
              <a:ext cx="7" cy="2179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6DEE63-6986-7945-B673-BAF621CF4C62}"/>
              </a:ext>
            </a:extLst>
          </p:cNvPr>
          <p:cNvGrpSpPr/>
          <p:nvPr/>
        </p:nvGrpSpPr>
        <p:grpSpPr>
          <a:xfrm>
            <a:off x="430968" y="1701428"/>
            <a:ext cx="1600532" cy="531428"/>
            <a:chOff x="4950107" y="3162377"/>
            <a:chExt cx="1600532" cy="531428"/>
          </a:xfrm>
        </p:grpSpPr>
        <p:pic>
          <p:nvPicPr>
            <p:cNvPr id="43" name="Graphic 42" descr="Envelope">
              <a:extLst>
                <a:ext uri="{FF2B5EF4-FFF2-40B4-BE49-F238E27FC236}">
                  <a16:creationId xmlns:a16="http://schemas.microsoft.com/office/drawing/2014/main" id="{DB5649C7-F074-4D49-9A9C-E15AF50B1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91417" y="3162377"/>
              <a:ext cx="529611" cy="529611"/>
            </a:xfrm>
            <a:prstGeom prst="rect">
              <a:avLst/>
            </a:prstGeom>
          </p:spPr>
        </p:pic>
        <p:pic>
          <p:nvPicPr>
            <p:cNvPr id="44" name="Graphic 43" descr="Envelope">
              <a:extLst>
                <a:ext uri="{FF2B5EF4-FFF2-40B4-BE49-F238E27FC236}">
                  <a16:creationId xmlns:a16="http://schemas.microsoft.com/office/drawing/2014/main" id="{C91DB737-7F38-AC41-AEC7-B1478A583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1028" y="3164194"/>
              <a:ext cx="529611" cy="529611"/>
            </a:xfrm>
            <a:prstGeom prst="rect">
              <a:avLst/>
            </a:prstGeom>
          </p:spPr>
        </p:pic>
        <p:pic>
          <p:nvPicPr>
            <p:cNvPr id="45" name="Graphic 44" descr="Envelope">
              <a:extLst>
                <a:ext uri="{FF2B5EF4-FFF2-40B4-BE49-F238E27FC236}">
                  <a16:creationId xmlns:a16="http://schemas.microsoft.com/office/drawing/2014/main" id="{1F9C3A5E-99FE-584F-A503-42C605859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0107" y="3162377"/>
              <a:ext cx="529611" cy="52961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BBA8BC-5DBA-3344-96B0-752E90A7DB37}"/>
              </a:ext>
            </a:extLst>
          </p:cNvPr>
          <p:cNvGrpSpPr/>
          <p:nvPr/>
        </p:nvGrpSpPr>
        <p:grpSpPr>
          <a:xfrm>
            <a:off x="458589" y="3791606"/>
            <a:ext cx="1059222" cy="538850"/>
            <a:chOff x="3669469" y="3208721"/>
            <a:chExt cx="1059222" cy="538850"/>
          </a:xfrm>
        </p:grpSpPr>
        <p:pic>
          <p:nvPicPr>
            <p:cNvPr id="47" name="Graphic 46" descr="Envelope">
              <a:extLst>
                <a:ext uri="{FF2B5EF4-FFF2-40B4-BE49-F238E27FC236}">
                  <a16:creationId xmlns:a16="http://schemas.microsoft.com/office/drawing/2014/main" id="{D2A6284F-4B20-A64D-AF45-507385609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99080" y="3208721"/>
              <a:ext cx="529611" cy="529611"/>
            </a:xfrm>
            <a:prstGeom prst="rect">
              <a:avLst/>
            </a:prstGeom>
          </p:spPr>
        </p:pic>
        <p:pic>
          <p:nvPicPr>
            <p:cNvPr id="48" name="Graphic 47" descr="Envelope">
              <a:extLst>
                <a:ext uri="{FF2B5EF4-FFF2-40B4-BE49-F238E27FC236}">
                  <a16:creationId xmlns:a16="http://schemas.microsoft.com/office/drawing/2014/main" id="{44CD0797-2308-FA4C-9FCC-3A48B9166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69469" y="3217960"/>
              <a:ext cx="529611" cy="52961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58B71F-67B5-7B4C-B75A-F6443DDD9E72}"/>
              </a:ext>
            </a:extLst>
          </p:cNvPr>
          <p:cNvGrpSpPr/>
          <p:nvPr/>
        </p:nvGrpSpPr>
        <p:grpSpPr>
          <a:xfrm>
            <a:off x="383547" y="2742189"/>
            <a:ext cx="1600532" cy="531428"/>
            <a:chOff x="4950107" y="3162377"/>
            <a:chExt cx="1600532" cy="531428"/>
          </a:xfrm>
        </p:grpSpPr>
        <p:pic>
          <p:nvPicPr>
            <p:cNvPr id="69" name="Graphic 68" descr="Envelope">
              <a:extLst>
                <a:ext uri="{FF2B5EF4-FFF2-40B4-BE49-F238E27FC236}">
                  <a16:creationId xmlns:a16="http://schemas.microsoft.com/office/drawing/2014/main" id="{D4EDFEBD-549A-C44B-BCA5-2BFEBD34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91417" y="3162377"/>
              <a:ext cx="529611" cy="529611"/>
            </a:xfrm>
            <a:prstGeom prst="rect">
              <a:avLst/>
            </a:prstGeom>
          </p:spPr>
        </p:pic>
        <p:pic>
          <p:nvPicPr>
            <p:cNvPr id="70" name="Graphic 69" descr="Envelope">
              <a:extLst>
                <a:ext uri="{FF2B5EF4-FFF2-40B4-BE49-F238E27FC236}">
                  <a16:creationId xmlns:a16="http://schemas.microsoft.com/office/drawing/2014/main" id="{2DA5DA71-F117-C644-A667-E8905911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21028" y="3164194"/>
              <a:ext cx="529611" cy="529611"/>
            </a:xfrm>
            <a:prstGeom prst="rect">
              <a:avLst/>
            </a:prstGeom>
          </p:spPr>
        </p:pic>
        <p:pic>
          <p:nvPicPr>
            <p:cNvPr id="78" name="Graphic 77" descr="Envelope">
              <a:extLst>
                <a:ext uri="{FF2B5EF4-FFF2-40B4-BE49-F238E27FC236}">
                  <a16:creationId xmlns:a16="http://schemas.microsoft.com/office/drawing/2014/main" id="{0158A7B8-10A1-8A41-9056-3BCB6EF08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950107" y="3162377"/>
              <a:ext cx="529611" cy="52961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272C8A-3AA1-CC48-90E2-EE6597237746}"/>
              </a:ext>
            </a:extLst>
          </p:cNvPr>
          <p:cNvSpPr txBox="1"/>
          <p:nvPr/>
        </p:nvSpPr>
        <p:spPr>
          <a:xfrm>
            <a:off x="4292914" y="1244183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Incast 1 happens!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229118-DD22-8543-B720-2BF26E25AB8B}"/>
              </a:ext>
            </a:extLst>
          </p:cNvPr>
          <p:cNvSpPr txBox="1"/>
          <p:nvPr/>
        </p:nvSpPr>
        <p:spPr>
          <a:xfrm>
            <a:off x="4292914" y="1582810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Incast 2 happens!</a:t>
            </a:r>
          </a:p>
        </p:txBody>
      </p:sp>
      <p:pic>
        <p:nvPicPr>
          <p:cNvPr id="36" name="Picture 3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A7387D6-A7AE-CF47-B3A1-AAD90A9047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37" y="3140882"/>
            <a:ext cx="771349" cy="730049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82F3ABEB-80F7-1B4C-A40B-C6F62F9E6C82}"/>
              </a:ext>
            </a:extLst>
          </p:cNvPr>
          <p:cNvSpPr txBox="1">
            <a:spLocks/>
          </p:cNvSpPr>
          <p:nvPr/>
        </p:nvSpPr>
        <p:spPr>
          <a:xfrm>
            <a:off x="0" y="2319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Repeated drops!</a:t>
            </a:r>
          </a:p>
        </p:txBody>
      </p:sp>
      <p:sp>
        <p:nvSpPr>
          <p:cNvPr id="37" name="Slide Number Placeholder 1">
            <a:extLst>
              <a:ext uri="{FF2B5EF4-FFF2-40B4-BE49-F238E27FC236}">
                <a16:creationId xmlns:a16="http://schemas.microsoft.com/office/drawing/2014/main" id="{0B5F5A0F-A1CD-C54F-B7D6-A1CF1ADA0E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14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926 C 0.05104 0.10277 0.09779 0.21481 0.17813 0.25277 C 0.25833 0.29097 0.3724 0.25486 0.48659 0.21898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3 -0.025 C 0.08046 0.01041 0.18085 0.04583 0.24309 0.06088 C 0.30546 0.07592 0.32955 0.0706 0.35377 0.0652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857 C 0.07643 -0.04375 0.1513 -0.0787 0.19349 -0.09236 C 0.23568 -0.10579 0.25456 -0.09005 0.25456 -0.08982 L 0.25456 -0.09005 L 0.25456 -0.08982 " pathEditMode="relative" rAng="0" ptsTypes="AAAAA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9DC4-AF3B-4454-8B5C-7546C50B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1023063"/>
            <a:ext cx="11467875" cy="5577187"/>
          </a:xfrm>
        </p:spPr>
        <p:txBody>
          <a:bodyPr/>
          <a:lstStyle/>
          <a:p>
            <a:r>
              <a:rPr lang="en-US" dirty="0"/>
              <a:t>A new study by Facebook</a:t>
            </a:r>
            <a:r>
              <a:rPr lang="en-US" baseline="30000" dirty="0"/>
              <a:t>1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Flows are smaller than what we thought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~75% of the flows have only 1 packet</a:t>
            </a:r>
          </a:p>
          <a:p>
            <a:pPr lvl="1"/>
            <a:r>
              <a:rPr lang="en-US" dirty="0"/>
              <a:t>If incast of 1 KB flows happens:</a:t>
            </a:r>
          </a:p>
          <a:p>
            <a:pPr lvl="2"/>
            <a:r>
              <a:rPr lang="en-US" dirty="0"/>
              <a:t>Size based flow schedulers will fail</a:t>
            </a:r>
          </a:p>
          <a:p>
            <a:pPr lvl="2"/>
            <a:r>
              <a:rPr lang="en-US" dirty="0"/>
              <a:t>Congestion control methods cannot help</a:t>
            </a:r>
          </a:p>
          <a:p>
            <a:pPr lvl="1"/>
            <a:r>
              <a:rPr lang="en-US" dirty="0"/>
              <a:t>If the packet is repeatedly dropped:</a:t>
            </a:r>
          </a:p>
          <a:p>
            <a:pPr lvl="3"/>
            <a:r>
              <a:rPr lang="en-US" dirty="0"/>
              <a:t>Tail FCT is significantly degraded 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7CE85F10-8922-9D4B-805F-A23AAFCB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98"/>
            <a:ext cx="12192000" cy="77724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Idea and opportunity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5824A-7A3C-B849-B774-6C039454635E}"/>
              </a:ext>
            </a:extLst>
          </p:cNvPr>
          <p:cNvSpPr txBox="1"/>
          <p:nvPr/>
        </p:nvSpPr>
        <p:spPr>
          <a:xfrm>
            <a:off x="288634" y="6423410"/>
            <a:ext cx="748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Inside the Social Network’s (Datacenter) Network [Sigcomm’15]</a:t>
            </a:r>
          </a:p>
          <a:p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7BFF786-CBA3-2040-B49B-37AC2BE1F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793" y="1023063"/>
            <a:ext cx="6460371" cy="4373825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98A7669-1441-EA43-ABC0-3C99324FEEA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FD470AA7-2254-489A-8189-7217153E156A}"/>
              </a:ext>
            </a:extLst>
          </p:cNvPr>
          <p:cNvSpPr txBox="1"/>
          <p:nvPr/>
        </p:nvSpPr>
        <p:spPr>
          <a:xfrm>
            <a:off x="3047280" y="27977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9DC4-AF3B-4454-8B5C-7546C50B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414" y="1020229"/>
            <a:ext cx="10700186" cy="53300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Maximum drops for any packet in our experiments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27DA29-BE55-5144-AE23-6DE9F3289D27}"/>
              </a:ext>
            </a:extLst>
          </p:cNvPr>
          <p:cNvSpPr/>
          <p:nvPr/>
        </p:nvSpPr>
        <p:spPr>
          <a:xfrm>
            <a:off x="3002599" y="2899000"/>
            <a:ext cx="452165" cy="3559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7CE85F10-8922-9D4B-805F-A23AAFCB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98"/>
            <a:ext cx="12192000" cy="77724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Idea and opportunity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ED01DBD-9997-254A-B7D4-CD8BE63D7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04" y="2242537"/>
            <a:ext cx="5921042" cy="2926080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BFD08C30-3D71-AC4D-A5F8-FFDFBE57DC3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16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0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24">
            <a:extLst>
              <a:ext uri="{FF2B5EF4-FFF2-40B4-BE49-F238E27FC236}">
                <a16:creationId xmlns:a16="http://schemas.microsoft.com/office/drawing/2014/main" id="{E55A9907-2D7B-439F-AA8C-C0CCC4ED5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350768"/>
              </p:ext>
            </p:extLst>
          </p:nvPr>
        </p:nvGraphicFramePr>
        <p:xfrm>
          <a:off x="838200" y="786938"/>
          <a:ext cx="10515600" cy="539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9DC5A-7900-8C4D-A559-0DFE3404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C08CB6-54E8-8B4E-A8E4-FA978BF2D919}"/>
              </a:ext>
            </a:extLst>
          </p:cNvPr>
          <p:cNvSpPr txBox="1">
            <a:spLocks/>
          </p:cNvSpPr>
          <p:nvPr/>
        </p:nvSpPr>
        <p:spPr>
          <a:xfrm>
            <a:off x="0" y="9698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Existing solutions</a:t>
            </a:r>
          </a:p>
        </p:txBody>
      </p:sp>
    </p:spTree>
    <p:extLst>
      <p:ext uri="{BB962C8B-B14F-4D97-AF65-F5344CB8AC3E}">
        <p14:creationId xmlns:p14="http://schemas.microsoft.com/office/powerpoint/2010/main" val="25408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4182" cy="9987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969304"/>
              </p:ext>
            </p:extLst>
          </p:nvPr>
        </p:nvGraphicFramePr>
        <p:xfrm>
          <a:off x="838200" y="1363851"/>
          <a:ext cx="10515600" cy="481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694CA-CC91-CA46-A6B2-9E576999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ResQueue</a:t>
            </a:r>
            <a:r>
              <a:rPr lang="en-US" sz="4000" b="1" dirty="0">
                <a:solidFill>
                  <a:srgbClr val="00297F"/>
                </a:solidFill>
              </a:rPr>
              <a:t>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786938"/>
            <a:ext cx="9893300" cy="5334893"/>
          </a:xfrm>
        </p:spPr>
        <p:txBody>
          <a:bodyPr>
            <a:normAutofit/>
          </a:bodyPr>
          <a:lstStyle/>
          <a:p>
            <a:r>
              <a:rPr lang="en-US" dirty="0" err="1"/>
              <a:t>ResQueue</a:t>
            </a:r>
            <a:r>
              <a:rPr lang="en-US" dirty="0"/>
              <a:t> uses a mix of </a:t>
            </a:r>
            <a:r>
              <a:rPr lang="en-US" i="1" dirty="0">
                <a:solidFill>
                  <a:srgbClr val="FF0000"/>
                </a:solidFill>
              </a:rPr>
              <a:t>flow size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drop history </a:t>
            </a:r>
            <a:r>
              <a:rPr lang="en-US" dirty="0"/>
              <a:t>to prioritize packets during incast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FF0000"/>
                </a:solidFill>
              </a:rPr>
              <a:t>Step I</a:t>
            </a:r>
            <a:r>
              <a:rPr lang="en-US" dirty="0"/>
              <a:t>. </a:t>
            </a:r>
            <a:r>
              <a:rPr lang="en-US" dirty="0" err="1"/>
              <a:t>ResQueue</a:t>
            </a:r>
            <a:r>
              <a:rPr lang="en-US" dirty="0"/>
              <a:t> tags packets at the senders, based on </a:t>
            </a:r>
            <a:r>
              <a:rPr lang="en-US" sz="2200" i="1" dirty="0">
                <a:solidFill>
                  <a:srgbClr val="FF0000"/>
                </a:solidFill>
              </a:rPr>
              <a:t>number of bytes sent of the corresponding flow</a:t>
            </a:r>
          </a:p>
          <a:p>
            <a:pPr lvl="2"/>
            <a:r>
              <a:rPr lang="en-US" dirty="0"/>
              <a:t>An illustration of the mechanism:</a:t>
            </a:r>
          </a:p>
          <a:p>
            <a:pPr lvl="3"/>
            <a:r>
              <a:rPr lang="en-US" dirty="0"/>
              <a:t>If (</a:t>
            </a:r>
            <a:r>
              <a:rPr lang="en-US" dirty="0" err="1"/>
              <a:t>first_window</a:t>
            </a:r>
            <a:r>
              <a:rPr lang="en-US" dirty="0"/>
              <a:t>) -&gt; priority = 1</a:t>
            </a:r>
          </a:p>
          <a:p>
            <a:pPr lvl="3"/>
            <a:r>
              <a:rPr lang="en-US" dirty="0"/>
              <a:t>If (</a:t>
            </a:r>
            <a:r>
              <a:rPr lang="en-US" dirty="0" err="1"/>
              <a:t>second_window</a:t>
            </a:r>
            <a:r>
              <a:rPr lang="en-US" dirty="0"/>
              <a:t>) -&gt; priority = 2</a:t>
            </a:r>
          </a:p>
          <a:p>
            <a:pPr lvl="3"/>
            <a:r>
              <a:rPr lang="en-US" dirty="0"/>
              <a:t>If (</a:t>
            </a:r>
            <a:r>
              <a:rPr lang="en-US" dirty="0" err="1"/>
              <a:t>third_window</a:t>
            </a:r>
            <a:r>
              <a:rPr lang="en-US" dirty="0"/>
              <a:t>) -&gt; priority = 3</a:t>
            </a:r>
          </a:p>
          <a:p>
            <a:pPr lvl="3"/>
            <a:r>
              <a:rPr lang="en-US" dirty="0"/>
              <a:t>If (</a:t>
            </a:r>
            <a:r>
              <a:rPr lang="en-US" dirty="0" err="1"/>
              <a:t>fourth_window</a:t>
            </a:r>
            <a:r>
              <a:rPr lang="en-US" dirty="0"/>
              <a:t> or higher) -&gt; priority = 4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It uses multi-level queues at switches </a:t>
            </a:r>
          </a:p>
          <a:p>
            <a:pPr lvl="3"/>
            <a:r>
              <a:rPr lang="en-US" dirty="0"/>
              <a:t>Priority values are based on number of queues in switches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8DC32B-630F-FF41-8F21-0C10FAB0523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19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E3331-67C0-3C4C-BFD1-65B4E30299A0}"/>
              </a:ext>
            </a:extLst>
          </p:cNvPr>
          <p:cNvSpPr txBox="1"/>
          <p:nvPr/>
        </p:nvSpPr>
        <p:spPr>
          <a:xfrm>
            <a:off x="288634" y="6423410"/>
            <a:ext cx="74837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Information-Agnostic Flow Scheduling for Commodity Data Centers [NSDI’15]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4182" cy="9987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108220"/>
              </p:ext>
            </p:extLst>
          </p:nvPr>
        </p:nvGraphicFramePr>
        <p:xfrm>
          <a:off x="838200" y="1363851"/>
          <a:ext cx="10515600" cy="481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694CA-CC91-CA46-A6B2-9E576999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CDE08DE1-6319-0B48-8872-730B19EC22F3}"/>
              </a:ext>
            </a:extLst>
          </p:cNvPr>
          <p:cNvSpPr txBox="1"/>
          <p:nvPr/>
        </p:nvSpPr>
        <p:spPr>
          <a:xfrm>
            <a:off x="13511514" y="1863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09A8B-7272-9F41-B0AD-91DF4244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63" y="2528349"/>
            <a:ext cx="1812080" cy="1276154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82F3ABEB-80F7-1B4C-A40B-C6F62F9E6C82}"/>
              </a:ext>
            </a:extLst>
          </p:cNvPr>
          <p:cNvSpPr txBox="1">
            <a:spLocks/>
          </p:cNvSpPr>
          <p:nvPr/>
        </p:nvSpPr>
        <p:spPr>
          <a:xfrm>
            <a:off x="0" y="2319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ResQueue</a:t>
            </a:r>
            <a:r>
              <a:rPr lang="en-US" sz="4000" b="1" dirty="0">
                <a:solidFill>
                  <a:srgbClr val="00297F"/>
                </a:solidFill>
              </a:rPr>
              <a:t>: Design (cont.)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0EEADF-84E1-3B47-B33E-25E070C6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440" y="908050"/>
            <a:ext cx="7924240" cy="50419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F4CB00-7B73-2649-8830-1F3F3BD7AD31}"/>
              </a:ext>
            </a:extLst>
          </p:cNvPr>
          <p:cNvGrpSpPr/>
          <p:nvPr/>
        </p:nvGrpSpPr>
        <p:grpSpPr>
          <a:xfrm>
            <a:off x="723" y="2848481"/>
            <a:ext cx="1903540" cy="805198"/>
            <a:chOff x="723" y="2848481"/>
            <a:chExt cx="1903540" cy="80519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AD10CD6-769F-6941-97CE-CC182E216B4B}"/>
                </a:ext>
              </a:extLst>
            </p:cNvPr>
            <p:cNvSpPr/>
            <p:nvPr/>
          </p:nvSpPr>
          <p:spPr>
            <a:xfrm>
              <a:off x="117523" y="2848481"/>
              <a:ext cx="337567" cy="275587"/>
            </a:xfrm>
            <a:prstGeom prst="roundRect">
              <a:avLst/>
            </a:prstGeom>
            <a:solidFill>
              <a:srgbClr val="004CEF"/>
            </a:solidFill>
            <a:ln>
              <a:solidFill>
                <a:srgbClr val="004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P1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BE7BB426-9323-9341-8D3D-C0A4D3E87824}"/>
                </a:ext>
              </a:extLst>
            </p:cNvPr>
            <p:cNvSpPr/>
            <p:nvPr/>
          </p:nvSpPr>
          <p:spPr>
            <a:xfrm>
              <a:off x="1014315" y="2849747"/>
              <a:ext cx="337567" cy="275587"/>
            </a:xfrm>
            <a:prstGeom prst="roundRect">
              <a:avLst/>
            </a:prstGeom>
            <a:solidFill>
              <a:srgbClr val="004CEF"/>
            </a:solidFill>
            <a:ln>
              <a:solidFill>
                <a:srgbClr val="004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9ED44EE3-BDE3-F744-9C8D-94AE2A931572}"/>
                </a:ext>
              </a:extLst>
            </p:cNvPr>
            <p:cNvSpPr/>
            <p:nvPr/>
          </p:nvSpPr>
          <p:spPr>
            <a:xfrm>
              <a:off x="553694" y="2849114"/>
              <a:ext cx="337567" cy="275587"/>
            </a:xfrm>
            <a:prstGeom prst="roundRect">
              <a:avLst/>
            </a:prstGeom>
            <a:solidFill>
              <a:srgbClr val="004CEF"/>
            </a:solidFill>
            <a:ln>
              <a:solidFill>
                <a:srgbClr val="004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P1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23C63C37-14C7-C84B-9F34-C812C40993B4}"/>
                </a:ext>
              </a:extLst>
            </p:cNvPr>
            <p:cNvSpPr/>
            <p:nvPr/>
          </p:nvSpPr>
          <p:spPr>
            <a:xfrm>
              <a:off x="1445723" y="2848481"/>
              <a:ext cx="337567" cy="275587"/>
            </a:xfrm>
            <a:prstGeom prst="roundRect">
              <a:avLst/>
            </a:prstGeom>
            <a:solidFill>
              <a:srgbClr val="004CEF"/>
            </a:solidFill>
            <a:ln>
              <a:solidFill>
                <a:srgbClr val="004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P1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954674-2205-6B4B-A968-B84D0720DF40}"/>
                </a:ext>
              </a:extLst>
            </p:cNvPr>
            <p:cNvGrpSpPr/>
            <p:nvPr/>
          </p:nvGrpSpPr>
          <p:grpSpPr>
            <a:xfrm>
              <a:off x="723" y="3124068"/>
              <a:ext cx="1903540" cy="529611"/>
              <a:chOff x="225725" y="1124342"/>
              <a:chExt cx="1903540" cy="529611"/>
            </a:xfrm>
          </p:grpSpPr>
          <p:pic>
            <p:nvPicPr>
              <p:cNvPr id="50" name="Graphic 49" descr="Envelope">
                <a:extLst>
                  <a:ext uri="{FF2B5EF4-FFF2-40B4-BE49-F238E27FC236}">
                    <a16:creationId xmlns:a16="http://schemas.microsoft.com/office/drawing/2014/main" id="{6D8A1F1C-1C35-8B44-A298-3AE07B282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82574" y="1124342"/>
                <a:ext cx="529611" cy="529611"/>
              </a:xfrm>
              <a:prstGeom prst="rect">
                <a:avLst/>
              </a:prstGeom>
            </p:spPr>
          </p:pic>
          <p:pic>
            <p:nvPicPr>
              <p:cNvPr id="51" name="Graphic 50" descr="Envelope">
                <a:extLst>
                  <a:ext uri="{FF2B5EF4-FFF2-40B4-BE49-F238E27FC236}">
                    <a16:creationId xmlns:a16="http://schemas.microsoft.com/office/drawing/2014/main" id="{3B3FF120-046F-2049-B6FC-4B0D47EE5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41114" y="1124342"/>
                <a:ext cx="529611" cy="529611"/>
              </a:xfrm>
              <a:prstGeom prst="rect">
                <a:avLst/>
              </a:prstGeom>
            </p:spPr>
          </p:pic>
          <p:pic>
            <p:nvPicPr>
              <p:cNvPr id="56" name="Graphic 55" descr="Envelope">
                <a:extLst>
                  <a:ext uri="{FF2B5EF4-FFF2-40B4-BE49-F238E27FC236}">
                    <a16:creationId xmlns:a16="http://schemas.microsoft.com/office/drawing/2014/main" id="{5685032B-62D3-D54C-B0BB-11598C3ED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99654" y="1124342"/>
                <a:ext cx="529611" cy="529611"/>
              </a:xfrm>
              <a:prstGeom prst="rect">
                <a:avLst/>
              </a:prstGeom>
            </p:spPr>
          </p:pic>
          <p:pic>
            <p:nvPicPr>
              <p:cNvPr id="71" name="Graphic 70" descr="Envelope">
                <a:extLst>
                  <a:ext uri="{FF2B5EF4-FFF2-40B4-BE49-F238E27FC236}">
                    <a16:creationId xmlns:a16="http://schemas.microsoft.com/office/drawing/2014/main" id="{9DC53D39-D101-9C4A-BAAD-9FB9E0CBF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5725" y="1124342"/>
                <a:ext cx="529611" cy="529611"/>
              </a:xfrm>
              <a:prstGeom prst="rect">
                <a:avLst/>
              </a:prstGeom>
            </p:spPr>
          </p:pic>
        </p:grpSp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7A441619-7C8E-4244-BE0A-8A1022CDB8F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20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36 0.02431 C 0.0086 -0.0787 0.03555 -0.18148 0.14349 -0.225 C 0.25144 -0.26851 0.44037 -0.25254 0.6293 -0.2365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CDE08DE1-6319-0B48-8872-730B19EC22F3}"/>
              </a:ext>
            </a:extLst>
          </p:cNvPr>
          <p:cNvSpPr txBox="1"/>
          <p:nvPr/>
        </p:nvSpPr>
        <p:spPr>
          <a:xfrm>
            <a:off x="13511514" y="1863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09A8B-7272-9F41-B0AD-91DF4244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63" y="2528349"/>
            <a:ext cx="1812080" cy="1276154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82F3ABEB-80F7-1B4C-A40B-C6F62F9E6C82}"/>
              </a:ext>
            </a:extLst>
          </p:cNvPr>
          <p:cNvSpPr txBox="1">
            <a:spLocks/>
          </p:cNvSpPr>
          <p:nvPr/>
        </p:nvSpPr>
        <p:spPr>
          <a:xfrm>
            <a:off x="0" y="2319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ResQueue</a:t>
            </a:r>
            <a:r>
              <a:rPr lang="en-US" sz="4000" b="1" dirty="0">
                <a:solidFill>
                  <a:srgbClr val="00297F"/>
                </a:solidFill>
              </a:rPr>
              <a:t>: Design (cont.)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0EEADF-84E1-3B47-B33E-25E070C6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440" y="908050"/>
            <a:ext cx="7924240" cy="5041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698D81-B227-FA47-88F7-9AEAE4044144}"/>
              </a:ext>
            </a:extLst>
          </p:cNvPr>
          <p:cNvGrpSpPr/>
          <p:nvPr/>
        </p:nvGrpSpPr>
        <p:grpSpPr>
          <a:xfrm>
            <a:off x="723" y="2848481"/>
            <a:ext cx="1903540" cy="805198"/>
            <a:chOff x="723" y="2848481"/>
            <a:chExt cx="1903540" cy="80519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3DE1D62-32E9-8D41-ACE4-25D6E3F7EF4B}"/>
                </a:ext>
              </a:extLst>
            </p:cNvPr>
            <p:cNvSpPr/>
            <p:nvPr/>
          </p:nvSpPr>
          <p:spPr>
            <a:xfrm>
              <a:off x="117523" y="2848481"/>
              <a:ext cx="337567" cy="275587"/>
            </a:xfrm>
            <a:prstGeom prst="roundRect">
              <a:avLst/>
            </a:prstGeom>
            <a:solidFill>
              <a:srgbClr val="004CEF"/>
            </a:solidFill>
            <a:ln>
              <a:solidFill>
                <a:srgbClr val="004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P2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E598CD3-C186-724A-B307-2F67037982B9}"/>
                </a:ext>
              </a:extLst>
            </p:cNvPr>
            <p:cNvSpPr/>
            <p:nvPr/>
          </p:nvSpPr>
          <p:spPr>
            <a:xfrm>
              <a:off x="1014315" y="2849747"/>
              <a:ext cx="337567" cy="275587"/>
            </a:xfrm>
            <a:prstGeom prst="roundRect">
              <a:avLst/>
            </a:prstGeom>
            <a:solidFill>
              <a:srgbClr val="004CEF"/>
            </a:solidFill>
            <a:ln>
              <a:solidFill>
                <a:srgbClr val="004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P2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294B19C-DFFC-AF42-9E79-EEF52960CAF3}"/>
                </a:ext>
              </a:extLst>
            </p:cNvPr>
            <p:cNvSpPr/>
            <p:nvPr/>
          </p:nvSpPr>
          <p:spPr>
            <a:xfrm>
              <a:off x="553694" y="2849114"/>
              <a:ext cx="337567" cy="275587"/>
            </a:xfrm>
            <a:prstGeom prst="roundRect">
              <a:avLst/>
            </a:prstGeom>
            <a:solidFill>
              <a:srgbClr val="004CEF"/>
            </a:solidFill>
            <a:ln>
              <a:solidFill>
                <a:srgbClr val="004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P2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617CDB8-8A53-6547-A226-87169CA31C36}"/>
                </a:ext>
              </a:extLst>
            </p:cNvPr>
            <p:cNvSpPr/>
            <p:nvPr/>
          </p:nvSpPr>
          <p:spPr>
            <a:xfrm>
              <a:off x="1445723" y="2848481"/>
              <a:ext cx="337567" cy="275587"/>
            </a:xfrm>
            <a:prstGeom prst="roundRect">
              <a:avLst/>
            </a:prstGeom>
            <a:solidFill>
              <a:srgbClr val="004CEF"/>
            </a:solidFill>
            <a:ln>
              <a:solidFill>
                <a:srgbClr val="004C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P2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9DC28A-6F8B-3240-BA3D-FCAA25EEDA3A}"/>
                </a:ext>
              </a:extLst>
            </p:cNvPr>
            <p:cNvGrpSpPr/>
            <p:nvPr/>
          </p:nvGrpSpPr>
          <p:grpSpPr>
            <a:xfrm>
              <a:off x="723" y="3124068"/>
              <a:ext cx="1903540" cy="529611"/>
              <a:chOff x="225725" y="1124342"/>
              <a:chExt cx="1903540" cy="529611"/>
            </a:xfrm>
          </p:grpSpPr>
          <p:pic>
            <p:nvPicPr>
              <p:cNvPr id="22" name="Graphic 21" descr="Envelope">
                <a:extLst>
                  <a:ext uri="{FF2B5EF4-FFF2-40B4-BE49-F238E27FC236}">
                    <a16:creationId xmlns:a16="http://schemas.microsoft.com/office/drawing/2014/main" id="{79CF8A1A-7625-1549-890A-54BEE81C2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82574" y="1124342"/>
                <a:ext cx="529611" cy="529611"/>
              </a:xfrm>
              <a:prstGeom prst="rect">
                <a:avLst/>
              </a:prstGeom>
            </p:spPr>
          </p:pic>
          <p:pic>
            <p:nvPicPr>
              <p:cNvPr id="23" name="Graphic 22" descr="Envelope">
                <a:extLst>
                  <a:ext uri="{FF2B5EF4-FFF2-40B4-BE49-F238E27FC236}">
                    <a16:creationId xmlns:a16="http://schemas.microsoft.com/office/drawing/2014/main" id="{6B16FB10-CBF4-AD44-9347-DF1E93E3B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41114" y="1124342"/>
                <a:ext cx="529611" cy="529611"/>
              </a:xfrm>
              <a:prstGeom prst="rect">
                <a:avLst/>
              </a:prstGeom>
            </p:spPr>
          </p:pic>
          <p:pic>
            <p:nvPicPr>
              <p:cNvPr id="24" name="Graphic 23" descr="Envelope">
                <a:extLst>
                  <a:ext uri="{FF2B5EF4-FFF2-40B4-BE49-F238E27FC236}">
                    <a16:creationId xmlns:a16="http://schemas.microsoft.com/office/drawing/2014/main" id="{FF423F89-2B02-1540-A3E0-8B15FD3B0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99654" y="1124342"/>
                <a:ext cx="529611" cy="529611"/>
              </a:xfrm>
              <a:prstGeom prst="rect">
                <a:avLst/>
              </a:prstGeom>
            </p:spPr>
          </p:pic>
          <p:pic>
            <p:nvPicPr>
              <p:cNvPr id="25" name="Graphic 24" descr="Envelope">
                <a:extLst>
                  <a:ext uri="{FF2B5EF4-FFF2-40B4-BE49-F238E27FC236}">
                    <a16:creationId xmlns:a16="http://schemas.microsoft.com/office/drawing/2014/main" id="{139E7C58-C05F-D54F-8516-2D97B3BC9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5725" y="1124342"/>
                <a:ext cx="529611" cy="529611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2C4E2AA-EAF4-F744-8F5B-890F26A286CC}"/>
              </a:ext>
            </a:extLst>
          </p:cNvPr>
          <p:cNvGrpSpPr/>
          <p:nvPr/>
        </p:nvGrpSpPr>
        <p:grpSpPr>
          <a:xfrm>
            <a:off x="723" y="3840814"/>
            <a:ext cx="529611" cy="762624"/>
            <a:chOff x="723" y="3840814"/>
            <a:chExt cx="529611" cy="762624"/>
          </a:xfrm>
        </p:grpSpPr>
        <p:pic>
          <p:nvPicPr>
            <p:cNvPr id="26" name="Graphic 25" descr="Envelope">
              <a:extLst>
                <a:ext uri="{FF2B5EF4-FFF2-40B4-BE49-F238E27FC236}">
                  <a16:creationId xmlns:a16="http://schemas.microsoft.com/office/drawing/2014/main" id="{CCAD96CF-761B-AB42-A458-8DC39AC69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3" y="4073827"/>
              <a:ext cx="529611" cy="529611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841E6E7-F3FD-1C44-8DB7-2DCF63AFEAEE}"/>
                </a:ext>
              </a:extLst>
            </p:cNvPr>
            <p:cNvSpPr/>
            <p:nvPr/>
          </p:nvSpPr>
          <p:spPr>
            <a:xfrm>
              <a:off x="91018" y="3840814"/>
              <a:ext cx="337567" cy="27558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P1</a:t>
              </a:r>
            </a:p>
          </p:txBody>
        </p:sp>
      </p:grpSp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98233AEE-C92F-814E-89B2-96AD2EEB8F4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21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01829 C -0.02942 -0.13333 -0.06875 -0.28495 0.05209 -0.35093 C 0.17318 -0.41713 0.45456 -0.39745 0.73594 -0.3780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62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00648 C -0.01146 -0.03426 -0.03503 -0.06203 0.06758 -0.07037 C 0.17006 -0.0787 0.3987 -0.06782 0.62722 -0.05671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ResQueue</a:t>
            </a:r>
            <a:r>
              <a:rPr lang="en-US" sz="4000" b="1" dirty="0">
                <a:solidFill>
                  <a:srgbClr val="00297F"/>
                </a:solidFill>
              </a:rPr>
              <a:t>: Design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786938"/>
            <a:ext cx="9893300" cy="5334893"/>
          </a:xfrm>
        </p:spPr>
        <p:txBody>
          <a:bodyPr>
            <a:normAutofit/>
          </a:bodyPr>
          <a:lstStyle/>
          <a:p>
            <a:r>
              <a:rPr lang="en-US" dirty="0"/>
              <a:t>But step I is not enough</a:t>
            </a:r>
          </a:p>
          <a:p>
            <a:pPr lvl="2"/>
            <a:r>
              <a:rPr lang="en-US" sz="2400" dirty="0"/>
              <a:t>Almost 75% of short flows have the same size!</a:t>
            </a:r>
          </a:p>
          <a:p>
            <a:pPr lvl="3"/>
            <a:r>
              <a:rPr lang="en-US" sz="2000" dirty="0"/>
              <a:t>Still a retransmitted packet and a fresh packet both go to priority-1 queue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Step II</a:t>
            </a:r>
            <a:r>
              <a:rPr lang="en-US" dirty="0"/>
              <a:t>. Sender server subtracts </a:t>
            </a:r>
            <a:r>
              <a:rPr lang="en-US" sz="2700" i="1" dirty="0">
                <a:solidFill>
                  <a:srgbClr val="FF0000"/>
                </a:solidFill>
              </a:rPr>
              <a:t>one</a:t>
            </a:r>
            <a:r>
              <a:rPr lang="en-US" dirty="0"/>
              <a:t> from the calculated priority, if and only if the packet is a retransmission</a:t>
            </a:r>
          </a:p>
          <a:p>
            <a:pPr lvl="2"/>
            <a:r>
              <a:rPr lang="en-US" sz="2400" dirty="0" err="1"/>
              <a:t>ResQueue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reserves</a:t>
            </a:r>
            <a:r>
              <a:rPr lang="en-US" sz="2400" dirty="0"/>
              <a:t> a queue (e.g., priority 0) for </a:t>
            </a:r>
            <a:r>
              <a:rPr lang="en-US" sz="2400" i="1" dirty="0">
                <a:solidFill>
                  <a:srgbClr val="FF0000"/>
                </a:solidFill>
              </a:rPr>
              <a:t>retransmitted</a:t>
            </a:r>
            <a:r>
              <a:rPr lang="en-US" sz="2400" dirty="0"/>
              <a:t> packets that were part of the </a:t>
            </a:r>
            <a:r>
              <a:rPr lang="en-US" sz="2400" i="1" dirty="0">
                <a:solidFill>
                  <a:srgbClr val="FF0000"/>
                </a:solidFill>
              </a:rPr>
              <a:t>first window </a:t>
            </a:r>
            <a:r>
              <a:rPr lang="en-US" sz="2400" dirty="0"/>
              <a:t>in previous round</a:t>
            </a:r>
          </a:p>
          <a:p>
            <a:pPr lvl="3"/>
            <a:r>
              <a:rPr lang="en-US" sz="2000" dirty="0"/>
              <a:t>The reserved queue has the </a:t>
            </a:r>
            <a:r>
              <a:rPr lang="en-US" sz="2000" i="1" dirty="0">
                <a:solidFill>
                  <a:srgbClr val="FF0000"/>
                </a:solidFill>
              </a:rPr>
              <a:t>highest</a:t>
            </a:r>
            <a:r>
              <a:rPr lang="en-US" sz="2000" dirty="0"/>
              <a:t> priority</a:t>
            </a:r>
          </a:p>
          <a:p>
            <a:pPr lvl="3"/>
            <a:r>
              <a:rPr lang="en-US" sz="2000" dirty="0"/>
              <a:t>This queue is </a:t>
            </a:r>
            <a:r>
              <a:rPr lang="en-US" sz="2000" i="1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shared with other non-dropped packets</a:t>
            </a:r>
          </a:p>
          <a:p>
            <a:pPr lvl="2"/>
            <a:r>
              <a:rPr lang="en-US" sz="2400" dirty="0"/>
              <a:t>Retransmitted packets belonging to other windows get promoted by one as well 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189E5B7-550B-1549-ADC9-C875378AC57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22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689E24-46B0-4249-A49E-605075643A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ResQueue</a:t>
            </a:r>
            <a:r>
              <a:rPr lang="en-US" sz="4000" b="1" dirty="0">
                <a:solidFill>
                  <a:srgbClr val="00297F"/>
                </a:solidFill>
              </a:rPr>
              <a:t>: Design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C30CA5-F54D-3E42-AAA2-72E4424231E2}"/>
              </a:ext>
            </a:extLst>
          </p:cNvPr>
          <p:cNvGrpSpPr/>
          <p:nvPr/>
        </p:nvGrpSpPr>
        <p:grpSpPr>
          <a:xfrm>
            <a:off x="94385" y="748235"/>
            <a:ext cx="12003229" cy="4960052"/>
            <a:chOff x="48742" y="56448"/>
            <a:chExt cx="12003229" cy="496005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07A809E-DE77-AF44-86EB-95BF30AD3C20}"/>
                </a:ext>
              </a:extLst>
            </p:cNvPr>
            <p:cNvSpPr/>
            <p:nvPr/>
          </p:nvSpPr>
          <p:spPr>
            <a:xfrm>
              <a:off x="48743" y="2609519"/>
              <a:ext cx="355600" cy="48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7A89FE-35BF-6348-BC2A-EA4C301FAB35}"/>
                </a:ext>
              </a:extLst>
            </p:cNvPr>
            <p:cNvSpPr txBox="1"/>
            <p:nvPr/>
          </p:nvSpPr>
          <p:spPr>
            <a:xfrm>
              <a:off x="2244297" y="56448"/>
              <a:ext cx="340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Endhost</a:t>
              </a:r>
              <a:r>
                <a:rPr lang="en-US" sz="2400" b="1" dirty="0"/>
                <a:t>: priority tagging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94FFDF-9871-164F-8E46-7D8BFFBE71A1}"/>
                </a:ext>
              </a:extLst>
            </p:cNvPr>
            <p:cNvSpPr/>
            <p:nvPr/>
          </p:nvSpPr>
          <p:spPr>
            <a:xfrm>
              <a:off x="48742" y="553136"/>
              <a:ext cx="7795504" cy="44633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CF502CE-547E-7948-A867-79478D7F2CE3}"/>
                </a:ext>
              </a:extLst>
            </p:cNvPr>
            <p:cNvSpPr/>
            <p:nvPr/>
          </p:nvSpPr>
          <p:spPr>
            <a:xfrm>
              <a:off x="5069282" y="1424214"/>
              <a:ext cx="2588817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2AAF35-F6BF-614C-B884-4F79DF8EBE5D}"/>
                </a:ext>
              </a:extLst>
            </p:cNvPr>
            <p:cNvSpPr txBox="1"/>
            <p:nvPr/>
          </p:nvSpPr>
          <p:spPr>
            <a:xfrm>
              <a:off x="1750463" y="992419"/>
              <a:ext cx="18473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0FABB8-AD2D-134C-9C49-B216604BB01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160" y="1654853"/>
              <a:ext cx="4673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30B8147-6DAF-464C-8EA7-6DAFEED4EF10}"/>
                </a:ext>
              </a:extLst>
            </p:cNvPr>
            <p:cNvCxnSpPr>
              <a:cxnSpLocks/>
            </p:cNvCxnSpPr>
            <p:nvPr/>
          </p:nvCxnSpPr>
          <p:spPr>
            <a:xfrm>
              <a:off x="7894320" y="3237703"/>
              <a:ext cx="4504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DF5026D-7D71-8D4B-99B7-79CC2649B665}"/>
                </a:ext>
              </a:extLst>
            </p:cNvPr>
            <p:cNvCxnSpPr>
              <a:cxnSpLocks/>
            </p:cNvCxnSpPr>
            <p:nvPr/>
          </p:nvCxnSpPr>
          <p:spPr>
            <a:xfrm>
              <a:off x="7894320" y="2472641"/>
              <a:ext cx="4504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8FE8A4-12B5-8241-A658-AF4411C26216}"/>
                </a:ext>
              </a:extLst>
            </p:cNvPr>
            <p:cNvCxnSpPr>
              <a:cxnSpLocks/>
            </p:cNvCxnSpPr>
            <p:nvPr/>
          </p:nvCxnSpPr>
          <p:spPr>
            <a:xfrm>
              <a:off x="7894320" y="4027938"/>
              <a:ext cx="45139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AA0145-3849-6A40-AD7B-C40D63346F63}"/>
                </a:ext>
              </a:extLst>
            </p:cNvPr>
            <p:cNvSpPr txBox="1"/>
            <p:nvPr/>
          </p:nvSpPr>
          <p:spPr>
            <a:xfrm>
              <a:off x="9780172" y="348717"/>
              <a:ext cx="10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Switch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708893-FB0B-C74F-8DF4-F97DD6158500}"/>
                </a:ext>
              </a:extLst>
            </p:cNvPr>
            <p:cNvSpPr/>
            <p:nvPr/>
          </p:nvSpPr>
          <p:spPr>
            <a:xfrm>
              <a:off x="8346613" y="804286"/>
              <a:ext cx="3705358" cy="3950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1F4890-C819-5849-8D85-00F9A65F0CAF}"/>
                </a:ext>
              </a:extLst>
            </p:cNvPr>
            <p:cNvSpPr/>
            <p:nvPr/>
          </p:nvSpPr>
          <p:spPr>
            <a:xfrm>
              <a:off x="8575659" y="1478498"/>
              <a:ext cx="533643" cy="28289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</a:t>
              </a:r>
            </a:p>
            <a:p>
              <a:pPr algn="ctr"/>
              <a:r>
                <a:rPr lang="en-US" b="1" dirty="0"/>
                <a:t>N</a:t>
              </a:r>
            </a:p>
            <a:p>
              <a:pPr algn="ctr"/>
              <a:r>
                <a:rPr lang="en-US" b="1" dirty="0"/>
                <a:t>P</a:t>
              </a:r>
            </a:p>
            <a:p>
              <a:pPr algn="ctr"/>
              <a:r>
                <a:rPr lang="en-US" b="1" dirty="0"/>
                <a:t>U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r>
                <a:rPr lang="en-US" b="1" dirty="0"/>
                <a:t>P</a:t>
              </a:r>
            </a:p>
            <a:p>
              <a:pPr algn="ctr"/>
              <a:r>
                <a:rPr lang="en-US" b="1" dirty="0"/>
                <a:t>O</a:t>
              </a:r>
            </a:p>
            <a:p>
              <a:pPr algn="ctr"/>
              <a:r>
                <a:rPr lang="en-US" b="1" dirty="0"/>
                <a:t>R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endParaRPr lang="en-US" b="1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8346F5D-2883-EE4F-A90B-3E428F8B0D33}"/>
                </a:ext>
              </a:extLst>
            </p:cNvPr>
            <p:cNvSpPr/>
            <p:nvPr/>
          </p:nvSpPr>
          <p:spPr>
            <a:xfrm>
              <a:off x="11219436" y="1454475"/>
              <a:ext cx="533643" cy="28289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O</a:t>
              </a:r>
            </a:p>
            <a:p>
              <a:pPr algn="ctr"/>
              <a:r>
                <a:rPr lang="en-US" b="1" dirty="0"/>
                <a:t>U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r>
                <a:rPr lang="en-US" b="1" dirty="0"/>
                <a:t>P</a:t>
              </a:r>
            </a:p>
            <a:p>
              <a:pPr algn="ctr"/>
              <a:r>
                <a:rPr lang="en-US" b="1" dirty="0"/>
                <a:t>U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r>
                <a:rPr lang="en-US" b="1" dirty="0"/>
                <a:t>P</a:t>
              </a:r>
            </a:p>
            <a:p>
              <a:pPr algn="ctr"/>
              <a:r>
                <a:rPr lang="en-US" b="1" dirty="0"/>
                <a:t>O</a:t>
              </a:r>
            </a:p>
            <a:p>
              <a:pPr algn="ctr"/>
              <a:r>
                <a:rPr lang="en-US" b="1" dirty="0"/>
                <a:t>R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endParaRPr lang="en-US" b="1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BF747E4-ACB4-F545-B5C7-DF55276C2930}"/>
                </a:ext>
              </a:extLst>
            </p:cNvPr>
            <p:cNvSpPr/>
            <p:nvPr/>
          </p:nvSpPr>
          <p:spPr>
            <a:xfrm>
              <a:off x="9393072" y="1454475"/>
              <a:ext cx="1572364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D5A10D3-84B6-D641-A655-131CA428AB40}"/>
                </a:ext>
              </a:extLst>
            </p:cNvPr>
            <p:cNvSpPr/>
            <p:nvPr/>
          </p:nvSpPr>
          <p:spPr>
            <a:xfrm>
              <a:off x="9393072" y="2216021"/>
              <a:ext cx="1572364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A5BD2EB-7254-FD4F-A484-AA1E48372483}"/>
                </a:ext>
              </a:extLst>
            </p:cNvPr>
            <p:cNvSpPr/>
            <p:nvPr/>
          </p:nvSpPr>
          <p:spPr>
            <a:xfrm>
              <a:off x="9393072" y="2981196"/>
              <a:ext cx="1572364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D73A949-66D0-0E4F-8F02-B31F3AC824EF}"/>
                </a:ext>
              </a:extLst>
            </p:cNvPr>
            <p:cNvSpPr/>
            <p:nvPr/>
          </p:nvSpPr>
          <p:spPr>
            <a:xfrm>
              <a:off x="9393072" y="3739113"/>
              <a:ext cx="1572364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BDEF3FCF-3FC9-204C-84D3-00EC8605D37D}"/>
                </a:ext>
              </a:extLst>
            </p:cNvPr>
            <p:cNvSpPr/>
            <p:nvPr/>
          </p:nvSpPr>
          <p:spPr>
            <a:xfrm>
              <a:off x="10188137" y="1478498"/>
              <a:ext cx="355600" cy="4894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8222A86-5762-D446-8BEB-7C3CB13CCB13}"/>
                </a:ext>
              </a:extLst>
            </p:cNvPr>
            <p:cNvSpPr/>
            <p:nvPr/>
          </p:nvSpPr>
          <p:spPr>
            <a:xfrm>
              <a:off x="10570951" y="1478498"/>
              <a:ext cx="355600" cy="4894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3340750C-09BD-7442-AD19-2BD6F0A0774B}"/>
                </a:ext>
              </a:extLst>
            </p:cNvPr>
            <p:cNvSpPr/>
            <p:nvPr/>
          </p:nvSpPr>
          <p:spPr>
            <a:xfrm>
              <a:off x="9807137" y="1478498"/>
              <a:ext cx="355600" cy="4894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BE389F4-B242-1444-A64E-15C2B81B5616}"/>
                </a:ext>
              </a:extLst>
            </p:cNvPr>
            <p:cNvSpPr/>
            <p:nvPr/>
          </p:nvSpPr>
          <p:spPr>
            <a:xfrm>
              <a:off x="10572442" y="2239945"/>
              <a:ext cx="355600" cy="48940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C13646E6-47BC-0245-8D4F-BF8EA421C96F}"/>
                </a:ext>
              </a:extLst>
            </p:cNvPr>
            <p:cNvSpPr/>
            <p:nvPr/>
          </p:nvSpPr>
          <p:spPr>
            <a:xfrm>
              <a:off x="10188137" y="2233347"/>
              <a:ext cx="355600" cy="48940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28210FC-FA68-124F-B07C-E1F6FBD31FE9}"/>
                </a:ext>
              </a:extLst>
            </p:cNvPr>
            <p:cNvSpPr/>
            <p:nvPr/>
          </p:nvSpPr>
          <p:spPr>
            <a:xfrm>
              <a:off x="10574172" y="3779643"/>
              <a:ext cx="355600" cy="48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636A0172-892D-1D4E-BFA2-E51DFC1D04EC}"/>
                </a:ext>
              </a:extLst>
            </p:cNvPr>
            <p:cNvSpPr/>
            <p:nvPr/>
          </p:nvSpPr>
          <p:spPr>
            <a:xfrm>
              <a:off x="10178658" y="3779643"/>
              <a:ext cx="355600" cy="48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BD003193-D42B-4A46-BFB1-311A4F6E6C92}"/>
                </a:ext>
              </a:extLst>
            </p:cNvPr>
            <p:cNvSpPr/>
            <p:nvPr/>
          </p:nvSpPr>
          <p:spPr>
            <a:xfrm>
              <a:off x="9797658" y="3779643"/>
              <a:ext cx="355600" cy="48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49302FE-CA3B-6E4E-BEDD-700D8D97852C}"/>
                </a:ext>
              </a:extLst>
            </p:cNvPr>
            <p:cNvSpPr/>
            <p:nvPr/>
          </p:nvSpPr>
          <p:spPr>
            <a:xfrm>
              <a:off x="9416087" y="3781068"/>
              <a:ext cx="355600" cy="48940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DC33EBC1-903A-364D-9C10-BE37068FB250}"/>
                </a:ext>
              </a:extLst>
            </p:cNvPr>
            <p:cNvSpPr/>
            <p:nvPr/>
          </p:nvSpPr>
          <p:spPr>
            <a:xfrm>
              <a:off x="10574172" y="3003582"/>
              <a:ext cx="355600" cy="48940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DDE415E7-E22E-6F48-A65E-0242948DAA40}"/>
                </a:ext>
              </a:extLst>
            </p:cNvPr>
            <p:cNvSpPr/>
            <p:nvPr/>
          </p:nvSpPr>
          <p:spPr>
            <a:xfrm>
              <a:off x="10178658" y="3003582"/>
              <a:ext cx="355600" cy="48940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483272D-F177-E64F-9EB8-BAD99CFBFA50}"/>
                </a:ext>
              </a:extLst>
            </p:cNvPr>
            <p:cNvSpPr/>
            <p:nvPr/>
          </p:nvSpPr>
          <p:spPr>
            <a:xfrm>
              <a:off x="9797658" y="3003582"/>
              <a:ext cx="355600" cy="48940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7E6C3BA-E2CD-194A-A31E-227D40F892B1}"/>
                </a:ext>
              </a:extLst>
            </p:cNvPr>
            <p:cNvSpPr/>
            <p:nvPr/>
          </p:nvSpPr>
          <p:spPr>
            <a:xfrm>
              <a:off x="9416087" y="3005007"/>
              <a:ext cx="355600" cy="48940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2C5E21D-D4DF-5246-AE34-4894316FEDC8}"/>
                </a:ext>
              </a:extLst>
            </p:cNvPr>
            <p:cNvSpPr/>
            <p:nvPr/>
          </p:nvSpPr>
          <p:spPr>
            <a:xfrm>
              <a:off x="5067976" y="1538533"/>
              <a:ext cx="1079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Priority-1</a:t>
              </a:r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74F9D52-2D1F-0240-B933-820852AA4ACC}"/>
                </a:ext>
              </a:extLst>
            </p:cNvPr>
            <p:cNvSpPr/>
            <p:nvPr/>
          </p:nvSpPr>
          <p:spPr>
            <a:xfrm>
              <a:off x="2518285" y="2225984"/>
              <a:ext cx="1960006" cy="1164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tx1"/>
                </a:solidFill>
              </a:endParaRP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If (Retransmitting)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     </a:t>
              </a:r>
              <a:r>
                <a:rPr lang="en-US" sz="1600" b="1" dirty="0" err="1">
                  <a:solidFill>
                    <a:schemeClr val="tx1"/>
                  </a:solidFill>
                </a:rPr>
                <a:t>Priority_increase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CBB0F6C-D666-394C-91E8-37F9AC83E2C4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4478291" y="1696357"/>
              <a:ext cx="590991" cy="9874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04201C5-09E1-4F4A-BE4A-EF2C9243A74D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>
              <a:off x="4469013" y="2674028"/>
              <a:ext cx="624001" cy="12850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1AB79F5-C3B5-3345-B2DE-C5C6215FF47E}"/>
                  </a:ext>
                </a:extLst>
              </p:cNvPr>
              <p:cNvSpPr/>
              <p:nvPr/>
            </p:nvSpPr>
            <p:spPr>
              <a:xfrm>
                <a:off x="182223" y="2916522"/>
                <a:ext cx="1960006" cy="1164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Priority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𝑩𝒚𝒕𝒆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𝒔𝒆𝒏𝒕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1AB79F5-C3B5-3345-B2DE-C5C6215FF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" y="2916522"/>
                <a:ext cx="1960006" cy="1164130"/>
              </a:xfrm>
              <a:prstGeom prst="rect">
                <a:avLst/>
              </a:prstGeom>
              <a:blipFill>
                <a:blip r:embed="rId2"/>
                <a:stretch>
                  <a:fillRect l="-19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25F2CF6-ED08-B04F-B45E-5E93D6F07AB4}"/>
              </a:ext>
            </a:extLst>
          </p:cNvPr>
          <p:cNvSpPr/>
          <p:nvPr/>
        </p:nvSpPr>
        <p:spPr>
          <a:xfrm>
            <a:off x="5138657" y="2870251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5C9D6D1-E09B-FA42-99BD-761E6B449D53}"/>
              </a:ext>
            </a:extLst>
          </p:cNvPr>
          <p:cNvSpPr/>
          <p:nvPr/>
        </p:nvSpPr>
        <p:spPr>
          <a:xfrm>
            <a:off x="5138657" y="3624501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D47C2764-8E85-AE49-8C7F-DFBE9BB1EF4A}"/>
              </a:ext>
            </a:extLst>
          </p:cNvPr>
          <p:cNvSpPr/>
          <p:nvPr/>
        </p:nvSpPr>
        <p:spPr>
          <a:xfrm>
            <a:off x="5138657" y="4378751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5BB2B31-3D94-BD41-951A-1A960F7D8EFD}"/>
              </a:ext>
            </a:extLst>
          </p:cNvPr>
          <p:cNvSpPr/>
          <p:nvPr/>
        </p:nvSpPr>
        <p:spPr>
          <a:xfrm>
            <a:off x="5125929" y="2950886"/>
            <a:ext cx="107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Priority-2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31CB535-0C91-3443-8DFB-4548F1ADFA3F}"/>
              </a:ext>
            </a:extLst>
          </p:cNvPr>
          <p:cNvSpPr/>
          <p:nvPr/>
        </p:nvSpPr>
        <p:spPr>
          <a:xfrm>
            <a:off x="5152854" y="3719771"/>
            <a:ext cx="107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Priority-3</a:t>
            </a:r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F8F7111-9F14-F849-AEFF-F9430945E57D}"/>
              </a:ext>
            </a:extLst>
          </p:cNvPr>
          <p:cNvSpPr/>
          <p:nvPr/>
        </p:nvSpPr>
        <p:spPr>
          <a:xfrm>
            <a:off x="5152854" y="4472750"/>
            <a:ext cx="107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Priority-4</a:t>
            </a:r>
            <a:endParaRPr lang="en-US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A6582EE-90EC-3046-978D-0B05300C2C1D}"/>
              </a:ext>
            </a:extLst>
          </p:cNvPr>
          <p:cNvCxnSpPr>
            <a:cxnSpLocks/>
            <a:endCxn id="69" idx="1"/>
          </p:cNvCxnSpPr>
          <p:nvPr/>
        </p:nvCxnSpPr>
        <p:spPr>
          <a:xfrm flipV="1">
            <a:off x="4549334" y="3142394"/>
            <a:ext cx="589323" cy="2447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00DBE11-5BB9-6241-9674-2223444B16E5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547666" y="3397169"/>
            <a:ext cx="590991" cy="499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A1EFEBA-358B-F646-B1C4-7DE5B1D38AEE}"/>
              </a:ext>
            </a:extLst>
          </p:cNvPr>
          <p:cNvCxnSpPr>
            <a:cxnSpLocks/>
            <a:stCxn id="67" idx="3"/>
            <a:endCxn id="55" idx="1"/>
          </p:cNvCxnSpPr>
          <p:nvPr/>
        </p:nvCxnSpPr>
        <p:spPr>
          <a:xfrm>
            <a:off x="2142229" y="3498587"/>
            <a:ext cx="421699" cy="12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A0C9571-3C4C-9445-94CC-F2E56B60C5EB}"/>
              </a:ext>
            </a:extLst>
          </p:cNvPr>
          <p:cNvSpPr/>
          <p:nvPr/>
        </p:nvSpPr>
        <p:spPr>
          <a:xfrm>
            <a:off x="5125929" y="1356732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D093C1-C430-4243-837C-A7212F122E16}"/>
              </a:ext>
            </a:extLst>
          </p:cNvPr>
          <p:cNvSpPr/>
          <p:nvPr/>
        </p:nvSpPr>
        <p:spPr>
          <a:xfrm>
            <a:off x="5108201" y="1442220"/>
            <a:ext cx="262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Reserved (high priority-0)</a:t>
            </a:r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5C157EC-FC0C-E34A-8A41-EE867E823894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4547666" y="1628875"/>
            <a:ext cx="578263" cy="17466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6B20587-D204-1C45-A5DF-EA4830BD5AC6}"/>
              </a:ext>
            </a:extLst>
          </p:cNvPr>
          <p:cNvSpPr/>
          <p:nvPr/>
        </p:nvSpPr>
        <p:spPr>
          <a:xfrm>
            <a:off x="8941406" y="1540892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9115AC-80A0-824D-9896-EE39253D1C46}"/>
              </a:ext>
            </a:extLst>
          </p:cNvPr>
          <p:cNvSpPr/>
          <p:nvPr/>
        </p:nvSpPr>
        <p:spPr>
          <a:xfrm>
            <a:off x="8923678" y="1626380"/>
            <a:ext cx="262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Reserved (high priority-0)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D66662E-493C-484C-B8DB-41011D5BB6B8}"/>
              </a:ext>
            </a:extLst>
          </p:cNvPr>
          <p:cNvSpPr/>
          <p:nvPr/>
        </p:nvSpPr>
        <p:spPr>
          <a:xfrm>
            <a:off x="94384" y="748235"/>
            <a:ext cx="12003230" cy="5280808"/>
          </a:xfrm>
          <a:prstGeom prst="rect">
            <a:avLst/>
          </a:prstGeom>
          <a:solidFill>
            <a:schemeClr val="bg2">
              <a:lumMod val="9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BFACB5B0-0677-3D48-8CFF-5DDE2AACD1C0}"/>
              </a:ext>
            </a:extLst>
          </p:cNvPr>
          <p:cNvSpPr/>
          <p:nvPr/>
        </p:nvSpPr>
        <p:spPr>
          <a:xfrm>
            <a:off x="903916" y="2979567"/>
            <a:ext cx="337567" cy="275587"/>
          </a:xfrm>
          <a:prstGeom prst="roundRect">
            <a:avLst/>
          </a:prstGeom>
          <a:solidFill>
            <a:srgbClr val="004CEF"/>
          </a:solidFill>
          <a:ln>
            <a:solidFill>
              <a:srgbClr val="004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P1</a:t>
            </a:r>
          </a:p>
        </p:txBody>
      </p:sp>
      <p:pic>
        <p:nvPicPr>
          <p:cNvPr id="104" name="Graphic 103" descr="Envelope">
            <a:extLst>
              <a:ext uri="{FF2B5EF4-FFF2-40B4-BE49-F238E27FC236}">
                <a16:creationId xmlns:a16="http://schemas.microsoft.com/office/drawing/2014/main" id="{D1DF7AFF-DDB4-BD48-833C-CCEA5CE73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133" y="3187288"/>
            <a:ext cx="529611" cy="529611"/>
          </a:xfrm>
          <a:prstGeom prst="rect">
            <a:avLst/>
          </a:prstGeom>
        </p:spPr>
      </p:pic>
      <p:sp>
        <p:nvSpPr>
          <p:cNvPr id="63" name="Slide Number Placeholder 1">
            <a:extLst>
              <a:ext uri="{FF2B5EF4-FFF2-40B4-BE49-F238E27FC236}">
                <a16:creationId xmlns:a16="http://schemas.microsoft.com/office/drawing/2014/main" id="{0F3C9CB6-459D-5945-BBE6-F402D86FD65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23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003 0 " pathEditMode="relative" ptsTypes="AA">
                                      <p:cBhvr>
                                        <p:cTn id="2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003 0 " pathEditMode="relative" ptsTypes="AA">
                                      <p:cBhvr>
                                        <p:cTn id="2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689E24-46B0-4249-A49E-605075643A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97F"/>
                </a:solidFill>
              </a:rPr>
              <a:t>ResQueue</a:t>
            </a:r>
            <a:r>
              <a:rPr lang="en-US" sz="4000" b="1" dirty="0">
                <a:solidFill>
                  <a:srgbClr val="00297F"/>
                </a:solidFill>
              </a:rPr>
              <a:t>: Design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C30CA5-F54D-3E42-AAA2-72E4424231E2}"/>
              </a:ext>
            </a:extLst>
          </p:cNvPr>
          <p:cNvGrpSpPr/>
          <p:nvPr/>
        </p:nvGrpSpPr>
        <p:grpSpPr>
          <a:xfrm>
            <a:off x="94385" y="748235"/>
            <a:ext cx="12003229" cy="4960052"/>
            <a:chOff x="48742" y="56448"/>
            <a:chExt cx="12003229" cy="496005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07A809E-DE77-AF44-86EB-95BF30AD3C20}"/>
                </a:ext>
              </a:extLst>
            </p:cNvPr>
            <p:cNvSpPr/>
            <p:nvPr/>
          </p:nvSpPr>
          <p:spPr>
            <a:xfrm>
              <a:off x="48743" y="2609519"/>
              <a:ext cx="355600" cy="48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7A89FE-35BF-6348-BC2A-EA4C301FAB35}"/>
                </a:ext>
              </a:extLst>
            </p:cNvPr>
            <p:cNvSpPr txBox="1"/>
            <p:nvPr/>
          </p:nvSpPr>
          <p:spPr>
            <a:xfrm>
              <a:off x="2244297" y="56448"/>
              <a:ext cx="340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Endhost</a:t>
              </a:r>
              <a:r>
                <a:rPr lang="en-US" sz="2400" b="1" dirty="0"/>
                <a:t>: priority tagging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94FFDF-9871-164F-8E46-7D8BFFBE71A1}"/>
                </a:ext>
              </a:extLst>
            </p:cNvPr>
            <p:cNvSpPr/>
            <p:nvPr/>
          </p:nvSpPr>
          <p:spPr>
            <a:xfrm>
              <a:off x="48742" y="553136"/>
              <a:ext cx="7795504" cy="44633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CF502CE-547E-7948-A867-79478D7F2CE3}"/>
                </a:ext>
              </a:extLst>
            </p:cNvPr>
            <p:cNvSpPr/>
            <p:nvPr/>
          </p:nvSpPr>
          <p:spPr>
            <a:xfrm>
              <a:off x="5069282" y="1424214"/>
              <a:ext cx="2588817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2AAF35-F6BF-614C-B884-4F79DF8EBE5D}"/>
                </a:ext>
              </a:extLst>
            </p:cNvPr>
            <p:cNvSpPr txBox="1"/>
            <p:nvPr/>
          </p:nvSpPr>
          <p:spPr>
            <a:xfrm>
              <a:off x="1750463" y="992419"/>
              <a:ext cx="18473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0FABB8-AD2D-134C-9C49-B216604BB01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160" y="1654853"/>
              <a:ext cx="4673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30B8147-6DAF-464C-8EA7-6DAFEED4EF10}"/>
                </a:ext>
              </a:extLst>
            </p:cNvPr>
            <p:cNvCxnSpPr>
              <a:cxnSpLocks/>
            </p:cNvCxnSpPr>
            <p:nvPr/>
          </p:nvCxnSpPr>
          <p:spPr>
            <a:xfrm>
              <a:off x="7894320" y="3237703"/>
              <a:ext cx="4504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DF5026D-7D71-8D4B-99B7-79CC2649B665}"/>
                </a:ext>
              </a:extLst>
            </p:cNvPr>
            <p:cNvCxnSpPr>
              <a:cxnSpLocks/>
            </p:cNvCxnSpPr>
            <p:nvPr/>
          </p:nvCxnSpPr>
          <p:spPr>
            <a:xfrm>
              <a:off x="7894320" y="2472641"/>
              <a:ext cx="4504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8FE8A4-12B5-8241-A658-AF4411C26216}"/>
                </a:ext>
              </a:extLst>
            </p:cNvPr>
            <p:cNvCxnSpPr>
              <a:cxnSpLocks/>
            </p:cNvCxnSpPr>
            <p:nvPr/>
          </p:nvCxnSpPr>
          <p:spPr>
            <a:xfrm>
              <a:off x="7894320" y="4027938"/>
              <a:ext cx="45139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AA0145-3849-6A40-AD7B-C40D63346F63}"/>
                </a:ext>
              </a:extLst>
            </p:cNvPr>
            <p:cNvSpPr txBox="1"/>
            <p:nvPr/>
          </p:nvSpPr>
          <p:spPr>
            <a:xfrm>
              <a:off x="9780172" y="348717"/>
              <a:ext cx="10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Switch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708893-FB0B-C74F-8DF4-F97DD6158500}"/>
                </a:ext>
              </a:extLst>
            </p:cNvPr>
            <p:cNvSpPr/>
            <p:nvPr/>
          </p:nvSpPr>
          <p:spPr>
            <a:xfrm>
              <a:off x="8346613" y="804286"/>
              <a:ext cx="3705358" cy="3950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1F4890-C819-5849-8D85-00F9A65F0CAF}"/>
                </a:ext>
              </a:extLst>
            </p:cNvPr>
            <p:cNvSpPr/>
            <p:nvPr/>
          </p:nvSpPr>
          <p:spPr>
            <a:xfrm>
              <a:off x="8575659" y="1478498"/>
              <a:ext cx="533643" cy="28289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</a:t>
              </a:r>
            </a:p>
            <a:p>
              <a:pPr algn="ctr"/>
              <a:r>
                <a:rPr lang="en-US" b="1" dirty="0"/>
                <a:t>N</a:t>
              </a:r>
            </a:p>
            <a:p>
              <a:pPr algn="ctr"/>
              <a:r>
                <a:rPr lang="en-US" b="1" dirty="0"/>
                <a:t>P</a:t>
              </a:r>
            </a:p>
            <a:p>
              <a:pPr algn="ctr"/>
              <a:r>
                <a:rPr lang="en-US" b="1" dirty="0"/>
                <a:t>U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r>
                <a:rPr lang="en-US" b="1" dirty="0"/>
                <a:t>P</a:t>
              </a:r>
            </a:p>
            <a:p>
              <a:pPr algn="ctr"/>
              <a:r>
                <a:rPr lang="en-US" b="1" dirty="0"/>
                <a:t>O</a:t>
              </a:r>
            </a:p>
            <a:p>
              <a:pPr algn="ctr"/>
              <a:r>
                <a:rPr lang="en-US" b="1" dirty="0"/>
                <a:t>R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endParaRPr lang="en-US" b="1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8346F5D-2883-EE4F-A90B-3E428F8B0D33}"/>
                </a:ext>
              </a:extLst>
            </p:cNvPr>
            <p:cNvSpPr/>
            <p:nvPr/>
          </p:nvSpPr>
          <p:spPr>
            <a:xfrm>
              <a:off x="11219436" y="1454475"/>
              <a:ext cx="533643" cy="28289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O</a:t>
              </a:r>
            </a:p>
            <a:p>
              <a:pPr algn="ctr"/>
              <a:r>
                <a:rPr lang="en-US" b="1" dirty="0"/>
                <a:t>U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r>
                <a:rPr lang="en-US" b="1" dirty="0"/>
                <a:t>P</a:t>
              </a:r>
            </a:p>
            <a:p>
              <a:pPr algn="ctr"/>
              <a:r>
                <a:rPr lang="en-US" b="1" dirty="0"/>
                <a:t>U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r>
                <a:rPr lang="en-US" b="1" dirty="0"/>
                <a:t>P</a:t>
              </a:r>
            </a:p>
            <a:p>
              <a:pPr algn="ctr"/>
              <a:r>
                <a:rPr lang="en-US" b="1" dirty="0"/>
                <a:t>O</a:t>
              </a:r>
            </a:p>
            <a:p>
              <a:pPr algn="ctr"/>
              <a:r>
                <a:rPr lang="en-US" b="1" dirty="0"/>
                <a:t>R</a:t>
              </a:r>
            </a:p>
            <a:p>
              <a:pPr algn="ctr"/>
              <a:r>
                <a:rPr lang="en-US" b="1" dirty="0"/>
                <a:t>T</a:t>
              </a:r>
            </a:p>
            <a:p>
              <a:pPr algn="ctr"/>
              <a:endParaRPr lang="en-US" b="1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BF747E4-ACB4-F545-B5C7-DF55276C2930}"/>
                </a:ext>
              </a:extLst>
            </p:cNvPr>
            <p:cNvSpPr/>
            <p:nvPr/>
          </p:nvSpPr>
          <p:spPr>
            <a:xfrm>
              <a:off x="9393072" y="1454475"/>
              <a:ext cx="1572364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D5A10D3-84B6-D641-A655-131CA428AB40}"/>
                </a:ext>
              </a:extLst>
            </p:cNvPr>
            <p:cNvSpPr/>
            <p:nvPr/>
          </p:nvSpPr>
          <p:spPr>
            <a:xfrm>
              <a:off x="9393072" y="2216021"/>
              <a:ext cx="1572364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A5BD2EB-7254-FD4F-A484-AA1E48372483}"/>
                </a:ext>
              </a:extLst>
            </p:cNvPr>
            <p:cNvSpPr/>
            <p:nvPr/>
          </p:nvSpPr>
          <p:spPr>
            <a:xfrm>
              <a:off x="9393072" y="2981196"/>
              <a:ext cx="1572364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D73A949-66D0-0E4F-8F02-B31F3AC824EF}"/>
                </a:ext>
              </a:extLst>
            </p:cNvPr>
            <p:cNvSpPr/>
            <p:nvPr/>
          </p:nvSpPr>
          <p:spPr>
            <a:xfrm>
              <a:off x="9393072" y="3739113"/>
              <a:ext cx="1572364" cy="5442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BDEF3FCF-3FC9-204C-84D3-00EC8605D37D}"/>
                </a:ext>
              </a:extLst>
            </p:cNvPr>
            <p:cNvSpPr/>
            <p:nvPr/>
          </p:nvSpPr>
          <p:spPr>
            <a:xfrm>
              <a:off x="10188137" y="1478498"/>
              <a:ext cx="355600" cy="4894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8222A86-5762-D446-8BEB-7C3CB13CCB13}"/>
                </a:ext>
              </a:extLst>
            </p:cNvPr>
            <p:cNvSpPr/>
            <p:nvPr/>
          </p:nvSpPr>
          <p:spPr>
            <a:xfrm>
              <a:off x="10570951" y="1478498"/>
              <a:ext cx="355600" cy="4894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3340750C-09BD-7442-AD19-2BD6F0A0774B}"/>
                </a:ext>
              </a:extLst>
            </p:cNvPr>
            <p:cNvSpPr/>
            <p:nvPr/>
          </p:nvSpPr>
          <p:spPr>
            <a:xfrm>
              <a:off x="9807137" y="1478498"/>
              <a:ext cx="355600" cy="4894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BE389F4-B242-1444-A64E-15C2B81B5616}"/>
                </a:ext>
              </a:extLst>
            </p:cNvPr>
            <p:cNvSpPr/>
            <p:nvPr/>
          </p:nvSpPr>
          <p:spPr>
            <a:xfrm>
              <a:off x="10572442" y="2239945"/>
              <a:ext cx="355600" cy="48940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C13646E6-47BC-0245-8D4F-BF8EA421C96F}"/>
                </a:ext>
              </a:extLst>
            </p:cNvPr>
            <p:cNvSpPr/>
            <p:nvPr/>
          </p:nvSpPr>
          <p:spPr>
            <a:xfrm>
              <a:off x="10188137" y="2233347"/>
              <a:ext cx="355600" cy="48940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28210FC-FA68-124F-B07C-E1F6FBD31FE9}"/>
                </a:ext>
              </a:extLst>
            </p:cNvPr>
            <p:cNvSpPr/>
            <p:nvPr/>
          </p:nvSpPr>
          <p:spPr>
            <a:xfrm>
              <a:off x="10574172" y="3779643"/>
              <a:ext cx="355600" cy="48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636A0172-892D-1D4E-BFA2-E51DFC1D04EC}"/>
                </a:ext>
              </a:extLst>
            </p:cNvPr>
            <p:cNvSpPr/>
            <p:nvPr/>
          </p:nvSpPr>
          <p:spPr>
            <a:xfrm>
              <a:off x="10178658" y="3779643"/>
              <a:ext cx="355600" cy="48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BD003193-D42B-4A46-BFB1-311A4F6E6C92}"/>
                </a:ext>
              </a:extLst>
            </p:cNvPr>
            <p:cNvSpPr/>
            <p:nvPr/>
          </p:nvSpPr>
          <p:spPr>
            <a:xfrm>
              <a:off x="9797658" y="3779643"/>
              <a:ext cx="355600" cy="48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49302FE-CA3B-6E4E-BEDD-700D8D97852C}"/>
                </a:ext>
              </a:extLst>
            </p:cNvPr>
            <p:cNvSpPr/>
            <p:nvPr/>
          </p:nvSpPr>
          <p:spPr>
            <a:xfrm>
              <a:off x="9416087" y="3781068"/>
              <a:ext cx="355600" cy="48940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DC33EBC1-903A-364D-9C10-BE37068FB250}"/>
                </a:ext>
              </a:extLst>
            </p:cNvPr>
            <p:cNvSpPr/>
            <p:nvPr/>
          </p:nvSpPr>
          <p:spPr>
            <a:xfrm>
              <a:off x="10574172" y="3003582"/>
              <a:ext cx="355600" cy="48940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DDE415E7-E22E-6F48-A65E-0242948DAA40}"/>
                </a:ext>
              </a:extLst>
            </p:cNvPr>
            <p:cNvSpPr/>
            <p:nvPr/>
          </p:nvSpPr>
          <p:spPr>
            <a:xfrm>
              <a:off x="10178658" y="3003582"/>
              <a:ext cx="355600" cy="48940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483272D-F177-E64F-9EB8-BAD99CFBFA50}"/>
                </a:ext>
              </a:extLst>
            </p:cNvPr>
            <p:cNvSpPr/>
            <p:nvPr/>
          </p:nvSpPr>
          <p:spPr>
            <a:xfrm>
              <a:off x="9797658" y="3003582"/>
              <a:ext cx="355600" cy="48940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7E6C3BA-E2CD-194A-A31E-227D40F892B1}"/>
                </a:ext>
              </a:extLst>
            </p:cNvPr>
            <p:cNvSpPr/>
            <p:nvPr/>
          </p:nvSpPr>
          <p:spPr>
            <a:xfrm>
              <a:off x="9416087" y="3005007"/>
              <a:ext cx="355600" cy="48940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2C5E21D-D4DF-5246-AE34-4894316FEDC8}"/>
                </a:ext>
              </a:extLst>
            </p:cNvPr>
            <p:cNvSpPr/>
            <p:nvPr/>
          </p:nvSpPr>
          <p:spPr>
            <a:xfrm>
              <a:off x="5067976" y="1538533"/>
              <a:ext cx="1079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Priority-1</a:t>
              </a:r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74F9D52-2D1F-0240-B933-820852AA4ACC}"/>
                </a:ext>
              </a:extLst>
            </p:cNvPr>
            <p:cNvSpPr/>
            <p:nvPr/>
          </p:nvSpPr>
          <p:spPr>
            <a:xfrm>
              <a:off x="2518285" y="2225984"/>
              <a:ext cx="1960006" cy="1164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tx1"/>
                </a:solidFill>
              </a:endParaRP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If (Retransmitting)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     </a:t>
              </a:r>
              <a:r>
                <a:rPr lang="en-US" sz="1600" b="1" dirty="0" err="1">
                  <a:solidFill>
                    <a:schemeClr val="tx1"/>
                  </a:solidFill>
                </a:rPr>
                <a:t>Priority_increase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CBB0F6C-D666-394C-91E8-37F9AC83E2C4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4478291" y="1696357"/>
              <a:ext cx="590991" cy="9874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04201C5-09E1-4F4A-BE4A-EF2C9243A74D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>
              <a:off x="4469013" y="2674028"/>
              <a:ext cx="624001" cy="12850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1AB79F5-C3B5-3345-B2DE-C5C6215FF47E}"/>
                  </a:ext>
                </a:extLst>
              </p:cNvPr>
              <p:cNvSpPr/>
              <p:nvPr/>
            </p:nvSpPr>
            <p:spPr>
              <a:xfrm>
                <a:off x="182223" y="2916522"/>
                <a:ext cx="1960006" cy="1164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Priority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𝑩𝒚𝒕𝒆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𝒔𝒆𝒏𝒕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1AB79F5-C3B5-3345-B2DE-C5C6215FF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" y="2916522"/>
                <a:ext cx="1960006" cy="1164130"/>
              </a:xfrm>
              <a:prstGeom prst="rect">
                <a:avLst/>
              </a:prstGeom>
              <a:blipFill>
                <a:blip r:embed="rId2"/>
                <a:stretch>
                  <a:fillRect l="-19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25F2CF6-ED08-B04F-B45E-5E93D6F07AB4}"/>
              </a:ext>
            </a:extLst>
          </p:cNvPr>
          <p:cNvSpPr/>
          <p:nvPr/>
        </p:nvSpPr>
        <p:spPr>
          <a:xfrm>
            <a:off x="5138657" y="2870251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5C9D6D1-E09B-FA42-99BD-761E6B449D53}"/>
              </a:ext>
            </a:extLst>
          </p:cNvPr>
          <p:cNvSpPr/>
          <p:nvPr/>
        </p:nvSpPr>
        <p:spPr>
          <a:xfrm>
            <a:off x="5138657" y="3624501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D47C2764-8E85-AE49-8C7F-DFBE9BB1EF4A}"/>
              </a:ext>
            </a:extLst>
          </p:cNvPr>
          <p:cNvSpPr/>
          <p:nvPr/>
        </p:nvSpPr>
        <p:spPr>
          <a:xfrm>
            <a:off x="5138657" y="4378751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5BB2B31-3D94-BD41-951A-1A960F7D8EFD}"/>
              </a:ext>
            </a:extLst>
          </p:cNvPr>
          <p:cNvSpPr/>
          <p:nvPr/>
        </p:nvSpPr>
        <p:spPr>
          <a:xfrm>
            <a:off x="5125929" y="2950886"/>
            <a:ext cx="107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Priority-2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31CB535-0C91-3443-8DFB-4548F1ADFA3F}"/>
              </a:ext>
            </a:extLst>
          </p:cNvPr>
          <p:cNvSpPr/>
          <p:nvPr/>
        </p:nvSpPr>
        <p:spPr>
          <a:xfrm>
            <a:off x="5152854" y="3719771"/>
            <a:ext cx="107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Priority-3</a:t>
            </a:r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F8F7111-9F14-F849-AEFF-F9430945E57D}"/>
              </a:ext>
            </a:extLst>
          </p:cNvPr>
          <p:cNvSpPr/>
          <p:nvPr/>
        </p:nvSpPr>
        <p:spPr>
          <a:xfrm>
            <a:off x="5152854" y="4472750"/>
            <a:ext cx="107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Priority-4</a:t>
            </a:r>
            <a:endParaRPr lang="en-US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A6582EE-90EC-3046-978D-0B05300C2C1D}"/>
              </a:ext>
            </a:extLst>
          </p:cNvPr>
          <p:cNvCxnSpPr>
            <a:cxnSpLocks/>
            <a:endCxn id="69" idx="1"/>
          </p:cNvCxnSpPr>
          <p:nvPr/>
        </p:nvCxnSpPr>
        <p:spPr>
          <a:xfrm flipV="1">
            <a:off x="4549334" y="3142394"/>
            <a:ext cx="589323" cy="2447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00DBE11-5BB9-6241-9674-2223444B16E5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547666" y="3397169"/>
            <a:ext cx="590991" cy="499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A1EFEBA-358B-F646-B1C4-7DE5B1D38AEE}"/>
              </a:ext>
            </a:extLst>
          </p:cNvPr>
          <p:cNvCxnSpPr>
            <a:cxnSpLocks/>
            <a:stCxn id="67" idx="3"/>
            <a:endCxn id="55" idx="1"/>
          </p:cNvCxnSpPr>
          <p:nvPr/>
        </p:nvCxnSpPr>
        <p:spPr>
          <a:xfrm>
            <a:off x="2142229" y="3498587"/>
            <a:ext cx="421699" cy="12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A0C9571-3C4C-9445-94CC-F2E56B60C5EB}"/>
              </a:ext>
            </a:extLst>
          </p:cNvPr>
          <p:cNvSpPr/>
          <p:nvPr/>
        </p:nvSpPr>
        <p:spPr>
          <a:xfrm>
            <a:off x="5125929" y="1356732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D093C1-C430-4243-837C-A7212F122E16}"/>
              </a:ext>
            </a:extLst>
          </p:cNvPr>
          <p:cNvSpPr/>
          <p:nvPr/>
        </p:nvSpPr>
        <p:spPr>
          <a:xfrm>
            <a:off x="5108201" y="1442220"/>
            <a:ext cx="262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Reserved (high priority-0)</a:t>
            </a:r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5C157EC-FC0C-E34A-8A41-EE867E823894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4547666" y="1628875"/>
            <a:ext cx="578263" cy="17466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FD0E409-D519-174A-BD36-0EC60A7D59B5}"/>
              </a:ext>
            </a:extLst>
          </p:cNvPr>
          <p:cNvSpPr/>
          <p:nvPr/>
        </p:nvSpPr>
        <p:spPr>
          <a:xfrm>
            <a:off x="8941406" y="1523922"/>
            <a:ext cx="2588817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562C77-EFC2-2C47-BA27-935CE5AF65B8}"/>
              </a:ext>
            </a:extLst>
          </p:cNvPr>
          <p:cNvSpPr/>
          <p:nvPr/>
        </p:nvSpPr>
        <p:spPr>
          <a:xfrm>
            <a:off x="8923678" y="1609410"/>
            <a:ext cx="262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Reserved (high priority-0)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D66662E-493C-484C-B8DB-41011D5BB6B8}"/>
              </a:ext>
            </a:extLst>
          </p:cNvPr>
          <p:cNvSpPr/>
          <p:nvPr/>
        </p:nvSpPr>
        <p:spPr>
          <a:xfrm>
            <a:off x="94384" y="738858"/>
            <a:ext cx="12003230" cy="5280808"/>
          </a:xfrm>
          <a:prstGeom prst="rect">
            <a:avLst/>
          </a:prstGeom>
          <a:solidFill>
            <a:schemeClr val="bg2">
              <a:lumMod val="9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358AD7D-4668-C64B-9508-9DDD41D22A75}"/>
              </a:ext>
            </a:extLst>
          </p:cNvPr>
          <p:cNvSpPr/>
          <p:nvPr/>
        </p:nvSpPr>
        <p:spPr>
          <a:xfrm>
            <a:off x="4031118" y="2931732"/>
            <a:ext cx="337567" cy="275587"/>
          </a:xfrm>
          <a:prstGeom prst="roundRect">
            <a:avLst/>
          </a:prstGeom>
          <a:solidFill>
            <a:srgbClr val="004CEF"/>
          </a:solidFill>
          <a:ln>
            <a:solidFill>
              <a:srgbClr val="004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P1</a:t>
            </a:r>
          </a:p>
        </p:txBody>
      </p:sp>
      <p:sp>
        <p:nvSpPr>
          <p:cNvPr id="64" name="Slide Number Placeholder 1">
            <a:extLst>
              <a:ext uri="{FF2B5EF4-FFF2-40B4-BE49-F238E27FC236}">
                <a16:creationId xmlns:a16="http://schemas.microsoft.com/office/drawing/2014/main" id="{1491A055-D42B-5B4C-BF86-658678EBACB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24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4" name="Graphic 103" descr="Envelope">
            <a:extLst>
              <a:ext uri="{FF2B5EF4-FFF2-40B4-BE49-F238E27FC236}">
                <a16:creationId xmlns:a16="http://schemas.microsoft.com/office/drawing/2014/main" id="{D1DF7AFF-DDB4-BD48-833C-CCEA5CE73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4018" y="3137688"/>
            <a:ext cx="529611" cy="529611"/>
          </a:xfrm>
          <a:prstGeom prst="rect">
            <a:avLst/>
          </a:prstGeom>
        </p:spPr>
      </p:pic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D009D26-8486-1045-AC44-BB5CD6B1DD24}"/>
              </a:ext>
            </a:extLst>
          </p:cNvPr>
          <p:cNvSpPr/>
          <p:nvPr/>
        </p:nvSpPr>
        <p:spPr>
          <a:xfrm>
            <a:off x="4029310" y="2928715"/>
            <a:ext cx="337567" cy="275587"/>
          </a:xfrm>
          <a:prstGeom prst="roundRect">
            <a:avLst/>
          </a:prstGeom>
          <a:solidFill>
            <a:srgbClr val="004CEF"/>
          </a:solidFill>
          <a:ln>
            <a:solidFill>
              <a:srgbClr val="004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P0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14F4B-ACDD-2B44-B2A3-E64862E22F9D}"/>
              </a:ext>
            </a:extLst>
          </p:cNvPr>
          <p:cNvSpPr txBox="1"/>
          <p:nvPr/>
        </p:nvSpPr>
        <p:spPr>
          <a:xfrm>
            <a:off x="11540836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05104 -0.23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15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5443 -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4182" cy="9987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651687"/>
              </p:ext>
            </p:extLst>
          </p:nvPr>
        </p:nvGraphicFramePr>
        <p:xfrm>
          <a:off x="838200" y="1363851"/>
          <a:ext cx="10515600" cy="481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694CA-CC91-CA46-A6B2-9E576999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8B37-0BA1-1C42-8B33-D8DF6817E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4545"/>
                <a:ext cx="10515600" cy="540241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4CEF"/>
                    </a:solidFill>
                  </a:rPr>
                  <a:t>Simulation:</a:t>
                </a:r>
              </a:p>
              <a:p>
                <a:pPr lvl="1"/>
                <a:r>
                  <a:rPr lang="en-US" dirty="0"/>
                  <a:t>ns-3 simulator</a:t>
                </a:r>
              </a:p>
              <a:p>
                <a:pPr lvl="1"/>
                <a:r>
                  <a:rPr lang="en-US" dirty="0"/>
                  <a:t>Leaf-spine topology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𝐺𝑏𝑝𝑠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links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RTT</a:t>
                </a:r>
              </a:p>
              <a:p>
                <a:pPr lvl="1"/>
                <a:r>
                  <a:rPr lang="en-US" dirty="0">
                    <a:solidFill>
                      <a:srgbClr val="004CEF"/>
                    </a:solidFill>
                  </a:rPr>
                  <a:t>Workloads:</a:t>
                </a:r>
              </a:p>
              <a:p>
                <a:pPr lvl="2"/>
                <a:r>
                  <a:rPr lang="en-US" dirty="0"/>
                  <a:t>Based on realistic workloads from existing papers</a:t>
                </a:r>
              </a:p>
              <a:p>
                <a:pPr lvl="2"/>
                <a:r>
                  <a:rPr lang="en-US" dirty="0"/>
                  <a:t>Various incast degrees between 32 to 48</a:t>
                </a:r>
              </a:p>
              <a:p>
                <a:pPr lvl="2"/>
                <a:r>
                  <a:rPr lang="en-US" dirty="0"/>
                  <a:t>Short flow sizes randomly chosen between 1 KB to 10 KB (80% are 1 packet)</a:t>
                </a:r>
              </a:p>
              <a:p>
                <a:pPr lvl="2"/>
                <a:r>
                  <a:rPr lang="en-US" dirty="0"/>
                  <a:t>Long flow sizes randomly chosen between 64 KB to 1 MB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:endParaRPr lang="en-US" dirty="0"/>
              </a:p>
              <a:p>
                <a:pPr lvl="2">
                  <a:buFont typeface="Wingdings" pitchFamily="2" charset="2"/>
                  <a:buChar char="Ø"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B8B37-0BA1-1C42-8B33-D8DF6817E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4545"/>
                <a:ext cx="10515600" cy="5402418"/>
              </a:xfrm>
              <a:blipFill>
                <a:blip r:embed="rId3"/>
                <a:stretch>
                  <a:fillRect l="-965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C97A8-003A-6249-B129-B162FE9C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3D3A34-9135-514F-AA8C-1DAE8A9EA265}"/>
              </a:ext>
            </a:extLst>
          </p:cNvPr>
          <p:cNvSpPr txBox="1">
            <a:spLocks/>
          </p:cNvSpPr>
          <p:nvPr/>
        </p:nvSpPr>
        <p:spPr>
          <a:xfrm>
            <a:off x="0" y="-2695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Experimental methodology</a:t>
            </a:r>
          </a:p>
        </p:txBody>
      </p:sp>
    </p:spTree>
    <p:extLst>
      <p:ext uri="{BB962C8B-B14F-4D97-AF65-F5344CB8AC3E}">
        <p14:creationId xmlns:p14="http://schemas.microsoft.com/office/powerpoint/2010/main" val="1262982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1E0D8FB1-27A8-3948-BB9A-4A5966C6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27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8DCA97-5F16-7247-97C0-904676FD91E1}"/>
              </a:ext>
            </a:extLst>
          </p:cNvPr>
          <p:cNvSpPr txBox="1"/>
          <p:nvPr/>
        </p:nvSpPr>
        <p:spPr>
          <a:xfrm>
            <a:off x="2679032" y="5309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EFA95-3042-C042-95F0-8D4FA9275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35017"/>
            <a:ext cx="5157787" cy="823912"/>
          </a:xfrm>
        </p:spPr>
        <p:txBody>
          <a:bodyPr/>
          <a:lstStyle/>
          <a:p>
            <a:r>
              <a:rPr lang="en-US" dirty="0"/>
              <a:t>              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F796B8-900F-7941-8185-D5E9108E4F38}"/>
              </a:ext>
            </a:extLst>
          </p:cNvPr>
          <p:cNvSpPr txBox="1">
            <a:spLocks/>
          </p:cNvSpPr>
          <p:nvPr/>
        </p:nvSpPr>
        <p:spPr>
          <a:xfrm>
            <a:off x="0" y="-2695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Results: Tail (99th %-</a:t>
            </a:r>
            <a:r>
              <a:rPr lang="en-US" sz="4000" b="1" dirty="0" err="1">
                <a:solidFill>
                  <a:srgbClr val="00297F"/>
                </a:solidFill>
              </a:rPr>
              <a:t>ile</a:t>
            </a:r>
            <a:r>
              <a:rPr lang="en-US" sz="4000" b="1" dirty="0">
                <a:solidFill>
                  <a:srgbClr val="00297F"/>
                </a:solidFill>
              </a:rPr>
              <a:t>) FCT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BAA78F6-BA84-A343-8516-CFEB6941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260" y="1035018"/>
            <a:ext cx="6562164" cy="361415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8463D0-4517-6549-AD75-457CA8AC98E3}"/>
              </a:ext>
            </a:extLst>
          </p:cNvPr>
          <p:cNvSpPr/>
          <p:nvPr/>
        </p:nvSpPr>
        <p:spPr>
          <a:xfrm>
            <a:off x="174719" y="4951615"/>
            <a:ext cx="11842561" cy="77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ResQueue</a:t>
            </a:r>
            <a:r>
              <a:rPr lang="en-US" dirty="0">
                <a:solidFill>
                  <a:schemeClr val="dk1"/>
                </a:solidFill>
              </a:rPr>
              <a:t> achieves an average reduction in short flows’ tail FCT by a factor of 1.6x compared to PIAS </a:t>
            </a:r>
            <a:r>
              <a:rPr lang="en-US" dirty="0"/>
              <a:t>(load &gt; 60%)</a:t>
            </a:r>
            <a:endParaRPr lang="en-US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76E6766-75ED-A347-886A-06DD79AD5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260" y="1072855"/>
            <a:ext cx="6919122" cy="35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1E0D8FB1-27A8-3948-BB9A-4A5966C6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28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8DCA97-5F16-7247-97C0-904676FD91E1}"/>
              </a:ext>
            </a:extLst>
          </p:cNvPr>
          <p:cNvSpPr txBox="1"/>
          <p:nvPr/>
        </p:nvSpPr>
        <p:spPr>
          <a:xfrm>
            <a:off x="2679032" y="5309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F796B8-900F-7941-8185-D5E9108E4F38}"/>
              </a:ext>
            </a:extLst>
          </p:cNvPr>
          <p:cNvSpPr txBox="1">
            <a:spLocks/>
          </p:cNvSpPr>
          <p:nvPr/>
        </p:nvSpPr>
        <p:spPr>
          <a:xfrm>
            <a:off x="0" y="-2695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Results: Throughput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3E00546-F62F-094A-BF08-A1CC8C6A5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33" y="1344706"/>
            <a:ext cx="5852160" cy="323805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2C53CB-05B3-1447-A3A8-F9191C59B18F}"/>
              </a:ext>
            </a:extLst>
          </p:cNvPr>
          <p:cNvSpPr/>
          <p:nvPr/>
        </p:nvSpPr>
        <p:spPr>
          <a:xfrm>
            <a:off x="174719" y="4951615"/>
            <a:ext cx="11842561" cy="777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ResQueue</a:t>
            </a:r>
            <a:r>
              <a:rPr lang="en-US" dirty="0"/>
              <a:t> achieves an average increase in long flows’ throughput by about 9%, compared to PIAS.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6721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F614533-2811-0041-BCBB-8587C18C2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8259" y="136525"/>
            <a:ext cx="8848165" cy="621982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About 25 KB of reserved buffer is sufficient </a:t>
            </a:r>
          </a:p>
          <a:p>
            <a:pPr lvl="1"/>
            <a:r>
              <a:rPr lang="en-US" sz="2000" dirty="0"/>
              <a:t>Only a few packets are dropped but they are dropped repeatedly</a:t>
            </a:r>
          </a:p>
          <a:p>
            <a:pPr lvl="2"/>
            <a:r>
              <a:rPr lang="en-US" sz="1800" dirty="0"/>
              <a:t>Affects tail latency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  <a:r>
              <a:rPr lang="en-US" sz="2000" dirty="0"/>
              <a:t>It is implementable in super shallow buffers</a:t>
            </a:r>
          </a:p>
          <a:p>
            <a:pPr marL="457200" lvl="1" indent="0">
              <a:buNone/>
            </a:pPr>
            <a:endParaRPr lang="en-US" sz="22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1600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1E0D8FB1-27A8-3948-BB9A-4A5966C6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29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8DCA97-5F16-7247-97C0-904676FD91E1}"/>
              </a:ext>
            </a:extLst>
          </p:cNvPr>
          <p:cNvSpPr txBox="1"/>
          <p:nvPr/>
        </p:nvSpPr>
        <p:spPr>
          <a:xfrm>
            <a:off x="2679032" y="5309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F796B8-900F-7941-8185-D5E9108E4F38}"/>
              </a:ext>
            </a:extLst>
          </p:cNvPr>
          <p:cNvSpPr txBox="1">
            <a:spLocks/>
          </p:cNvSpPr>
          <p:nvPr/>
        </p:nvSpPr>
        <p:spPr>
          <a:xfrm>
            <a:off x="0" y="-2695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Results: Reserved buffer’s size</a:t>
            </a:r>
          </a:p>
        </p:txBody>
      </p:sp>
      <p:pic>
        <p:nvPicPr>
          <p:cNvPr id="8" name="Picture 7" descr="A screenshot of a map&#10;&#10;Description automatically generated">
            <a:extLst>
              <a:ext uri="{FF2B5EF4-FFF2-40B4-BE49-F238E27FC236}">
                <a16:creationId xmlns:a16="http://schemas.microsoft.com/office/drawing/2014/main" id="{9872302A-96C0-CE4C-ABCC-C1B3ACDE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276" y="1981861"/>
            <a:ext cx="6833936" cy="34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5160-10B4-BE4E-B1AB-DF10BBA4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Datacenter traffic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6566-B7CF-5246-B9EB-15098828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1449"/>
            <a:ext cx="10515600" cy="51255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Datacenters host diverse applications; produce mixed traffic patterns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Foreground applications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Respond to user queries (e.g., Web search, social networks)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</a:rPr>
              <a:t>Short flows </a:t>
            </a:r>
            <a:r>
              <a:rPr lang="en-US" sz="2200" dirty="0"/>
              <a:t>(e.g., &lt; 10 KB) 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Sensitive to </a:t>
            </a:r>
            <a:r>
              <a:rPr lang="en-US" sz="2400" i="1" dirty="0">
                <a:solidFill>
                  <a:srgbClr val="FF0000"/>
                </a:solidFill>
              </a:rPr>
              <a:t>higher</a:t>
            </a:r>
            <a:r>
              <a:rPr lang="en-US" sz="2400" dirty="0"/>
              <a:t> percentiles of </a:t>
            </a:r>
            <a:r>
              <a:rPr lang="en-US" sz="2400" dirty="0">
                <a:solidFill>
                  <a:srgbClr val="FF0000"/>
                </a:solidFill>
              </a:rPr>
              <a:t>Flow Completion Times (FCT)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Produce most </a:t>
            </a:r>
            <a:r>
              <a:rPr lang="en-US" sz="2400" i="1" dirty="0">
                <a:solidFill>
                  <a:srgbClr val="FF0000"/>
                </a:solidFill>
              </a:rPr>
              <a:t>flows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Background applications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Update/backup/data replication (e.g., VM migration)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Long flows </a:t>
            </a:r>
            <a:r>
              <a:rPr lang="en-US" sz="2400" dirty="0"/>
              <a:t>(e.g., &gt; 10 MB)</a:t>
            </a:r>
          </a:p>
          <a:p>
            <a:pPr lvl="3"/>
            <a:r>
              <a:rPr lang="en-US" sz="2400" dirty="0"/>
              <a:t>Sensitive to </a:t>
            </a:r>
            <a:r>
              <a:rPr lang="en-US" sz="2400" dirty="0">
                <a:solidFill>
                  <a:srgbClr val="FF0000"/>
                </a:solidFill>
              </a:rPr>
              <a:t>throughput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Produce most </a:t>
            </a:r>
            <a:r>
              <a:rPr lang="en-US" sz="2400" i="1" dirty="0">
                <a:solidFill>
                  <a:srgbClr val="FF0000"/>
                </a:solidFill>
              </a:rPr>
              <a:t>load</a:t>
            </a:r>
          </a:p>
          <a:p>
            <a:pPr marL="914400" lvl="2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2546-AC73-494D-9AB3-430E5036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ADB40700-6100-AB4A-836C-FCA4D36E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56" y="2913298"/>
            <a:ext cx="1325353" cy="1031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63626-16F8-D74A-8411-C11E6F205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56" y="4775148"/>
            <a:ext cx="1548416" cy="10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99" y="786938"/>
            <a:ext cx="10322791" cy="5334893"/>
          </a:xfrm>
        </p:spPr>
        <p:txBody>
          <a:bodyPr/>
          <a:lstStyle/>
          <a:p>
            <a:r>
              <a:rPr lang="en-US" dirty="0" err="1"/>
              <a:t>ResQueue</a:t>
            </a:r>
            <a:r>
              <a:rPr lang="en-US" dirty="0"/>
              <a:t> significantly improves </a:t>
            </a:r>
            <a:r>
              <a:rPr lang="en-US" i="1" dirty="0">
                <a:solidFill>
                  <a:srgbClr val="FF0000"/>
                </a:solidFill>
              </a:rPr>
              <a:t>short</a:t>
            </a:r>
            <a:r>
              <a:rPr lang="en-US" dirty="0"/>
              <a:t> flows’ FCT</a:t>
            </a:r>
          </a:p>
          <a:p>
            <a:pPr lvl="1"/>
            <a:r>
              <a:rPr lang="en-US" dirty="0"/>
              <a:t>Short flows are scheduled in “priority-1” or “priority-0” </a:t>
            </a:r>
          </a:p>
          <a:p>
            <a:r>
              <a:rPr lang="en-US" dirty="0" err="1"/>
              <a:t>ResQueue</a:t>
            </a:r>
            <a:r>
              <a:rPr lang="en-US" dirty="0"/>
              <a:t> improves </a:t>
            </a:r>
            <a:r>
              <a:rPr lang="en-US" i="1" dirty="0">
                <a:solidFill>
                  <a:srgbClr val="FF0000"/>
                </a:solidFill>
              </a:rPr>
              <a:t>long</a:t>
            </a:r>
            <a:r>
              <a:rPr lang="en-US" dirty="0"/>
              <a:t> flows’ throughput</a:t>
            </a:r>
          </a:p>
          <a:p>
            <a:pPr lvl="1"/>
            <a:r>
              <a:rPr lang="en-US" dirty="0"/>
              <a:t>It schedules long flows’ retransmitted packets in a higher priority queue</a:t>
            </a:r>
          </a:p>
          <a:p>
            <a:r>
              <a:rPr lang="en-US" dirty="0" err="1"/>
              <a:t>ResQueue</a:t>
            </a:r>
            <a:r>
              <a:rPr lang="en-US" dirty="0"/>
              <a:t> does not starve long flows</a:t>
            </a:r>
          </a:p>
          <a:p>
            <a:pPr lvl="1"/>
            <a:r>
              <a:rPr lang="en-US" dirty="0"/>
              <a:t>Only dropped packets of short flows get high priority</a:t>
            </a:r>
          </a:p>
          <a:p>
            <a:r>
              <a:rPr lang="en-US" dirty="0" err="1"/>
              <a:t>ResQueue</a:t>
            </a:r>
            <a:r>
              <a:rPr lang="en-US" dirty="0"/>
              <a:t> compatible with existing congestion control mechanisms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3C8835-CA4E-9845-BB13-C39DAD2289B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30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BE5657-2EFF-9D46-A5A3-2F62311A1E65}"/>
              </a:ext>
            </a:extLst>
          </p:cNvPr>
          <p:cNvSpPr/>
          <p:nvPr/>
        </p:nvSpPr>
        <p:spPr>
          <a:xfrm>
            <a:off x="1" y="4641273"/>
            <a:ext cx="12192000" cy="1087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Why </a:t>
            </a:r>
            <a:r>
              <a:rPr lang="en-US" sz="2400" dirty="0" err="1"/>
              <a:t>ResQueue</a:t>
            </a:r>
            <a:r>
              <a:rPr lang="en-US" sz="2400" dirty="0"/>
              <a:t>: increasing line rates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 buffer pressure in switches will become acute</a:t>
            </a:r>
          </a:p>
        </p:txBody>
      </p:sp>
    </p:spTree>
    <p:extLst>
      <p:ext uri="{BB962C8B-B14F-4D97-AF65-F5344CB8AC3E}">
        <p14:creationId xmlns:p14="http://schemas.microsoft.com/office/powerpoint/2010/main" val="36306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74AB27-AC96-4E48-B896-02F19499BB29}"/>
              </a:ext>
            </a:extLst>
          </p:cNvPr>
          <p:cNvSpPr txBox="1">
            <a:spLocks/>
          </p:cNvSpPr>
          <p:nvPr/>
        </p:nvSpPr>
        <p:spPr>
          <a:xfrm>
            <a:off x="1149350" y="521330"/>
            <a:ext cx="9893300" cy="581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lvl="1"/>
            <a:endParaRPr lang="en-US" sz="11500" dirty="0"/>
          </a:p>
          <a:p>
            <a:pPr lvl="1"/>
            <a:r>
              <a:rPr lang="en-US" sz="11500" dirty="0"/>
              <a:t>Thank you!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CD88-E0F9-2848-9DFF-C2BB142A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1FE-A3AC-DD48-95CA-5B8E2E88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16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1" dirty="0">
                <a:solidFill>
                  <a:srgbClr val="00297F"/>
                </a:solidFill>
              </a:rPr>
              <a:t>Goal</a:t>
            </a:r>
            <a:r>
              <a:rPr lang="en-US" sz="4000" dirty="0">
                <a:solidFill>
                  <a:srgbClr val="00297F"/>
                </a:solidFill>
              </a:rPr>
              <a:t>: Joint optimization of short flows’ completion times and long flows’ throughput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E5E2832-F074-C84C-8689-5E3D0C433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Key: </a:t>
                </a:r>
                <a:r>
                  <a:rPr lang="en-US" dirty="0"/>
                  <a:t>Accurately and quickly respond to congestion</a:t>
                </a:r>
              </a:p>
              <a:p>
                <a:pPr lvl="1"/>
                <a:r>
                  <a:rPr lang="en-US" dirty="0"/>
                  <a:t>Most flows are short </a:t>
                </a:r>
                <a:r>
                  <a:rPr lang="en-US" dirty="0">
                    <a:sym typeface="Wingdings" pitchFamily="2" charset="2"/>
                  </a:rPr>
                  <a:t> Short flows cause congestion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Growing popularity of online services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Short</m:t>
                        </m:r>
                        <m:r>
                          <a:rPr lang="en-US" sz="3200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Flows</m:t>
                        </m:r>
                      </m:num>
                      <m:den>
                        <m:r>
                          <a:rPr lang="en-US" sz="3200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3200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4CEF"/>
                            </a:solidFill>
                            <a:latin typeface="Cambria Math" panose="02040503050406030204" pitchFamily="18" charset="0"/>
                          </a:rPr>
                          <m:t>Flows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E5E2832-F074-C84C-8689-5E3D0C433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D5F2A8C-4A27-964B-A45E-881D90F7E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54" y="2029243"/>
            <a:ext cx="670505" cy="670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952DC-5484-6D42-9EA1-977188805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425" y="5167311"/>
            <a:ext cx="1325564" cy="132556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9620EC0-4882-A640-8F0B-9239B211B443}"/>
              </a:ext>
            </a:extLst>
          </p:cNvPr>
          <p:cNvSpPr/>
          <p:nvPr/>
        </p:nvSpPr>
        <p:spPr>
          <a:xfrm>
            <a:off x="9333271" y="2736339"/>
            <a:ext cx="2020529" cy="6051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tail latency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B65AFF2-3D38-2B42-8A19-F52023650507}"/>
              </a:ext>
            </a:extLst>
          </p:cNvPr>
          <p:cNvSpPr/>
          <p:nvPr/>
        </p:nvSpPr>
        <p:spPr>
          <a:xfrm>
            <a:off x="9327943" y="4864756"/>
            <a:ext cx="2020529" cy="6051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throughput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0DE79D-635E-9F48-A017-9831C5F1BFE0}"/>
              </a:ext>
            </a:extLst>
          </p:cNvPr>
          <p:cNvGrpSpPr/>
          <p:nvPr/>
        </p:nvGrpSpPr>
        <p:grpSpPr>
          <a:xfrm>
            <a:off x="9235156" y="3644006"/>
            <a:ext cx="2112111" cy="914400"/>
            <a:chOff x="8809773" y="3506305"/>
            <a:chExt cx="2112111" cy="9144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07A2C6-F0D5-A345-B070-86BFDFF81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26753" y="3506305"/>
              <a:ext cx="1612900" cy="914400"/>
            </a:xfrm>
            <a:prstGeom prst="rect">
              <a:avLst/>
            </a:prstGeom>
          </p:spPr>
        </p:pic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259B0B41-9301-7A43-8208-FE8BDFE9E3CB}"/>
                </a:ext>
              </a:extLst>
            </p:cNvPr>
            <p:cNvSpPr/>
            <p:nvPr/>
          </p:nvSpPr>
          <p:spPr>
            <a:xfrm>
              <a:off x="10357422" y="3660950"/>
              <a:ext cx="564462" cy="629602"/>
            </a:xfrm>
            <a:prstGeom prst="arc">
              <a:avLst>
                <a:gd name="adj1" fmla="val 16346187"/>
                <a:gd name="adj2" fmla="val 5571827"/>
              </a:avLst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2A6D752-5BAA-174D-A60D-6C5445B05343}"/>
                </a:ext>
              </a:extLst>
            </p:cNvPr>
            <p:cNvSpPr/>
            <p:nvPr/>
          </p:nvSpPr>
          <p:spPr>
            <a:xfrm rot="10800000">
              <a:off x="8809773" y="3648704"/>
              <a:ext cx="564462" cy="629602"/>
            </a:xfrm>
            <a:prstGeom prst="arc">
              <a:avLst>
                <a:gd name="adj1" fmla="val 16346187"/>
                <a:gd name="adj2" fmla="val 5571827"/>
              </a:avLst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6CBB4-E1E4-2741-A941-262C6B10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4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2045AF-A844-1245-A336-2325D8C42AEC}"/>
              </a:ext>
            </a:extLst>
          </p:cNvPr>
          <p:cNvCxnSpPr>
            <a:cxnSpLocks/>
          </p:cNvCxnSpPr>
          <p:nvPr/>
        </p:nvCxnSpPr>
        <p:spPr>
          <a:xfrm flipV="1">
            <a:off x="4031576" y="3630419"/>
            <a:ext cx="0" cy="617356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346FA4-EC2B-4543-B822-D323E1BC4237}"/>
              </a:ext>
            </a:extLst>
          </p:cNvPr>
          <p:cNvSpPr/>
          <p:nvPr/>
        </p:nvSpPr>
        <p:spPr>
          <a:xfrm>
            <a:off x="1061000" y="5082804"/>
            <a:ext cx="8044144" cy="12174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4000" b="1" dirty="0">
                <a:solidFill>
                  <a:schemeClr val="tx1"/>
                </a:solidFill>
              </a:rPr>
              <a:t>Problem: </a:t>
            </a:r>
            <a:r>
              <a:rPr lang="en-US" sz="4000" i="1" dirty="0">
                <a:solidFill>
                  <a:schemeClr val="tx1"/>
                </a:solidFill>
              </a:rPr>
              <a:t>Incast of short flows!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01E2-BC7A-8C4B-9F92-DD81EDE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4182" cy="9987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40351-331F-4175-AAF3-FA13B4F8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349917"/>
              </p:ext>
            </p:extLst>
          </p:nvPr>
        </p:nvGraphicFramePr>
        <p:xfrm>
          <a:off x="838200" y="1363851"/>
          <a:ext cx="10515600" cy="481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694CA-CC91-CA46-A6B2-9E576999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9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6566-B7CF-5246-B9EB-15098828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948"/>
            <a:ext cx="10515600" cy="5495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Many-to-one traffic pattern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Multiple servers send their data to a single server simultaneously: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A server sends a query to multiple servers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Queried servers send their data chunk to the querying server </a:t>
            </a:r>
            <a:r>
              <a:rPr lang="en-US" dirty="0">
                <a:solidFill>
                  <a:srgbClr val="FF0000"/>
                </a:solidFill>
              </a:rPr>
              <a:t>concurrently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 in modern datacenter networks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Social networking, real-time indexing, Web 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Mostly short flows (e.g., 2 KB)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2546-AC73-494D-9AB3-430E5036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B4B8CC-A0D4-F644-9734-810055D814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84182" cy="99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What is incast?</a:t>
            </a:r>
          </a:p>
        </p:txBody>
      </p:sp>
    </p:spTree>
    <p:extLst>
      <p:ext uri="{BB962C8B-B14F-4D97-AF65-F5344CB8AC3E}">
        <p14:creationId xmlns:p14="http://schemas.microsoft.com/office/powerpoint/2010/main" val="41330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CDE08DE1-6319-0B48-8872-730B19EC22F3}"/>
              </a:ext>
            </a:extLst>
          </p:cNvPr>
          <p:cNvSpPr txBox="1"/>
          <p:nvPr/>
        </p:nvSpPr>
        <p:spPr>
          <a:xfrm>
            <a:off x="13511514" y="1863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348DCB-7ED5-2549-9DEC-093056C96910}"/>
              </a:ext>
            </a:extLst>
          </p:cNvPr>
          <p:cNvGrpSpPr/>
          <p:nvPr/>
        </p:nvGrpSpPr>
        <p:grpSpPr>
          <a:xfrm>
            <a:off x="3078372" y="1518111"/>
            <a:ext cx="6035256" cy="3587289"/>
            <a:chOff x="5229364" y="1825625"/>
            <a:chExt cx="6035256" cy="358728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235CA74-C15D-C047-815E-2A37A0C9A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9750" y="1825625"/>
              <a:ext cx="903816" cy="38500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50A7116-6429-9449-A319-3075B0A6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5846" y="1825625"/>
              <a:ext cx="903816" cy="38500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EAB8261-8A71-6E47-90F0-33A6C9F46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364" y="3212690"/>
              <a:ext cx="903816" cy="3850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283BD3B-1176-4E4D-A89C-18BE7F6C9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5846" y="3196821"/>
              <a:ext cx="903816" cy="38500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2F8FD24-559F-3843-A79B-2EC7E95B2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9750" y="3188134"/>
              <a:ext cx="903816" cy="38500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8FE6BD7-497B-A94B-A240-17832CDCF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6232" y="3188133"/>
              <a:ext cx="903816" cy="385001"/>
            </a:xfrm>
            <a:prstGeom prst="rect">
              <a:avLst/>
            </a:prstGeom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D3D6E0-738A-7C4C-B73A-92B2F33F6C4E}"/>
                </a:ext>
              </a:extLst>
            </p:cNvPr>
            <p:cNvCxnSpPr>
              <a:stCxn id="48" idx="2"/>
              <a:endCxn id="49" idx="0"/>
            </p:cNvCxnSpPr>
            <p:nvPr/>
          </p:nvCxnSpPr>
          <p:spPr>
            <a:xfrm flipH="1">
              <a:off x="5681272" y="2210626"/>
              <a:ext cx="1496482" cy="1002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7AC21CA-F3F8-A24D-9B5C-293D8DC31D90}"/>
                </a:ext>
              </a:extLst>
            </p:cNvPr>
            <p:cNvCxnSpPr>
              <a:cxnSpLocks/>
              <a:stCxn id="48" idx="2"/>
              <a:endCxn id="50" idx="0"/>
            </p:cNvCxnSpPr>
            <p:nvPr/>
          </p:nvCxnSpPr>
          <p:spPr>
            <a:xfrm>
              <a:off x="7177754" y="2210626"/>
              <a:ext cx="0" cy="9861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ECE7511-052C-6F4B-8126-960702236B06}"/>
                </a:ext>
              </a:extLst>
            </p:cNvPr>
            <p:cNvCxnSpPr>
              <a:cxnSpLocks/>
              <a:stCxn id="48" idx="2"/>
              <a:endCxn id="51" idx="0"/>
            </p:cNvCxnSpPr>
            <p:nvPr/>
          </p:nvCxnSpPr>
          <p:spPr>
            <a:xfrm>
              <a:off x="7177754" y="2210626"/>
              <a:ext cx="2093904" cy="977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B7F179-85F5-E84A-A4E4-BA1F99FC9D95}"/>
                </a:ext>
              </a:extLst>
            </p:cNvPr>
            <p:cNvCxnSpPr>
              <a:cxnSpLocks/>
              <a:stCxn id="48" idx="2"/>
              <a:endCxn id="52" idx="0"/>
            </p:cNvCxnSpPr>
            <p:nvPr/>
          </p:nvCxnSpPr>
          <p:spPr>
            <a:xfrm>
              <a:off x="7177754" y="2210626"/>
              <a:ext cx="3590386" cy="9775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B844399-A26B-CD4A-8488-6DE5393D4A05}"/>
                </a:ext>
              </a:extLst>
            </p:cNvPr>
            <p:cNvCxnSpPr>
              <a:cxnSpLocks/>
              <a:stCxn id="47" idx="2"/>
              <a:endCxn id="49" idx="0"/>
            </p:cNvCxnSpPr>
            <p:nvPr/>
          </p:nvCxnSpPr>
          <p:spPr>
            <a:xfrm flipH="1">
              <a:off x="5681272" y="2210626"/>
              <a:ext cx="3590386" cy="1002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7FFABEE-FE1B-1F47-801A-D333AEB00374}"/>
                </a:ext>
              </a:extLst>
            </p:cNvPr>
            <p:cNvCxnSpPr>
              <a:cxnSpLocks/>
              <a:stCxn id="47" idx="2"/>
              <a:endCxn id="50" idx="0"/>
            </p:cNvCxnSpPr>
            <p:nvPr/>
          </p:nvCxnSpPr>
          <p:spPr>
            <a:xfrm flipH="1">
              <a:off x="7177754" y="2210626"/>
              <a:ext cx="2093904" cy="9861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CF4629-4D76-234F-9676-E9F48FC6D6E1}"/>
                </a:ext>
              </a:extLst>
            </p:cNvPr>
            <p:cNvCxnSpPr>
              <a:cxnSpLocks/>
              <a:stCxn id="47" idx="2"/>
              <a:endCxn id="51" idx="0"/>
            </p:cNvCxnSpPr>
            <p:nvPr/>
          </p:nvCxnSpPr>
          <p:spPr>
            <a:xfrm>
              <a:off x="9271658" y="2210626"/>
              <a:ext cx="0" cy="977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2B166FE-DB87-E944-97FE-84D01D805B9D}"/>
                </a:ext>
              </a:extLst>
            </p:cNvPr>
            <p:cNvCxnSpPr>
              <a:cxnSpLocks/>
              <a:stCxn id="47" idx="2"/>
              <a:endCxn id="52" idx="0"/>
            </p:cNvCxnSpPr>
            <p:nvPr/>
          </p:nvCxnSpPr>
          <p:spPr>
            <a:xfrm>
              <a:off x="9271658" y="2210626"/>
              <a:ext cx="1496482" cy="9775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F2CAA71-C6D1-F64B-A382-31DD61C433AD}"/>
                </a:ext>
              </a:extLst>
            </p:cNvPr>
            <p:cNvCxnSpPr>
              <a:cxnSpLocks/>
              <a:stCxn id="52" idx="2"/>
              <a:endCxn id="73" idx="0"/>
            </p:cNvCxnSpPr>
            <p:nvPr/>
          </p:nvCxnSpPr>
          <p:spPr>
            <a:xfrm>
              <a:off x="10768140" y="3573134"/>
              <a:ext cx="0" cy="827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081DA6E-2FA4-2B4B-9015-5AC0AFF75190}"/>
                </a:ext>
              </a:extLst>
            </p:cNvPr>
            <p:cNvCxnSpPr>
              <a:cxnSpLocks/>
              <a:stCxn id="51" idx="2"/>
              <a:endCxn id="70" idx="0"/>
            </p:cNvCxnSpPr>
            <p:nvPr/>
          </p:nvCxnSpPr>
          <p:spPr>
            <a:xfrm flipH="1">
              <a:off x="9268176" y="3573135"/>
              <a:ext cx="3482" cy="827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4C55FFB-8061-5F4D-BE46-89EB5956BA08}"/>
                </a:ext>
              </a:extLst>
            </p:cNvPr>
            <p:cNvCxnSpPr>
              <a:cxnSpLocks/>
              <a:stCxn id="50" idx="2"/>
              <a:endCxn id="68" idx="0"/>
            </p:cNvCxnSpPr>
            <p:nvPr/>
          </p:nvCxnSpPr>
          <p:spPr>
            <a:xfrm>
              <a:off x="7177754" y="3581822"/>
              <a:ext cx="0" cy="838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B065BCB-36F3-EE49-BC09-537F980A808B}"/>
                </a:ext>
              </a:extLst>
            </p:cNvPr>
            <p:cNvCxnSpPr>
              <a:cxnSpLocks/>
              <a:stCxn id="49" idx="2"/>
              <a:endCxn id="69" idx="0"/>
            </p:cNvCxnSpPr>
            <p:nvPr/>
          </p:nvCxnSpPr>
          <p:spPr>
            <a:xfrm>
              <a:off x="5681272" y="3597691"/>
              <a:ext cx="10725" cy="799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7DF54F2-FA10-7746-9B4A-7BBA8FDC8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1274" y="4419954"/>
              <a:ext cx="992960" cy="9929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3A12035-8354-5844-A1A7-7A7B8809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8248" y="4397185"/>
              <a:ext cx="907497" cy="9929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FC27C88-71C9-DA40-9A34-58CC84437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1696" y="4400281"/>
              <a:ext cx="992960" cy="9929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64E70A05-AC91-3A48-9980-146A66DC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71660" y="4400281"/>
              <a:ext cx="992960" cy="99296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BDC090-55EF-AB46-9DCE-F3301BF4FE21}"/>
              </a:ext>
            </a:extLst>
          </p:cNvPr>
          <p:cNvGrpSpPr/>
          <p:nvPr/>
        </p:nvGrpSpPr>
        <p:grpSpPr>
          <a:xfrm>
            <a:off x="2798840" y="4202575"/>
            <a:ext cx="152965" cy="767152"/>
            <a:chOff x="2798840" y="4202575"/>
            <a:chExt cx="152965" cy="76715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1E35FAB-7A7A-4FEA-8B93-D881C762A1BC}"/>
                </a:ext>
              </a:extLst>
            </p:cNvPr>
            <p:cNvSpPr/>
            <p:nvPr/>
          </p:nvSpPr>
          <p:spPr>
            <a:xfrm>
              <a:off x="2798840" y="4516362"/>
              <a:ext cx="138159" cy="13957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1229667-D5E7-41BC-A811-EF3F2A567BDD}"/>
                </a:ext>
              </a:extLst>
            </p:cNvPr>
            <p:cNvSpPr/>
            <p:nvPr/>
          </p:nvSpPr>
          <p:spPr>
            <a:xfrm>
              <a:off x="2813646" y="4830149"/>
              <a:ext cx="138159" cy="13957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C0358FD-31E0-452E-897C-D2C4B16640AA}"/>
                </a:ext>
              </a:extLst>
            </p:cNvPr>
            <p:cNvSpPr/>
            <p:nvPr/>
          </p:nvSpPr>
          <p:spPr>
            <a:xfrm>
              <a:off x="2804778" y="4202575"/>
              <a:ext cx="138159" cy="139578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5DE195-1399-394F-A762-328CC47FB66E}"/>
              </a:ext>
            </a:extLst>
          </p:cNvPr>
          <p:cNvGrpSpPr/>
          <p:nvPr/>
        </p:nvGrpSpPr>
        <p:grpSpPr>
          <a:xfrm>
            <a:off x="6362146" y="4202575"/>
            <a:ext cx="138161" cy="767152"/>
            <a:chOff x="6362146" y="4202575"/>
            <a:chExt cx="138161" cy="767152"/>
          </a:xfrm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E34569C4-0D79-A54E-AB19-ABBB47557C54}"/>
                </a:ext>
              </a:extLst>
            </p:cNvPr>
            <p:cNvSpPr/>
            <p:nvPr/>
          </p:nvSpPr>
          <p:spPr>
            <a:xfrm>
              <a:off x="6362147" y="4516362"/>
              <a:ext cx="138159" cy="13957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F11ACB3A-1CFD-434A-B1AA-83F5A0ED8010}"/>
                </a:ext>
              </a:extLst>
            </p:cNvPr>
            <p:cNvSpPr/>
            <p:nvPr/>
          </p:nvSpPr>
          <p:spPr>
            <a:xfrm>
              <a:off x="6362146" y="4830149"/>
              <a:ext cx="138159" cy="1395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7EEAD0D6-B534-DB42-9F06-F861479D0822}"/>
                </a:ext>
              </a:extLst>
            </p:cNvPr>
            <p:cNvSpPr/>
            <p:nvPr/>
          </p:nvSpPr>
          <p:spPr>
            <a:xfrm>
              <a:off x="6362148" y="4202575"/>
              <a:ext cx="138159" cy="13957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98DD22-BDD7-2A45-9B6F-4A48A364A37D}"/>
              </a:ext>
            </a:extLst>
          </p:cNvPr>
          <p:cNvGrpSpPr/>
          <p:nvPr/>
        </p:nvGrpSpPr>
        <p:grpSpPr>
          <a:xfrm>
            <a:off x="5643639" y="4202575"/>
            <a:ext cx="143272" cy="767152"/>
            <a:chOff x="5643639" y="4202575"/>
            <a:chExt cx="143272" cy="767152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74C0BFD4-EA5B-5848-9D2F-53D1E06F73E0}"/>
                </a:ext>
              </a:extLst>
            </p:cNvPr>
            <p:cNvSpPr/>
            <p:nvPr/>
          </p:nvSpPr>
          <p:spPr>
            <a:xfrm>
              <a:off x="5643639" y="4516362"/>
              <a:ext cx="138159" cy="13957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FFB74558-6DD4-0A46-B4EB-45C8D314597F}"/>
                </a:ext>
              </a:extLst>
            </p:cNvPr>
            <p:cNvSpPr/>
            <p:nvPr/>
          </p:nvSpPr>
          <p:spPr>
            <a:xfrm>
              <a:off x="5643639" y="4202575"/>
              <a:ext cx="138159" cy="13957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FF0A766-4B10-6B42-9130-D1662081C8BA}"/>
                </a:ext>
              </a:extLst>
            </p:cNvPr>
            <p:cNvSpPr/>
            <p:nvPr/>
          </p:nvSpPr>
          <p:spPr>
            <a:xfrm>
              <a:off x="5648752" y="4830149"/>
              <a:ext cx="138159" cy="139578"/>
            </a:xfrm>
            <a:prstGeom prst="rect">
              <a:avLst/>
            </a:prstGeom>
            <a:solidFill>
              <a:srgbClr val="652C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26C0774-A69E-374A-9943-263D0B16FC3C}"/>
              </a:ext>
            </a:extLst>
          </p:cNvPr>
          <p:cNvSpPr txBox="1"/>
          <p:nvPr/>
        </p:nvSpPr>
        <p:spPr>
          <a:xfrm>
            <a:off x="7764526" y="5148610"/>
            <a:ext cx="180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Incast aggregator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EC122-1E0A-074F-AE8E-53E49408DB55}"/>
              </a:ext>
            </a:extLst>
          </p:cNvPr>
          <p:cNvSpPr/>
          <p:nvPr/>
        </p:nvSpPr>
        <p:spPr>
          <a:xfrm>
            <a:off x="8949996" y="3907591"/>
            <a:ext cx="138159" cy="139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6AC0B1F-7386-BD47-88F8-6FEC898CE370}"/>
              </a:ext>
            </a:extLst>
          </p:cNvPr>
          <p:cNvSpPr/>
          <p:nvPr/>
        </p:nvSpPr>
        <p:spPr>
          <a:xfrm>
            <a:off x="8778768" y="3907591"/>
            <a:ext cx="138159" cy="139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5AAACDB-2B0D-5B42-9A83-DE5E8F2AAF23}"/>
              </a:ext>
            </a:extLst>
          </p:cNvPr>
          <p:cNvSpPr/>
          <p:nvPr/>
        </p:nvSpPr>
        <p:spPr>
          <a:xfrm>
            <a:off x="9121224" y="3907591"/>
            <a:ext cx="138159" cy="139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4" name="Picture 83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7299B780-42D7-DC4F-AEE7-4513C579F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2" y="2971012"/>
            <a:ext cx="915975" cy="915975"/>
          </a:xfrm>
          <a:prstGeom prst="rect">
            <a:avLst/>
          </a:prstGeom>
        </p:spPr>
      </p:pic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9B7AD597-5F25-784F-BC17-A50230DDB8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77A62F05-9A2E-C94E-A9E5-32DF34BD83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84182" cy="99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What is incast?</a:t>
            </a:r>
          </a:p>
        </p:txBody>
      </p:sp>
    </p:spTree>
    <p:extLst>
      <p:ext uri="{BB962C8B-B14F-4D97-AF65-F5344CB8AC3E}">
        <p14:creationId xmlns:p14="http://schemas.microsoft.com/office/powerpoint/2010/main" val="21612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37 C 0.01133 -0.10046 0.02305 -0.19699 -0.0069 -0.26111 C -0.03619 -0.32592 -0.17812 -0.39051 -0.17812 -0.39028 L -0.17812 -0.18981 C -0.17812 -0.18958 -0.17695 0.01088 -0.17695 0.0113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-185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0.00394 C 0.02201 -0.10995 0.03047 -0.22361 0.00886 -0.29884 C -0.0125 -0.37523 -0.11562 -0.45116 -0.11562 -0.45092 C -0.11562 -0.45116 -0.32044 -0.20509 -0.32044 -0.20486 C -0.35456 -0.1625 -0.32956 0.00995 -0.32969 0.01227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2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4 -0.00555 C -0.0155 -0.11296 -0.00326 -0.21991 -0.0349 -0.29097 C -0.06615 -0.36273 -0.21849 -0.43449 -0.21849 -0.43426 C -0.21849 -0.43449 -0.37357 -0.39745 -0.37357 -0.39722 C -0.39922 -0.39143 -0.47175 -0.16111 -0.47149 -0.16134 C -0.48763 -0.12245 -0.47969 0.00787 -0.47956 0.00741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7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-0.08657 C -0.00977 -0.25972 -0.0086 -0.43264 0.02799 -0.49514 C 0.06471 -0.55741 0.12461 -0.50046 0.20937 -0.46134 C 0.29414 -0.42222 0.41549 -0.34144 0.53698 -0.26042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7639 C -0.0138 -0.21481 -0.02786 -0.35324 -0.0056 -0.41898 C 0.0168 -0.48472 0.07839 -0.49769 0.13398 -0.4713 C 0.18971 -0.44491 0.32878 -0.26042 0.32878 -0.26042 L 0.32878 -0.26042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831 C -0.02148 -0.25718 -0.03437 -0.43125 0.00196 -0.50185 C 0.03829 -0.57245 0.16068 -0.54699 0.20977 -0.50671 C 0.25873 -0.46667 0.29597 -0.26042 0.29597 -0.26042 L 0.29597 -0.26042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E284-4276-4738-96C9-7FF5F31A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97F"/>
                </a:solidFill>
              </a:rPr>
              <a:t>What is incast?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46E9A802-97B2-1F47-B5E6-28C1CC38C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90" y="3733799"/>
            <a:ext cx="739222" cy="784552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99C29ABB-EC98-B14C-91BB-3F55A520D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33800"/>
            <a:ext cx="739222" cy="78455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DE08DE1-6319-0B48-8872-730B19EC22F3}"/>
              </a:ext>
            </a:extLst>
          </p:cNvPr>
          <p:cNvSpPr txBox="1"/>
          <p:nvPr/>
        </p:nvSpPr>
        <p:spPr>
          <a:xfrm>
            <a:off x="13511514" y="1863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27E96B-50B3-8043-9DAA-C1783232F6A5}"/>
              </a:ext>
            </a:extLst>
          </p:cNvPr>
          <p:cNvCxnSpPr>
            <a:cxnSpLocks/>
            <a:endCxn id="227" idx="0"/>
          </p:cNvCxnSpPr>
          <p:nvPr/>
        </p:nvCxnSpPr>
        <p:spPr>
          <a:xfrm flipH="1">
            <a:off x="4408211" y="1920834"/>
            <a:ext cx="1463246" cy="18129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039BE1-0A32-174D-BC96-B435FDF0CA04}"/>
              </a:ext>
            </a:extLst>
          </p:cNvPr>
          <p:cNvCxnSpPr>
            <a:cxnSpLocks/>
            <a:endCxn id="216" idx="0"/>
          </p:cNvCxnSpPr>
          <p:nvPr/>
        </p:nvCxnSpPr>
        <p:spPr>
          <a:xfrm flipH="1">
            <a:off x="5866801" y="1920833"/>
            <a:ext cx="4656" cy="181296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A174D7-92F1-8A41-81C3-265428160E59}"/>
              </a:ext>
            </a:extLst>
          </p:cNvPr>
          <p:cNvCxnSpPr>
            <a:cxnSpLocks/>
          </p:cNvCxnSpPr>
          <p:nvPr/>
        </p:nvCxnSpPr>
        <p:spPr>
          <a:xfrm>
            <a:off x="5871458" y="1920834"/>
            <a:ext cx="1482291" cy="181296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6B96070-9000-F242-A08A-3B1B042501B7}"/>
              </a:ext>
            </a:extLst>
          </p:cNvPr>
          <p:cNvSpPr txBox="1"/>
          <p:nvPr/>
        </p:nvSpPr>
        <p:spPr>
          <a:xfrm rot="18921782">
            <a:off x="4978100" y="2063769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 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92A910B-CACD-6B4F-9AAD-088E646BCBF4}"/>
              </a:ext>
            </a:extLst>
          </p:cNvPr>
          <p:cNvSpPr txBox="1"/>
          <p:nvPr/>
        </p:nvSpPr>
        <p:spPr>
          <a:xfrm rot="16200000">
            <a:off x="5355503" y="2390825"/>
            <a:ext cx="7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 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1FD87E0-AB45-6042-B0F3-CAA462C26235}"/>
              </a:ext>
            </a:extLst>
          </p:cNvPr>
          <p:cNvSpPr txBox="1"/>
          <p:nvPr/>
        </p:nvSpPr>
        <p:spPr>
          <a:xfrm rot="3034363">
            <a:off x="5996451" y="2054752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 3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D09A8B-7272-9F41-B0AD-91DF42443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978" y="1259126"/>
            <a:ext cx="1199605" cy="6431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98E9B4-CF20-7E43-849E-CEDF6A4F5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20" y="3733799"/>
            <a:ext cx="739222" cy="78455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4D2777F-DB25-9345-956D-8D2B52E665FF}"/>
              </a:ext>
            </a:extLst>
          </p:cNvPr>
          <p:cNvGrpSpPr/>
          <p:nvPr/>
        </p:nvGrpSpPr>
        <p:grpSpPr>
          <a:xfrm>
            <a:off x="7372515" y="1078372"/>
            <a:ext cx="3567182" cy="1495292"/>
            <a:chOff x="6738171" y="1529671"/>
            <a:chExt cx="2786829" cy="9518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68D42F-4A90-9947-B40E-AD9DDD131CB5}"/>
                </a:ext>
              </a:extLst>
            </p:cNvPr>
            <p:cNvSpPr/>
            <p:nvPr/>
          </p:nvSpPr>
          <p:spPr>
            <a:xfrm>
              <a:off x="6738171" y="1529671"/>
              <a:ext cx="2786829" cy="93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3B30849-5514-D945-96BD-8C105F3FC9CB}"/>
                </a:ext>
              </a:extLst>
            </p:cNvPr>
            <p:cNvGrpSpPr/>
            <p:nvPr/>
          </p:nvGrpSpPr>
          <p:grpSpPr>
            <a:xfrm>
              <a:off x="7199339" y="1879345"/>
              <a:ext cx="2087604" cy="217273"/>
              <a:chOff x="9452474" y="2017059"/>
              <a:chExt cx="1154566" cy="17526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4F95B0B-0E92-E744-A27A-39D4F5A16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2474" y="2017059"/>
                <a:ext cx="11545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C9B75E3-8BAE-3B48-884F-A46B95E11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2474" y="2192319"/>
                <a:ext cx="11545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80E1FC1-43B5-0A43-8F00-BFEF8C4A1247}"/>
                  </a:ext>
                </a:extLst>
              </p:cNvPr>
              <p:cNvCxnSpPr/>
              <p:nvPr/>
            </p:nvCxnSpPr>
            <p:spPr>
              <a:xfrm>
                <a:off x="10607040" y="2017059"/>
                <a:ext cx="0" cy="1752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3C7B07-C04D-0E47-983B-347DB56BC457}"/>
                </a:ext>
              </a:extLst>
            </p:cNvPr>
            <p:cNvSpPr txBox="1"/>
            <p:nvPr/>
          </p:nvSpPr>
          <p:spPr>
            <a:xfrm>
              <a:off x="6780638" y="1560907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367FD1-1F58-2545-BCEA-58DCB40D8F12}"/>
                </a:ext>
              </a:extLst>
            </p:cNvPr>
            <p:cNvSpPr txBox="1"/>
            <p:nvPr/>
          </p:nvSpPr>
          <p:spPr>
            <a:xfrm>
              <a:off x="6780628" y="1849308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AAA4A6-6F3A-8A42-8740-5D4FDB1AD0E1}"/>
                </a:ext>
              </a:extLst>
            </p:cNvPr>
            <p:cNvSpPr txBox="1"/>
            <p:nvPr/>
          </p:nvSpPr>
          <p:spPr>
            <a:xfrm>
              <a:off x="6780629" y="2144802"/>
              <a:ext cx="418704" cy="33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88" dirty="0">
                  <a:latin typeface="Arial" charset="0"/>
                  <a:ea typeface="Arial" charset="0"/>
                  <a:cs typeface="Arial" charset="0"/>
                </a:rPr>
                <a:t>Q</a:t>
              </a:r>
              <a:r>
                <a:rPr lang="en-US" sz="1588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31D2ACE-05B8-744F-8E8B-E101AA6861EF}"/>
                </a:ext>
              </a:extLst>
            </p:cNvPr>
            <p:cNvGrpSpPr/>
            <p:nvPr/>
          </p:nvGrpSpPr>
          <p:grpSpPr>
            <a:xfrm>
              <a:off x="7199340" y="2157900"/>
              <a:ext cx="2087616" cy="217974"/>
              <a:chOff x="9479428" y="2017056"/>
              <a:chExt cx="1154572" cy="17526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587F478-611A-CD45-BB41-7920859B0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9428" y="2017056"/>
                <a:ext cx="1154568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C1BB8A3-5A09-B349-A958-800350373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9428" y="2190375"/>
                <a:ext cx="1154568" cy="19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BE037FA-714A-E642-AB10-2336C8E660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3996" y="2017059"/>
                <a:ext cx="4" cy="1752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C22820B-637C-8E4D-A897-961F79650D01}"/>
                </a:ext>
              </a:extLst>
            </p:cNvPr>
            <p:cNvCxnSpPr>
              <a:cxnSpLocks/>
            </p:cNvCxnSpPr>
            <p:nvPr/>
          </p:nvCxnSpPr>
          <p:spPr>
            <a:xfrm>
              <a:off x="7199341" y="1595524"/>
              <a:ext cx="20876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B2DDB69-6758-3A4D-90E3-6FBFAB52A54A}"/>
                </a:ext>
              </a:extLst>
            </p:cNvPr>
            <p:cNvCxnSpPr>
              <a:cxnSpLocks/>
            </p:cNvCxnSpPr>
            <p:nvPr/>
          </p:nvCxnSpPr>
          <p:spPr>
            <a:xfrm>
              <a:off x="7199341" y="1813495"/>
              <a:ext cx="20876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7B6AF4-21DE-4B4C-B40B-4BBA924C9273}"/>
                </a:ext>
              </a:extLst>
            </p:cNvPr>
            <p:cNvCxnSpPr>
              <a:cxnSpLocks/>
            </p:cNvCxnSpPr>
            <p:nvPr/>
          </p:nvCxnSpPr>
          <p:spPr>
            <a:xfrm>
              <a:off x="9286945" y="1595524"/>
              <a:ext cx="7" cy="2179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87CCCFA-CF13-BD42-8520-A3ED568BD289}"/>
              </a:ext>
            </a:extLst>
          </p:cNvPr>
          <p:cNvSpPr/>
          <p:nvPr/>
        </p:nvSpPr>
        <p:spPr>
          <a:xfrm>
            <a:off x="4295070" y="2069125"/>
            <a:ext cx="474468" cy="3385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138B61-C8B9-5D4A-B572-5AA1D7C6DBF4}"/>
              </a:ext>
            </a:extLst>
          </p:cNvPr>
          <p:cNvSpPr/>
          <p:nvPr/>
        </p:nvSpPr>
        <p:spPr>
          <a:xfrm>
            <a:off x="3820592" y="2068498"/>
            <a:ext cx="474468" cy="3385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8A5F9D4-340D-3F4E-A3C2-4C70356EFD3D}"/>
              </a:ext>
            </a:extLst>
          </p:cNvPr>
          <p:cNvSpPr/>
          <p:nvPr/>
        </p:nvSpPr>
        <p:spPr>
          <a:xfrm>
            <a:off x="3346104" y="2069650"/>
            <a:ext cx="474468" cy="338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8F2AFB-BC20-754E-97BD-C8497AAD9261}"/>
              </a:ext>
            </a:extLst>
          </p:cNvPr>
          <p:cNvSpPr/>
          <p:nvPr/>
        </p:nvSpPr>
        <p:spPr>
          <a:xfrm>
            <a:off x="2871606" y="2068687"/>
            <a:ext cx="474468" cy="3385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7D0AF9-6EFF-B54A-AD64-FDAA3AD85A6E}"/>
              </a:ext>
            </a:extLst>
          </p:cNvPr>
          <p:cNvSpPr/>
          <p:nvPr/>
        </p:nvSpPr>
        <p:spPr>
          <a:xfrm>
            <a:off x="2397123" y="2073766"/>
            <a:ext cx="474468" cy="338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9FBA31-2193-A345-B803-B8B65D2FFCEA}"/>
              </a:ext>
            </a:extLst>
          </p:cNvPr>
          <p:cNvSpPr/>
          <p:nvPr/>
        </p:nvSpPr>
        <p:spPr>
          <a:xfrm>
            <a:off x="1922638" y="2073138"/>
            <a:ext cx="474468" cy="3385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0ADDD5F-CDC6-454B-A288-3899F9789E50}"/>
              </a:ext>
            </a:extLst>
          </p:cNvPr>
          <p:cNvSpPr/>
          <p:nvPr/>
        </p:nvSpPr>
        <p:spPr>
          <a:xfrm>
            <a:off x="1026622" y="2065374"/>
            <a:ext cx="474468" cy="338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69FE075-E893-8F47-BA7C-F6420EC51BAA}"/>
              </a:ext>
            </a:extLst>
          </p:cNvPr>
          <p:cNvSpPr/>
          <p:nvPr/>
        </p:nvSpPr>
        <p:spPr>
          <a:xfrm>
            <a:off x="487701" y="2066542"/>
            <a:ext cx="474468" cy="3385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6" name="Picture 3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A7387D6-A7AE-CF47-B3A1-AAD90A904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91" y="1829563"/>
            <a:ext cx="771349" cy="730049"/>
          </a:xfrm>
          <a:prstGeom prst="rect">
            <a:avLst/>
          </a:prstGeom>
        </p:spPr>
      </p:pic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CDC9FABD-AB45-0541-A70A-9E4737792F5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6D7AA-D153-B04F-82B6-11F501746737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9603B8-A5FF-B44F-8F76-34172B599CA0}"/>
              </a:ext>
            </a:extLst>
          </p:cNvPr>
          <p:cNvSpPr txBox="1"/>
          <p:nvPr/>
        </p:nvSpPr>
        <p:spPr>
          <a:xfrm>
            <a:off x="6472076" y="4538654"/>
            <a:ext cx="180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Incast aggregator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5854FFD-6AAB-684D-9C6D-6D27EEECA022}"/>
              </a:ext>
            </a:extLst>
          </p:cNvPr>
          <p:cNvSpPr/>
          <p:nvPr/>
        </p:nvSpPr>
        <p:spPr>
          <a:xfrm>
            <a:off x="1060999" y="5013532"/>
            <a:ext cx="9690127" cy="12174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4000" b="1" dirty="0">
                <a:solidFill>
                  <a:schemeClr val="tx1"/>
                </a:solidFill>
              </a:rPr>
              <a:t>Incast + shallow buffers = packet drops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16 L 0.48125 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2.59259E-6 L 0.48177 0.0004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1.11111E-6 L 0.4819 1.11111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2.59259E-6 L 0.48177 2.59259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0115 L 0.48216 -0.001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116 L 0.48216 -0.0011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438 0 " pathEditMode="relative" ptsTypes="AA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438 0 " pathEditMode="relative" ptsTypes="AA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6566-B7CF-5246-B9EB-15098828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948"/>
            <a:ext cx="10515600" cy="5495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Many-to-one traffic pattern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Multiple servers send their data to a single server simultaneously: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A server sends a query to multiple servers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Queried servers send their reply to the querying server </a:t>
            </a:r>
            <a:r>
              <a:rPr lang="en-US" dirty="0">
                <a:solidFill>
                  <a:srgbClr val="FF0000"/>
                </a:solidFill>
              </a:rPr>
              <a:t>concurrently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 in modern datacenter networks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Social networking, real-time indexing, Web 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Mostly short flows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Incast leads to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Long queues (long tails), packet loss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2546-AC73-494D-9AB3-430E5036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D7AA-D153-B04F-82B6-11F501746737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B4B8CC-A0D4-F644-9734-810055D814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84182" cy="99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97F"/>
                </a:solidFill>
              </a:rPr>
              <a:t>Incast</a:t>
            </a:r>
          </a:p>
        </p:txBody>
      </p:sp>
    </p:spTree>
    <p:extLst>
      <p:ext uri="{BB962C8B-B14F-4D97-AF65-F5344CB8AC3E}">
        <p14:creationId xmlns:p14="http://schemas.microsoft.com/office/powerpoint/2010/main" val="82933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23537</TotalTime>
  <Words>1387</Words>
  <Application>Microsoft Macintosh PowerPoint</Application>
  <PresentationFormat>Widescreen</PresentationFormat>
  <Paragraphs>401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ResQueue: A Smarter Datacenter Flow Scheduler </vt:lpstr>
      <vt:lpstr>Outline</vt:lpstr>
      <vt:lpstr>Datacenter traffic characteristics</vt:lpstr>
      <vt:lpstr>Goal: Joint optimization of short flows’ completion times and long flows’ throughput </vt:lpstr>
      <vt:lpstr>Outline</vt:lpstr>
      <vt:lpstr>PowerPoint Presentation</vt:lpstr>
      <vt:lpstr>PowerPoint Presentation</vt:lpstr>
      <vt:lpstr>What is incast?</vt:lpstr>
      <vt:lpstr>PowerPoint Presentation</vt:lpstr>
      <vt:lpstr>PowerPoint Presentation</vt:lpstr>
      <vt:lpstr>Outline</vt:lpstr>
      <vt:lpstr>Idea and opportunity</vt:lpstr>
      <vt:lpstr>PowerPoint Presentation</vt:lpstr>
      <vt:lpstr>PowerPoint Presentation</vt:lpstr>
      <vt:lpstr>Idea and opportunity</vt:lpstr>
      <vt:lpstr>Idea and opportunity</vt:lpstr>
      <vt:lpstr>PowerPoint Presentation</vt:lpstr>
      <vt:lpstr>Outline</vt:lpstr>
      <vt:lpstr>ResQueue: Design</vt:lpstr>
      <vt:lpstr>PowerPoint Presentation</vt:lpstr>
      <vt:lpstr>PowerPoint Presentation</vt:lpstr>
      <vt:lpstr>ResQueue: Design (cont.)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Pulser: Fast Congestion Response Using Explicit Incast Notifications for Datacenter Networks</dc:title>
  <dc:subject/>
  <dc:creator>Almasi, Hamidreza</dc:creator>
  <cp:keywords/>
  <dc:description/>
  <cp:lastModifiedBy>Rezaei, Hamed</cp:lastModifiedBy>
  <cp:revision>540</cp:revision>
  <dcterms:created xsi:type="dcterms:W3CDTF">2019-06-16T01:38:28Z</dcterms:created>
  <dcterms:modified xsi:type="dcterms:W3CDTF">2020-04-24T07:11:39Z</dcterms:modified>
  <cp:category/>
</cp:coreProperties>
</file>