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4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6"/>
  </p:notesMasterIdLst>
  <p:handoutMasterIdLst>
    <p:handoutMasterId r:id="rId57"/>
  </p:handoutMasterIdLst>
  <p:sldIdLst>
    <p:sldId id="2687" r:id="rId2"/>
    <p:sldId id="2722" r:id="rId3"/>
    <p:sldId id="2724" r:id="rId4"/>
    <p:sldId id="2772" r:id="rId5"/>
    <p:sldId id="2726" r:id="rId6"/>
    <p:sldId id="2732" r:id="rId7"/>
    <p:sldId id="2727" r:id="rId8"/>
    <p:sldId id="325" r:id="rId9"/>
    <p:sldId id="334" r:id="rId10"/>
    <p:sldId id="2728" r:id="rId11"/>
    <p:sldId id="2773" r:id="rId12"/>
    <p:sldId id="2729" r:id="rId13"/>
    <p:sldId id="2731" r:id="rId14"/>
    <p:sldId id="2730" r:id="rId15"/>
    <p:sldId id="2776" r:id="rId16"/>
    <p:sldId id="2734" r:id="rId17"/>
    <p:sldId id="2735" r:id="rId18"/>
    <p:sldId id="2736" r:id="rId19"/>
    <p:sldId id="2737" r:id="rId20"/>
    <p:sldId id="2740" r:id="rId21"/>
    <p:sldId id="2738" r:id="rId22"/>
    <p:sldId id="2739" r:id="rId23"/>
    <p:sldId id="2747" r:id="rId24"/>
    <p:sldId id="2775" r:id="rId25"/>
    <p:sldId id="2746" r:id="rId26"/>
    <p:sldId id="2745" r:id="rId27"/>
    <p:sldId id="2748" r:id="rId28"/>
    <p:sldId id="2749" r:id="rId29"/>
    <p:sldId id="2741" r:id="rId30"/>
    <p:sldId id="2742" r:id="rId31"/>
    <p:sldId id="2743" r:id="rId32"/>
    <p:sldId id="2744" r:id="rId33"/>
    <p:sldId id="2750" r:id="rId34"/>
    <p:sldId id="2756" r:id="rId35"/>
    <p:sldId id="2757" r:id="rId36"/>
    <p:sldId id="2758" r:id="rId37"/>
    <p:sldId id="2751" r:id="rId38"/>
    <p:sldId id="2752" r:id="rId39"/>
    <p:sldId id="2753" r:id="rId40"/>
    <p:sldId id="2754" r:id="rId41"/>
    <p:sldId id="2755" r:id="rId42"/>
    <p:sldId id="2769" r:id="rId43"/>
    <p:sldId id="2771" r:id="rId44"/>
    <p:sldId id="2774" r:id="rId45"/>
    <p:sldId id="2760" r:id="rId46"/>
    <p:sldId id="2762" r:id="rId47"/>
    <p:sldId id="2777" r:id="rId48"/>
    <p:sldId id="2780" r:id="rId49"/>
    <p:sldId id="2765" r:id="rId50"/>
    <p:sldId id="2766" r:id="rId51"/>
    <p:sldId id="2779" r:id="rId52"/>
    <p:sldId id="2767" r:id="rId53"/>
    <p:sldId id="2759" r:id="rId54"/>
    <p:sldId id="2721" r:id="rId55"/>
  </p:sldIdLst>
  <p:sldSz cx="12192000" cy="6858000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319" userDrawn="1">
          <p15:clr>
            <a:srgbClr val="A4A3A4"/>
          </p15:clr>
        </p15:guide>
        <p15:guide id="4" pos="7679" userDrawn="1">
          <p15:clr>
            <a:srgbClr val="A4A3A4"/>
          </p15:clr>
        </p15:guide>
        <p15:guide id="5" orient="horz" pos="2183" userDrawn="1">
          <p15:clr>
            <a:srgbClr val="A4A3A4"/>
          </p15:clr>
        </p15:guide>
        <p15:guide id="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ett Chen" initials="" lastIdx="5" clrIdx="0"/>
  <p:cmAuthor id="1" name="Brett Zhiyuan Chen" initials="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6600"/>
    <a:srgbClr val="00863D"/>
    <a:srgbClr val="3366FF"/>
    <a:srgbClr val="700000"/>
    <a:srgbClr val="FF9900"/>
    <a:srgbClr val="5D2884"/>
    <a:srgbClr val="3333FF"/>
    <a:srgbClr val="FFFF00"/>
    <a:srgbClr val="29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9" autoAdjust="0"/>
    <p:restoredTop sz="93963" autoAdjust="0"/>
  </p:normalViewPr>
  <p:slideViewPr>
    <p:cSldViewPr>
      <p:cViewPr varScale="1">
        <p:scale>
          <a:sx n="65" d="100"/>
          <a:sy n="65" d="100"/>
        </p:scale>
        <p:origin x="620" y="24"/>
      </p:cViewPr>
      <p:guideLst>
        <p:guide orient="horz" pos="2160"/>
        <p:guide pos="3840"/>
        <p:guide orient="horz" pos="4319"/>
        <p:guide pos="7679"/>
        <p:guide orient="horz" pos="218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094"/>
    </p:cViewPr>
  </p:sorterViewPr>
  <p:notesViewPr>
    <p:cSldViewPr>
      <p:cViewPr varScale="1">
        <p:scale>
          <a:sx n="105" d="100"/>
          <a:sy n="105" d="100"/>
        </p:scale>
        <p:origin x="-1440" y="-72"/>
      </p:cViewPr>
      <p:guideLst>
        <p:guide orient="horz" pos="2928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1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algn="r"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8832195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algn="r"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fld id="{5DB034C7-4270-483D-8BDF-C000EEEF1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26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03:33:46.6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4536 19 1416,'-1'1'275,"-1"-1"0,0 0 0,1-1 0,-1 1 0,0 0 0,1 0 1,-1-1-1,-2 0 0,4 1-147,-1-1 0,1 1 0,-1 0 1,1-1-1,-1 1 0,1-1 1,0 1-1,-1-1 0,1 1 0,0-1 1,-1 1-1,1-1 0,0 0 1,-1 1-1,1-1 0,0 1 1,0-1-1,0 0 0,0 1 0,0-1 1,-1 1-1,1-1 0,0 0 1,1 0-1,-2 0 91,0 1 0,0-1 1,0 1-1,0 0 0,0 0 0,0 0 1,0-1-1,0 1 0,0 0 0,0 0 1,0 0-1,0 1 0,1-1 1,-1 0-1,0 0 0,-2 1 0,0 3-169,-1 1 0,0 0 0,-4 9 0,-6 7 94,-25 28 152,11-17-152,7-9 2,18-20-109,0 0-1,1 0 1,-8 5 0,7-5 6,-1 0 1,-7 8-1,-13 15 25,-5 4-45,-11 14-8,36-40-11,1 0 0,-1 0 0,0 0 1,-1-1-1,-3 4 0,1-3 3,1 0 10,0-1-1,0 0 1,-12 5 0,12-6 22,0 1 1,0 0-1,-8 4 0,-3 2 72,15-8-106,1 0 0,-1 0-1,0 0 1,0 0 0,0 0-1,1 0 1,-1 0 0,0 1 0,1-1-1,-1 0 1,-1 3 0,-1 2 11,-1 0 0,-5 5 0,1-6 5,1-2-4,2 0-5,4-2-7,0 0 0,0 1 0,0-1 0,0 0 0,1 1-1,-1-1 1,-2 3 0,1-1 5,0 1 0,-1-1 0,0 0-1,1 0 1,-8 4 0,7-4 2,0-1 0,-1 1 0,2 0 0,-6 5 0,4-2 8,-14 16 74,-40 37 0,48-49-87,9-8-5,0 0-1,-1 1 1,1-1 0,-4 2 0,-1 1 1,1 0 1,0 0-1,0 1 0,-5 6 1,-13 12 3,2-3 4,17-15-5,-1-1 0,1 0 1,-1 0-1,0 0 0,-7 3 0,3-2 34,1 1 0,-10 8 0,16-12-32,2-2-6,-1 0 1,1 0-1,0 0 1,0 0-1,0 1 1,0-1 0,0 0-1,0 1 1,0 1-1,1-3-2,0 0 0,-1 0 1,1 1-1,0-1 0,0 0 0,0 0 0,0 0 1,0 0-1,0 0 0,0 0 0,0 0 1,0 0-1,-1 0 0,1 0 0,0 0 0,0 0 1,0 1-1,0-1 0,0 0 0,0 0 0,0 0 1,-1 0-1,1 0 0,0 0 0,0 0 1,0 0-1,0 0 0,0 0 0,0 0 0,-1 0 1,1-1-1,-4 2 8,2 1-6,0 0 0,0 0 0,1 0 0,-1 0 0,-2 5-1,-6 6 4,-42 49 27,50-60-32,0 0 1,0 0-1,0-1 0,-1 1 1,-4 2-1,-4 4 5,-5 9-4,-31 28-1,45-41 3,-1-1 0,0 1 0,1-1 0,-3 8 0,4-10-3,0 0 0,0 0 1,0 0-1,0 0 0,0 0 1,0 0-1,0 0 1,0 0-1,-1 0 0,1 0 1,0-1-1,0 1 1,-1 0-1,1-1 0,0 1 1,-2-1-1,0 1 1,1 0-1,-1 0 0,1 1 1,0-1-1,-4 3 1,-9 12-1,13-13 0,0-1 0,-1 1 0,1 0 0,-1-1 0,1 0 0,-1 1 0,-4 1 0,-25 16 2,-9 4 3,32-19-4,0 0 0,1 1 0,0-1 0,0 2 0,0-1 0,1 1 0,0 0 0,-8 11 0,11-14-1,0 0 0,0-1 0,-1 1 0,1-1 0,-1 0 0,-9 5 0,8-5 0,-1 1 0,1 0 1,-8 7-1,0 3 2,8-8-1,-1 0 0,1 0 0,-1-1 0,-12 8 0,9-6-1,0-1 0,-15 14 0,3-2 0,13-10 2,-12 12 0,12-12 0,-15 13 0,14-13-4,0 0 0,0 0 0,-10 12 0,16-16 2,0-1 0,-1 1 0,1-1 0,-1 0 0,0 0 0,0-1 0,0 1 0,0-1 0,-7 2 0,-9 5 0,18-7-1,-1 0 1,1 1-1,0-1 1,0 1-1,0 0 1,0 0-1,1 0 1,-1 0-1,1 1 1,-4 5-1,3-3 1,-1-1-1,-8 10 0,11-14 1,-1 1 0,0 0 0,0 0 0,0 0 0,0 0 0,1 1 0,-1-1 0,-1 3 0,3-3 0,-1 0 0,-1 0 0,1-1 0,0 1 0,0-1 0,-1 1 0,-1 1 0,-7 8 7,8-8-7,1-1 0,-1 0 0,0 1 0,-1-1 1,1 0-1,0 0 0,-4 2 0,-5 5 0,7-6 0,0-1 0,0 1 0,0 0 0,-5 1 0,4-2 0,1 0 0,0 1 0,0-1 0,-6 6 0,2 0-2,0 0 1,-8 12-1,-11 12-1,23-28 3,0 0 0,1 1 0,-1 0 0,1 0 0,-5 9 0,7-12-1,-1 1 0,0 0 0,0 0 0,-1 0 0,1-1 0,0 1 0,-4 2 0,0-4-13,6-1 14,0 0 0,0 0-1,0 0 1,0 0 0,-1 1 0,1-1 0,0 0-1,0 0 1,0 0 0,0 0 0,-1 0-1,1 0 1,0 0 0,0 0 0,0 0 0,0 0-1,0 1 1,0-1 0,-1 0 0,1 0-1,0 0 1,0 0 0,0 0 0,0 0 0,0 1-1,0-1 1,0 0 0,0 0 0,0 0-1,0 0 1,0 1 0,-1-1 0,1 0 0,0 0-1,0 0 1,0 0 0,0 1 0,0-1-1,1 0 1,-17 67-1,15-60 0,0-4 0,1 1 0,-2 0-1,1-1 1,-2 6 0,2-7 2,0 0 0,0 1 0,1-1 0,-1 1 0,1-1 1,-1 1-1,1-1 0,0 5 0,3 22 13,-1-5-7,-2-18-2,1-1-1,0 1 1,0-1 0,0 1-1,1-1 1,0 0 0,0 0-1,0 1 1,4 5 0,-4-8-4,-1-1 5,1 0-1,0 1 1,0-1 0,-1 0 0,1-1 0,5 4 0,-5-3 1,1 0 1,-1 1 0,1-1 0,2 4 0,-4-4 1,1 1 1,0 0-1,0-1 1,0 0-1,0 1 1,0-1-1,1 0 1,-1 0-1,1 0 0,4 3 1,0-1 12,-1 1 0,1 0 0,6 8 0,-10-11-15,0 0 0,0 0 0,0 0 0,0 0 0,0-1 0,0 1 0,6 1 0,-5-2 1,5 1 7,-8-1-14,1-1 1,-1 0-1,0 0 1,1 1-1,-1-1 1,0 1-1,1-1 1,-1 1-1,0 0 1,0-1-1,0 1 1,1 0-1,-1 0 1,0 0-1,0 0 0,1 2 1,-1-2-1,0 0 0,0-1 1,-1 1-1,1 0 0,0 0 0,0-1 1,0 1-1,0-1 0,0 1 0,0-1 1,0 1-1,2 0 0,17 4 19,-5-1 1,-9-2-11,-1 0-3,-1 0 1,0 0-1,1 0 1,6 5-1,37 24 17,-46-30-21,0 0 1,-1 1-1,1-1 0,0 0 1,0-1-1,0 1 0,1 0 1,-1 0-1,0-1 0,0 0 0,0 1 1,0-1-1,1 0 0,-1 0 1,4 0-1,6-1 16,75 17 96,-22-4-69,-15-7 3,-3-1-2,-19-2 1,1-1-1,36-3 0,1-1 27,-27 3-29,10 0 16,55 6 0,-84-3-54,3 0 10,0-1 0,43-1-1,181-45 324,-72 9-243,24 5-45,-173 27-36,1 1 0,43 2 1,-44 1-4,1-1 0,35-5 0,86-13 65,44 14-9,85-7-18,-240 8-43,45 2 0,-46 1 0,49-5 0,53-10 14,-103 13-9,66 4 0,-54 1 20,-1-2-1,1-3 0,48-7 1,-57 5 8,1 2 0,-1 2 1,56 6-1,-38-1-14,1-3-1,0-2 1,82-10 0,-65 3-15,27-3-2,-90 8-8,0 2-1,0 0 1,0 0-1,19 3 0,-17-1 2,1-1 0,24-1-1,-19-1 1,0-2-1,30-8 1,-36 8 0,0 0-1,1 0 1,25 0-1,42 5-4,2 0 19,-82-2-16,131-10 30,-114 8-27,-1 1 0,21 1 0,-13 0-1,25-3 13,-30 2-3,33-5-1,-46 4-4,-3 1-6,-1 1 0,0-1-1,0 1 1,0-1-1,1 1 1,-1 0-1,0 0 1,5 1-1,3 0 1,5-1 4,0 1-1,0 1 0,0 0 0,27 8 0,2 7 7,-26-9 0,-14-5-4,1 0 0,7 5 1,3 1 4,-11-6-12,-1-1 1,0 0 0,0 0 0,6 5-1,-4-3 0,-5-4-1,-1 0 0,1 0 1,0 1-1,-1-1 1,1 1-1,-1-1 1,1 1-1,-1-1 0,1 1 1,-1-1-1,1 1 1,-1-1-1,1 1 0,-1-1 1,1 1-1,-1 0 1,0-1-1,1 2 0,0 0 2,0 0 0,0 0-1,0 0 1,1 0 0,-1 0-1,3 2 1,3 5 2,0 0-4,-4-6 0,0 1 0,-1-1 0,0 1 0,3 5 0,-2-4 0,0 0 0,0 0 0,6 8 0,-5-9 0,-1 1 0,0 0 0,0 0 0,3 7 0,-1 2 4,4 17 0,-8-25 1,1-1-1,-1 1 0,-1-1 0,1 1 0,-1 0 0,0-1 1,-1 8-1,1-11 0,-1 1-1,0-1 1,0 1 0,0-1 0,-3 4 0,1 1-6,3-7 1,-6 10-11,6-10 12,0 0 0,-1 1 0,1-1 0,0 1 0,-1-1 0,1 1-1,0-1 1,-1 0 0,1 1 0,-1-1 0,1 0 0,0 1 0,-1-1 0,1 0 0,-1 0 0,1 1 0,-2-1-1,2 1 1,-1-1 0,0 1 0,0 0 0,0 0 0,1 0 0,-1-1 0,0 1 0,1 0 0,-1 0 0,1 0 0,-1 2 0,-1 0 0,-5 9 2,-1-1 0,0 0 0,-12 12 0,15-16-1,5-7-2,0 1 1,0-1 0,-1 1 0,1-1 0,0 1 0,-1-1 0,1 1 0,0-1 0,-1 1 0,1-1 0,-1 0 0,1 1-1,-1-1 1,1 0 0,-1 1 0,-8 4-7,-14 6-1,4 1 8,9-3-8,-3 0-6,-5 4-4,4-8 13,12-4 5,-1 0-1,1 0 1,-1 0-1,1 0 1,-5 3-1,-44 29-21,48-32 21,1 1-1,-1-1 1,0 0 0,-4 1 0,-8 5-3,6-4 3,6-2 1,0 0-1,1 0 0,-1 1 1,1-1-1,-1 0 1,1 1-1,0 0 0,-4 2 1,-33 32-2,36-33 2,0 0 0,0-1 0,1 0 0,-2 0 0,1 0 0,0 0 0,0 0 0,-1-1 0,1 0 0,0 1 0,-5 0 0,-1 0 0,-5 2 7,-16 3-1,18-5 0,1 0 0,-13 5 0,9-2-5,0-1-1,-19 3 1,-15 4-2,15-2 1,17-6 0,-27 11 0,-116 53-6,136-58 4,11-4 2,-15 7 0,-3 2 2,-1 0-1,-1-2 0,0-2 1,0-1-1,-54 8 0,-127 18 15,40-1-1,95-18-11,39-7-2,0-2-1,-51 3 1,6 0 7,30-2-3,-61 11-6,21-3 16,47-9-13,1 1 0,-64 20 0,85-19 6,0-1-1,-31 4 1,-38 12 4,50-12-12,12-2 1,-11 2 4,25-7 4,-20 7-1,15-4 6,-1 1 8,16-6-9,0 0-1,0 0 1,-17 2-1,-113 19 100,129-22-106,-26 3 17,24-4-13,1 1 0,-16 4 1,-1 2 3,1-1 1,-41 6-1,47-10-11,-36 11 0,1-1 7,-17-4 34,46-7-26,-80 1 81,26-2-16,-40 4 57,93-2-109,1 1-1,-44 13 1,54-13-29,0-1 1,-24 3 0,-5 0-3,-99 15 6,84-13-2,23-2-2,9-3-2,3 1 3,-30 0 0,-18-7 8,-20 0-8,-60 14 3,128-7-11,0 1 0,-32 10-1,-20 5 2,-43 6 3,82-17 6,4 1-4,15-5 2,-35 6 0,-85 1 7,-75 8 10,68 7-23,50-9 2,31-7 7,-149 32 28,31 1-11,61-12 8,91-23-32,3 0 0,-22 5 0,7-4 4,-73 23 0,6-3-12,44-14 8,49-13 0,11-1-2,0-1 0,0 1 1,-7 3-1,-4 2 1,-18 5-3,-55 30 0,83-37 4,-1-1 0,1 0 0,-1-1 0,1 0 0,-12 2 0,-8 3 0,-24 5 0,43-11 0,4-1 0,0-1 0,0 2 0,0-1 0,1 0 0,-9 4 0,-83 38-11,80-36 7,12-6 3,0 2 1,0-1-1,-4 3 0,-10 6-4,-27 4 2,17-5-2,18-7 5,-1 0-1,2 1 0,-18 8 0,6 1-3,6-4-4,-1 0-1,-31 12 1,36-17 5,1 1 0,-1 0-1,1 1 1,-16 10 0,-35 33-14,39-31 17,13-12 3,-19 12 0,22-15-9,-1 1 0,0 0 0,1 1-1,0-1 1,-11 11 0,12-8-5,1 1 0,-8 13 0,12-20 9,-4 8-10,1-1 0,-3 10 0,1-2 2,5-13 6,-1-1 1,1 1-1,-1 0 1,1 4-1,-1 9-10,-1-15 7,2-1 6,0 0 1,0 0 0,0 0-1,0 0 1,-1 0-1,1 0 1,0 0 0,0 0-1,0 0 1,0 0 0,0 0-1,0 0 1,0 0-1,0 0 1,0 0 0,0 0-1,0 0 1,0 0 0,-1 0-1,1 0 1,0 0-1,0 0 1,0 0 0,0 0-1,0 0 1,0 0 0,0 0-1,0 0 1,0 0-1,0 0 1,0 0 0,0 0-1,0 0 1,0 0 0,-1 0-1,1 0 1,0 0-1,0 1 1,0-1 0,0 0-1,0 0 1,0 2 0,-1 0-1,1 1 1,0-1 0,0 0-1,0 0 1,0 1-1,0 3 1,1 4-16,-1-7 7,0 0-1,0-1 1,0 1-1,1 0 1,-1-1 0,1 1-1,0-1 1,-1 1-1,2 2 1,0-2 8,-1 0 0,1-1 0,0 1 0,0 0 0,0 0 0,0-1 0,0 1 0,1-1 0,-1 0 0,1 0 0,-1 0 0,1 0 0,0 0 0,3 1 0,22 9 0,-21-8 1,15 4 0,8 0 0,48 8 0,-44-12 0,12 2-8,-21-3 4,-1-1 0,0-1-1,34-3 1,19 1 5,-52 2-1,-13-1 0,1 0 0,13 3 0,-10 0-1,-3 0 0,0-1-1,1 0 1,15-1-1,-13-2 0,0 1 0,0 1 0,0 0 0,19 4 1,-35-5 1,10 3 0,-1-1 0,1 0 0,-1-1 0,1 0 0,0 0 0,0-1 0,11-1 0,-4-2 2,26-1 0,-35 4-2,0 1 1,0-1 0,0 1-1,0 1 1,13 3 0,-1 1-3,1 0 0,0-1 0,23 3 0,174-1-6,-196-7 8,-1-1 0,22-4 0,-14 1 0,-4 2 0,45-5 0,46-7 0,-82 9 0,48-10 0,49-6 0,-4 7 0,8-2 3,-64 6 0,179-30 15,-213 33-16,57-2 1,-18 3 0,-70 5-3,172-25 8,-67 6-1,-92 18-4,1 1-1,-1 0 1,34 4-1,-10 1 14,49-2 0,-12-1 21,40-3-11,-14-1-10,46 5-7,-123-1 3,-1 2 0,51 12 1,-20-3-3,-33-7-4,30 3 2,-46-7-6,104 14 7,136 29 22,-214-41-19,51-1 1,-68-3-2,0-1-1,-1-1 1,34-10 0,-44 11-7,27-9 13,-17 6-6,18-5 1,1 2-1,-18 4-1,0 0 0,29-2 0,148 16 71,-130-4-67,54-5 8,9 1 21,67 2 11,-83-4-31,23-8 6,-65 2-16,-41 4-6,-5-1-1,-1 2 0,1 1 0,35 4-1,49 16-3,-88-17-1,49 6 10,-59-9-9,1 0 1,-1 0-1,1-1 0,12-3 1,13-5 6,-18 4-2,0 1 0,37-3 0,19 6 1,70-3 8,-8-5 10,-130 8-24,20-2 5,0 2 1,0 0-1,45 5 1,46 8 8,-101-10-16,0 0 0,32 9-1,-30-6 4,0-1 0,20 1 0,-20-4 2,156 14 20,-81 0-15,-60-12-1,55-1 0,-50-3-3,76-2 34,-97 2-36,28-5 0,-28 3-4,29-1 0,-38 4 0,10 1 4,36-6 0,25-2 2,3-1 3,-15-7-8,-41 8-1,-10 5 2,0 0 0,1 0 1,33 3-1,7-1 4,71-15 16,-1 1 28,70 7-33,-181 4-14,1 0 1,19-6-1,-18 4 4,40-5 0,-41 9-7,67-3-1,-66 5-5,35 2-3,104-7 1,-102 0 12,92 6 1,-80 1-7,-7 1-5,-37-2 8,0 0 1,-1-2 0,26-3 0,-42 2-2,241-20 25,-48 27 6,-183-5-23,29 8 1,13 2 24,-44-8 33,1 0 1,-1 1-1,20 7 0,-25-8 27,-8-2-72,1-1 0,0 1 0,-1-1 0,1 0 0,0 0 0,-1 0 0,5 0 0,4-1 69,-10 1 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36:58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0 161 4289,'2'-6'1439,"-2"5"-1395,1-1-1,-1 1 0,0 0 1,1 0-1,-1 0 1,0 0-1,1-1 1,0 1-1,-1 0 1,1 0-1,0 0 1,-1 0-1,1 0 1,0 1-1,0-1 1,0 0-1,0 0 1,0 0-1,0 1 0,0-1 1,0 0-1,0 1 1,0-1-1,1 0 1,18-3-11,-15 4-15,0-1 0,0-1 0,0 1 0,8-4-1,8-8 159,-16 9-36,1 1 0,10-7-1,84-32 644,-30 6-1440,-52 28-148,-6 7 329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37:02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31 448 1064,'0'-1'89,"0"1"-1,0 0 0,0 0 0,0 0 1,0 0-1,0 0 0,0 0 0,0-1 1,-1 1-1,1 0 0,0 0 1,0 0-1,0 0 0,0 0 0,0 0 1,0 0-1,0 0 0,-1 0 1,1-1-1,0 1 0,0 0 0,0 0 1,0 0-1,0 0 0,-1 0 1,1 0-1,0 0 0,0 0 0,0 0 1,0 0-1,0 0 0,-1 0 1,1 0-1,0 0 0,0 0 0,0 0 1,0 0-1,0 0 0,-1 1 1,1-1-1,0 0 0,0 0 0,0 0 1,-1 0-9,1 0 0,-1 0 0,1 1 0,0-1 0,-1 0 0,1 0 0,0 0 1,-1 1-1,1-1 0,0 0 0,-1 1 0,1-1 0,0 0 0,-1 1 0,1-1 0,0 0 1,-1 1-1,1 1 109,-1-1-33,1 0 1,-1 1-1,1-1 1,0 0 0,-1 1-1,1-1 1,0 3-1,15-13 462,-14 7-598,0 1-1,0-1 1,0 1 0,0-1 0,0 0 0,1-3-1,0 0 5,1 0-1,5-9 0,26-36 24,-31 45-40,0 0 1,-1 0-1,1-1 1,2-8-1,-1 0 4,1-2-7,0 0 0,-2 0 1,0 0-1,2-32 1,-5 42-3,4-29 5,1-19 3,-4 34-11,-1 15 3,1 1 1,-1-1-1,0 1 1,0 0-1,-1-1 1,1 1-1,-1-1 1,0 1-1,-3-8 1,1 5-26,2 3 35,-1 1-1,1 0 1,-1 0-1,0 0 1,-3-4 0,5 6-35,-1 1 1,0-1 0,0 0 0,0 0-1,0 0 1,-1 1 0,1-1 0,0 0-1,0 1 1,0 0 0,-1-1 0,1 1-1,0-1 1,0 1 0,-1 0 0,1 0-1,0 0 1,-2 0 0,2 0 16,1 0 0,-1 1 0,1-1 0,-1 0 0,1 1 0,-1-1 0,1 0 0,0 1 0,-1-1 0,1 1 1,-1-1-1,1 1 0,0-1 0,0 1 0,-1-1 0,1 1 0,0 0 0,-2 1-13,-12 19-59,6-10 156,1 0 0,-9 18 0,15-26-75,0 0-1,0 0 1,0 0-1,1 1 1,-1-1-1,1 0 1,-1 0-1,1 0 0,0 1 1,1 5-1,2 3 7,6 21 0,-3-17-6,0 4-1,15 55 4,-7 12-9,1 7-5,-12-80 29,1 0-1,0 0 0,1-1 1,11 21-1,-13-29 7,0 0 1,1-1-1,0 0 0,-1 0 0,1 0 0,6 4 0,-7-6-6,1 1-1,-1 0 0,0-1 0,0 1 1,-1 0-1,1 1 0,-1-1 1,1 0-1,-1 1 0,0-1 0,3 8 1,-4-7 22,0 0 1,0 0-1,0 0 1,-1 0-1,0 0 1,1 0-1,-1 0 1,-1 0-1,1 0 1,-1 0-1,1 0 1,-1-1-1,0 1 1,0 0-1,-1 0 1,1 0-1,-1-1 1,-4 7-1,-1 3 28,-1 0-1,-1-1 0,0 0 0,0 0 0,-2-1 0,-18 16 0,20-19-63,1-2-1,-13 8 1,19-12 0,-1-1 1,0 1 0,1-1-1,-1 0 1,0 0 0,1 0-1,-1-1 1,0 1 0,0-1 0,-3 1-1,4-1-3,1-1 0,0 1 0,-1 0 0,1-1 0,-1 1 0,1-1 0,0 1 0,-1-1 0,1 0 0,0 0 0,-1 1 0,1-1 0,0 0 0,0 0 0,0 0 0,0 0 0,0 0 0,0-1 0,0 1 0,0 0 0,0 0 0,1-1 0,-1 1 0,0-2 0,-1-2-7,0 0-1,0 0 0,1 0 0,-1 0 0,0-9 1,2 1-23,-1 0 0,2 1 1,2-19-1,10-38-20,0 9 56,-7 22 39,2-1 0,1 1 0,16-40 0,-20 66-48,6-14-14,-11 26-50,0 0-1,0 0 1,0-1 0,0 1-1,1 0 1,-1 0-1,0 0 1,0-1 0,1 1-1,-1 0 1,0 0 0,0 0-1,1 0 1,-1 0 0,0-1-1,0 1 1,1 0 0,-1 0-1,0 0 1,0 0 0,1 0-1,-1 0 1,0 0 0,1 0-1,-1 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37:04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26 1424,'-1'-1'90,"1"0"-1,0 0 0,0 0 1,-1 1-1,1-1 0,-1 0 1,1 0-1,-1 0 0,1 1 1,-1-1-1,1 0 0,-1 0 1,0 1-1,1-1 1,-1 1-1,0-1 0,1 1 1,-1-1-1,0 1 0,0-1 1,0 1-1,-1-1 0,-9-7 1532,11 8-1614,0 0 0,0 0 1,0 0-1,0 0 0,0 0 1,0-1-1,0 1 0,-1 0 1,1 0-1,0 0 0,0 0 1,0 0-1,0 0 0,0 0 1,-1 0-1,1 0 0,0-1 1,0 1-1,0 0 0,0 0 1,0 0-1,-1 0 0,1 0 1,0 0-1,0 0 0,0 0 1,0 0-1,-1 0 0,1 0 1,0 0-1,0 0 0,0 0 0,0 1 1,0-1-1,-1 0 0,1 0 1,0 0-1,0 0 0,0 0 1,0 0-1,0 0 0,-1 0 1,1 0-1,0 1 0,0-1 1,0 0-1,0 0 0,0 0 1,0 0-1,0 0 0,0 0 1,0 1-1,0-1 0,0 0 1,-1 0-1,1 0 0,0 0 1,0 1-1,0-1 0,0 0 1,0 0-1,0 0 0,0 0 1,0 1-1,0-1 0,0 0 1,1 0-1,-2 16 48,1-10 20,-3 18 76,1-11-43,-7 19 0,-4-6 141,7-6-8,0-5-88,-3 7 0,5-5-100,2-7-49,0 1 0,-1-1-1,0 0 1,-1 0-1,0 0 1,-6 10-1,-25 39 13,12-18 0,18-32-14,1 0-1,0 1 0,0-1 0,1 1 0,0 0 0,-3 17 0,-1 63-9,5-50 8,-8 100 25,9-135-25,1 0 1,1 0 0,-1 0-1,1 0 1,0 0 0,0 0-1,0 0 1,1-1 0,0 1 0,-1 0-1,4 4 1,-3-5 3,1-1 0,-1 0 0,1 0 0,-1 0-1,1 0 1,0 0 0,0 0 0,0-1 0,0 1 0,1-1 0,-1 0 0,1 0-1,0 0 1,3 1 0,2 0 28,0-1 0,0 0 0,0 0 0,0-1 0,12 1 0,-16-2 4,0 0 1,0 0-1,0-1 1,0 0-1,0 1 1,0-2-1,-1 1 1,1 0-1,0-1 1,-1 0-1,6-3 1,-3-1 18,1 0 1,-1 0 0,0-1 0,-1-1 0,1 1-1,7-13 1,-9 13-44,-3 5-12,0-1 0,0 1 0,-1 0 0,0-1 0,1 1 0,-1-1 0,0 1 0,0-1 0,0 1 0,0-1 0,-1 0-1,1 0 1,-1 1 0,0-1 0,0 0 0,0-4 0,0 1 5,-1 1 0,0 0 0,0-1 0,0 1 0,-1 0-1,0 0 1,0 0 0,0 0 0,-6-9 0,3 7 35,0 0 1,0 0-1,0 1 0,-1-1 1,-11-8-1,-22-14 301,38 29-347,0-1 1,1 1-1,-1 0 0,0 0 1,0 0-1,0-1 0,0 1 1,0 0-1,0 0 0,1 0 0,-1 0 1,0 0-1,0 1 0,0-1 1,0 0-1,0 0 0,0 0 0,1 1 1,-1-1-1,0 1 0,0-1 1,0 0-1,1 1 0,-1-1 0,0 1 1,1 0-1,-1-1 0,0 1 1,1 0-1,-2 1 0,-1 1-186,1 0 1,-1 0-1,1 1 1,0-1-1,-4 8 0,-7 26-1485,-10 10 695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37:06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34 146 664,'0'-1'213,"0"0"-1,0 0 1,0 0 0,0 0-1,0-1 1,0 1 0,0 0-1,0 0 1,-1 0 0,1 0-1,0 0 1,-1 0 0,1 0-1,-1 0 1,1 0 0,-1 0-1,1 0 1,-1 0 0,0 0-1,1 1 1,-2-2-1,1 1-213,1 0-1,0 1 0,-1-1 0,1 0 0,0 1 1,0-1-1,0 0 0,-1 1 0,1-1 0,0 0 1,0 1-1,0-1 0,0 0 0,0 1 0,0-2 1,1-3-108,-4-15 456,-9-32 1,12 49-201,-5-9 791,5 10-619,-1 0 0,0 1 0,1-1 0,-1 1 0,1-1 1,0 0-1,-1 1 0,1-4 0,1 4-72,0 4-65,0-1-200,16 39 239,-17-39-215,15 41 176,-15-41-156,0 1 0,1-1 0,-1 1 0,0-1 0,0 0-1,0 1 1,0-1 0,-1 1 0,1-1 0,-1 0 0,1 1 0,-2 2 0,-2 8 133,3-2-5,1 0-1,1 19 1,0-17-8,-2 21-1,-1-14-43,2-10-51,-1 0 0,-1 0 1,-4 16-1,-4 1-20,10-27-40,0 0 1,0 0 0,-1 1-1,1-1 1,0 0 0,0 0-1,0 1 1,0-1 0,1 0-1,-1 0 1,0 1 0,0-1-1,0 0 1,0 0 0,0 1-1,0-1 1,0 0 0,0 0 0,0 0-1,1 1 1,-1-1 0,0 0-1,0 0 1,0 0 0,0 0-1,1 1 1,1-1-1648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37:07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0 760,'-8'35'378,"8"-35"-283,0 0 0,0 1 0,0-1 1,0 0-1,0 1 0,0-1 0,0 0 1,-1 0-1,1 1 0,0-1 1,0 0-1,0 1 0,0-1 0,0 0 1,-1 0-1,1 1 0,0-1 1,0 0-1,0 0 0,-1 1 0,1-1 1,0 0-1,0 0 0,-1 0 0,1 0 1,0 1-1,-1-1 0,1 0 1,0 0-1,0 0 0,-1 0 0,1 0 1,0 0-1,-1 0 0,1 0 0,0 0 1,-1 0-1,1 0 0,0 0 1,0 0-1,-1 0 0,1 0 0,0 0 1,-1 0-1,1 0 0,0-1 0,-1 1 1,1 0-1,0 0 0,-1 0 1,1-1 37,-1 1 1,0 0-1,0 0 1,1-1-1,-1 1 1,0 0-1,0 0 1,0 0-1,0 0 1,1 0-1,-1 0 1,0 0-1,0 0 1,-1 1-1,1-1-104,0 1 0,-1-1 0,1 1 0,0 0 0,0-1 0,0 1 0,0 0 0,0 0 0,0 0 0,0 0 0,0 0 0,-1 1 0,-6 15 242,-6 12-53,-19 23-10,30-47-166,0-1 1,1 1-1,-1 0 1,1 0 0,0 0-1,1 0 1,-1 0-1,1 0 1,0 1-1,0 5 1,-2 7 79,-13 128 423,14-134-543,1 9-2,1-20 0,0 0 0,0 0 0,0 0 0,1 0 0,-1 0 1,0 0-1,1 0 0,-1 0 0,0 0 0,1 0 0,-1 0 0,1-1 0,-1 1 0,1 0 0,0 0 0,-1-1 0,1 1 0,1 1 1,5 3 7,0-1 1,1 1-1,0-1 1,9 4-1,-14-7-1,-1 0 0,1 0 0,0 0 0,0-1 0,0 1 0,0-1 0,0 0-1,0 0 1,-1 0 0,1 0 0,0 0 0,0 0 0,0-1 0,0 1 0,5-3 0,-6 2 4,0 0-1,0-1 1,0 1 0,-1-1-1,1 1 1,0-1 0,-1 1-1,1-1 1,-1 0 0,0 0-1,0 0 1,0 0 0,0 0-1,1-2 1,2-6 48,4-17 1,-6 19-43,12-43 27,-11 41-37,-1 0 1,0-1-1,0 0 0,-1 1 1,0-1-1,-1 0 0,-1-16 1,0 23 6,0 1-1,0-1 1,-1 1 0,1-1 0,-1 1 0,1 0 0,-1-1 0,0 1 0,-5-5 0,-6-11 45,11 15-50,-2-2 5,0-1 1,-1 1 0,-7-9 0,12 15-18,0 0-1,0 0 0,0-1 0,-1 1 0,1 0 0,0 0 0,0 0 1,0 0-1,0 0 0,0 0 0,0-1 0,0 1 0,-1 0 0,1 0 1,0 0-1,0 0 0,0 0 0,0 0 0,-1 0 0,1 0 1,0 0-1,0 0 0,0 0 0,0 0 0,0 0 0,-1 0 0,1 0 1,0 0-1,0 0 0,0 0 0,0 0 0,-1 0 0,1 0 0,0 0 1,0 0-1,0 0 0,0 0 0,0 0 0,-1 0 0,1 0 1,0 1-1,0-1 0,0 0 0,0 0 0,0 0 0,0 0 0,-1 0 1,1 1-1,-4 10-600,2-4 153,-4 19-1522,1 7 832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37:10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24 1864,'-6'-7'1028,"4"5"-426,0 0-1,1 0 1,-1 0-1,0 0 1,-5-3-1,7 5-567,0 0 0,0 0 0,0 0 0,-1 0 0,1-1 0,0 1 0,0 0 0,0 0-1,0 0 1,-1 0 0,1 0 0,0 0 0,0 0 0,0 0 0,0 0 0,-1 0 0,1 0 0,0 0 0,0 0-1,0 0 1,-1 0 0,1 0 0,0 0 0,0 0 0,0 0 0,0 0 0,-1 0 0,1 1 0,0-1-1,0 0 1,0 0 0,0 0 0,0 0 0,-1 0 0,1 0 0,0 1 0,0-1 0,0 0 0,0 0-1,0 0 1,0 0 0,0 0 0,0 1 0,0-1 0,-1 0 0,1 0 0,0 0 0,0 0 0,0 1-1,0-1 1,0 0 0,0 0 0,0 0 0,0 1 0,1 12 117,0-10-7,2 41 198,-1 19-132,-3-1-163,-3 0 0,-3 0 1,-23 97-1,27-143-108,-1 3 332,3-15-1333,1-9-1533,0 3 1721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37:11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1584,'-4'2'4835,"9"28"-3446,-1-2-1006,-2-15-287,1 3 74,-1-1 0,0 26 0,-7 68 409,2 37-956,3-143 340,1 11-905,0-14 868,-1 0 0,0 1 0,0-1 0,0 0 0,0 1 0,0-1 0,0 0 0,1 0 0,-1 1 0,0-1 0,0 0-1,0 0 1,1 1 0,-1-1 0,0 0 0,1 0 0,-1 1 0,0-1 0,0 0 0,1 0 0,-1 0 0,0 0 0,1 0 0,-1 1-1,0-1 1,1 0 0,-1 0 0,0 0 0,1 0 0,-1 0 0,0 0 0,1 0 0,9-3-789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37:18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1 784,'-35'0'7598,"36"0"-7570,-1 0-1,1 0 1,0 0 0,-1 0 0,1 1-1,-1-1 1,1 0 0,0 1 0,-1-1 0,1 1-1,0 0 1,3 1 48,-2-1-17,0 0 0,1 0-1,-1 0 1,0 0 0,1-1 0,4 2-1,22-2 222,14-4-123,-17-2-27,-24 6-123,0-1 0,-1 1 1,1-1-1,0 1 0,0-1 0,0 1 0,0 0 0,0 0 0,-1 0 1,1 0-1,0 1 0,0-1 0,0 0 0,0 1 0,2 0 0,-2 0 0,-1-1 0,0 0 0,0 1 0,1-1 1,-1 1-1,0 0 0,0-1 0,0 1 0,0 0 0,0 0 0,0 0 0,0 0 0,0 0 0,0 0 0,0 0 0,0 0 0,0 0 0,-1 0 0,1 0 0,-1 1 0,1-1 0,-1 0 0,1 0 0,-1 1 0,1-1 0,-1 2 0,16 52 194,-13-46-190,-3-8-10,1 0 1,-1 0-1,1 0 0,-1 0 1,0 0-1,1 0 0,-1 0 1,0 0-1,0 1 0,0 0 1,-6 32 64,3-14 76,-8 39-1,8-49-113,0-1-1,-1 0 1,0 1 0,0-2-1,-1 1 1,0 0 0,-1-1 0,-9 11-1,11-15-7,0 0 1,-10 5-1,10-7-9,1 0 0,0 1-1,-1-1 1,1 1 0,0 0 0,1 0 0,-1 0 0,-3 4 0,5-5-16,0-1 1,0 1-1,0-1 1,-1 1-1,1-1 1,-1 0-1,1 1 0,-1-1 1,1 0-1,-1 0 1,1 0-1,-1 0 1,0 0-1,0-1 0,0 1 1,1 0-1,-1-1 1,0 0-1,0 1 1,-3-1-1,4 0-48,6 0-46,3-1 89,-1 0 4,0 0 1,0 1 0,12 1 0,-5-1 2,-1 1-2,23 4-1,-33-4 6,1 0 0,-1 0 0,1 0 0,-1 1 0,0-1 0,0 1 0,0 0 0,0 0 0,0 0 0,0 0 0,4 5 0,3 4 7,13 18 0,-12-14-4,49 57 34,-57-67-35,0 0 0,0 0 0,-1 0 0,0 0 0,0 0 0,0 0 0,-1 1 0,2 6 0,-2-6 18,1 1 1,-1-1-1,2 0 1,4 13-1,-6-19-16,-1 1 0,1-1-1,-1 1 1,0 0 0,1-1-1,-1 1 1,0 0 0,0-1 0,1 1-1,-1 0 1,0 0 0,0-1-1,0 1 1,0 0 0,0-1-1,0 1 1,0 0 0,0 0-1,-1-1 1,1 1 0,0 1-1,-1-1 4,0 0-1,0 0 0,0 0 0,0 1 0,0-1 1,0 0-1,0 0 0,0 0 0,0-1 1,-2 2-1,-25 20 62,23-16-24,-1-1 0,0 0-1,-1-1 1,-12 8-1,4-5 73,5-2 115,-23 8-1,27-11-147,1 0 0,-1 0 0,1 1 1,-7 4-1,7-3-62,-1-1 0,0 0 1,-7 3-1,-12-1-116,21-5-116,-1 1 0,1 0 0,-1 0 0,1 0 0,0 0 0,-8 5 0,12-6 79,-1 0 0,1 0 0,0 1 1,0-1-1,0 0 0,-1 0 0,1 1 1,0-1-1,0 0 0,0 1 1,0-1-1,0 0 0,0 0 0,0 1 1,0-1-1,0 0 0,0 1 0,0-1 1,0 0-1,0 1 0,0-1 0,0 1 1,0-1-283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37:25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2481,'0'-35'7258,"1"35"-7242,-1-1 1,0 1-1,0 0 0,0-1 0,0 1 0,0 0 0,1 0 0,-1 0 0,0-1 0,0 1 0,0 0 0,1 0 0,-1 0 0,0-1 0,0 1 0,1 0 0,-1 0 0,0 0 0,0 0 0,1 0 0,-1-1 0,0 1 1,0 0-1,1 0 0,-1 0 0,0 0 0,1 0 0,-1 0 0,1 0 0,10 0 86,-9 0-72,27 1 52,11 0 16,-37-1-90,12-2 33,0 2 0,0 0 0,0 1 0,21 4 0,-16-4 45,-14-1-58,0 1 0,-1-1 1,9 3-1,-13-3-26,4 2 10,0-1 0,0 0 0,7 1-1,-8-2-2,-1 1 1,1 0-1,0 0 0,-1 0 0,1 1 0,0-1 0,3 3 0,-3-2 1,-1-1-1,1 1 0,0-1 1,-1 1-1,8 0 1,-9-2-3,1 1 1,0-1 0,0 0 0,0-1-1,-1 1 1,1 0 0,0-1-1,3-1 1,-6 2-3,0 0-1,0 0 1,0 0-1,0 0 1,0 0 0,0 0-1,0 0 1,0 0-1,0 0 1,0 0 0,-1 0-1,1 0 1,0 0-1,0 0 1,0 0 0,0 0-1,0 0 1,0 0-1,0 0 1,0 0-1,0 0 1,0-1 0,0 1-1,0 0 1,0 0-1,0 0 1,0 0 0,0 0-1,0 0 1,0 0-1,0 0 1,0 0 0,0 0-1,0 0 1,1 0-1,-1 0 1,0 0 0,0 0-1,0 0 1,0 0-1,0 0 1,0 0-1,0 0 1,0-1 0,0 1-1,0 0 1,0 0-1,0 0 1,0 0 0,0 0-1,0 0 1,0 0-1,0 0 1,0 0 0,0 0-1,0 0 1,7 2 192,0-1-192,2 1-5,0-1 1,9 0-1,9-2 57,-26 1-57,-1 0 0,0 0 0,0 0 0,0 0 0,0 0 0,1 0 0,-1-1 1,0 1-1,0 0 0,0 0 0,0 0 0,0 0 0,0 0 0,1 0 0,-1 0 1,0 0-1,0 0 0,0 0 0,0 0 0,0 0 0,0-1 0,0 1 0,1 0 1,-1 0-1,0 0 0,0 0 0,0 0 0,0 0 0,0-1 0,0 1 0,0 0 1,0 0-1,0 0 0,0 0 0,0 0 0,0-1 0,0 1 0,0 0 0,0 0 1,0 0-1,0 0 0,0 0 0,0-1 0,0 1 0,0 0 0,0 0 0,0 0 1,0-2 2,0 2 57,6 0-140,6 0 73,-12 0 8,1 0-1,-1 0 0,1 0 0,-1 0 0,1 0 0,-1 0 0,0 0 0,1 0 0,-1 0 0,1 0 0,-1-1 0,0 1 0,1 0 0,-1 0 0,1-1 0,-1 1 0,0 0 0,1 0 0,-1-1 0,1 0 1,-1 0 431,0 8-340,0 3-73,-1 0 0,1 0 1,-4 13-1,2-13 13,0 0 0,-1 14 0,3-18-13,-1 0 1,1 0 0,-2 0 0,1 0-1,-1 0 1,1 0 0,-4 6-1,2-6 5,0-1 0,1 1 0,0 0 0,0-1 0,1 1 0,0 0 0,-1 10 0,3-8-9,0 0-1,0-1 1,5 12-1,-2-4-5,-4-13-7,0 0-1,0 0 0,0-1 1,0 1-1,0 0 1,0 0-1,0 0 1,-1 0-1,0 4 0,-1 4 1,-2 11 4,2-13-2,1 0 0,0 1 0,0 12 1,1-14-3,1-1 0,0 1 0,2 10 0,-3-17-2,1 0 1,-1 1 0,0-1 0,0 1-1,0-1 1,0 1 0,0-1-1,0 0 1,1 1 0,-1-1 0,0 1-1,0-1 1,-1 1 0,1-1-1,0 1 1,0-1 0,0 1-1,0-1 1,0 0 0,0 1 0,-1-1-1,1 1 1,0-1 0,0 0-1,-1 1 1,1-1 0,0 1 0,0-1-1,-1 0 1,1 0 0,0 1-1,-1-1 1,1 0 0,-1 1 0,1-1-1,0 0 1,-1 0 0,1 0-1,-1 1 1,1-1 0,-1 0-1,1 0 1,0 0 0,-1 0 0,1 0-1,-1 0 1,1 0 0,-1 0-1,0 0 48,-1 1-105,1 3 62,-9 43 147,9-39-120,0 0-1,-1-1 0,0 1 0,-5 15 0,3-23 220,4 0-247,0 0 1,0 0 0,0 0 0,0 0-1,0 0 1,0 0 0,0 0 0,-1 0-1,1 0 1,0 0 0,0 0 0,0 0-1,0 0 1,0 0 0,0 0-1,0 0 1,-1 0 0,1 0 0,0 0-1,0 0 1,0 0 0,0 0 0,0 0-1,0 0 1,0 0 0,0 0 0,0 0-1,-1 1 1,1-1 0,0 0-1,0 0 1,0 0 0,0 0 0,0 0-1,0 0 1,0 0 0,0 14 108,0-14-110,-1 0-1,1 0 1,0 0-1,0 1 1,0-1-1,0 0 0,0 0 1,0 0-1,0 0 1,-1 1-1,1-1 1,0 0-1,0 0 1,0 0-1,0 0 1,-1 0-1,1 0 0,0 0 1,0 0-1,0 0 1,0 0-1,-1 1 1,1-1-1,0 0 1,0 0-1,0 0 1,-1 0-1,1 0 0,0 0 1,0 0-1,0 0 1,0 0-1,-1-1 1,1 1-1,0 0 1,0 0-1,-1 0 0,-1 0-1919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54:01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7 720,'0'-7'10837,"5"11"-10565,8 3-20,-1 0-1,25 8 1,-8-3-169,-20-8-74,-1-1 0,1 0 0,0-1 0,0 0 0,19 2 0,19 1 10,-41-5-12,1 0 0,-1 0 0,13-3 0,-14 2-3,1 0 0,9 1 0,-14 0-4,11 0 8,-11 0-6,0 0-1,-1 0 1,1 0 0,-1 0-1,1 1 1,-1-1-1,1 0 1,0 0 0,-1 1-1,1-1 1,-1 0 0,1 0-1,-1 1 1,0-1-1,1 1 1,-1-1 0,1 0-1,0 2 1,8 22 310,-6-19-302,-3-4-8,0 0 0,0 0 0,1-1 1,-1 1-1,0 0 0,1 0 0,-1-1 0,1 1 1,-1 0-1,1-1 0,-1 1 0,2 1 0,-2-2 24,1 0-1,-1 0 0,0 1 0,1-1 0,-1 0 0,0 0 0,0 1 0,1-1 0,-1 0 0,0 1 0,0-1 0,1 0 0,-1 1 0,0-1 0,0 0 0,0 1 0,0-1 0,0 1 0,0-1 0,1 0 0,-1 1 0,0-1 1,0 1-1,0-1 0,-1 1 0,1 0-6,0-1 0,0 1 0,0 0 1,-1-1-1,1 1 0,0-1 0,-1 1 1,1-1-1,-1 1 0,1-1 0,0 1 1,-1-1-1,1 1 0,-1-1 0,1 0 1,-1 1-1,0-1 0,1 0 0,-1 1 1,-11 4 69,7-2-67,0-1 0,1 1 0,-1 0 0,0 0 0,1 0 0,-8 8-1,-32 27 11,36-31-20,0-1 0,-15 9-1,17-12 1,1 0-1,-9 7 1,-1 3 178,-1 1 1,2 1 0,0 0 0,-15 20-1,28-32-176,0-2-13,1-1 0,0 1 0,-1-1 0,1 1 0,-1 0 0,0-1 1,1 1-1,-1-1 0,1 0 0,-1 1 0,0-1 0,-1 1 0,1 0-2,-1-1-849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03:33:57.0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12950 1 616,'2'1'7429,"5"1"-7326,-6-2 215,15 6 162,-15-5-388,9 1 743,-7 0-791,-1-1 30,0 0 0,0 0 0,0 0 0,0-1-1,0 1 1,4 0 0,-5-1-34,0 1-21,0 0-1,0 0 1,0 0 0,0-1-1,0 1 1,0 0-1,0-1 1,3 2-1,-3-2 13,7 4 133,0-1 1,0 0 0,1 0-1,-1-1 1,14 2 0,-3 0 176,-13-2-313,1 0 0,-1-1 0,9 0 0,-10-1 0,-1 1-1,1-1 1,5 3 0,11 0 77,-20-3-87,19 5 38,-18-4-54,-1 1 1,1-1 0,-1 1-1,0 0 1,2 1 0,-3-3-3,6 18 65,-6-15-18,1 0-1,0 1 1,-1-1-1,0 0 1,0 0-1,0 1 1,0-1 0,-1 0-1,1 0 1,-1 1-1,-1 4 1,0-4-3,1-1 1,-1 0 0,0 0-1,-3 4 1,0 1 53,-3 6 172,3-4-138,-11 13 0,-7-1-50,8 2-74,12-18-3,0-1 0,0 1 0,-1-1-1,-5 7 1,1-5 3,4-2-2,0-1-1,0 0 1,0 0-1,-1-1 1,0 1 0,-5 3-1,2-5-5,6-1 0,0-1 0,0 1 0,0 0 0,0 0 0,0 0-1,0 0 1,0 0 0,0 0 0,0 1 0,1-1 0,-4 4 0,-32 28-6,36-32 6,-1 1 0,1-1 0,0 0 0,-1 0 0,1 0 0,-1 0-1,1-1 1,-1 1 0,0 0 0,1-1 0,-4 2 0,-1-1 0,-9 4 4,14-5-3,-1 1 0,1-1 0,0 1 1,-1-1-1,1 1 0,-1 0 0,1-1 0,0 1 0,0 0 0,-3 1 0,1 0 1,0-1-1,0 0 1,0 1-1,-1-2 1,1 1-1,0 0 1,-1-1-1,-6 1 1,-4 1 0,-35 9-2,-20 3 0,47-10-2,0 1 1,-22 8-1,-19 4-1,-25-1 3,74-13-6,0 1 1,0 0-1,-19 9 1,-13 4-12,-57 10-9,-2 0 18,-20 3-41,6-2 28,-32 6 26,-4-11-3,48 0 0,-3 0 4,-36 1 60,112-16-45,0 1-1,-40 17 1,-52 21-7,94-38-6,0-1 1,-38 4-1,2 0 33,32-5-16,-125 23 103,124-26-38,1 0 0,-48-3 0,-46 4 285,-101 17-14,5 4 819,139-13-1071,45-7-94,-19 7 0,16-3 13,5-1 14,-16 2 17,-4 2-21,23-5-26,-31 11 13,43-12 79,-1 0 0,-29 3 0,-108 4 308,-123 22-337,151-14-29,-69 8 118,183-29-114,-115 5 398,70-7-348,-62 1 53,67 1 20,-53 4 30,97-3-170,-104 9 140,7-4-132,54 2-33,3-1-7,-166 10 31,149-14-16,-113-8 0,84-5-8,-70-2-8,-214 20 31,274 0-31,-37 2 0,62-3 0,60-4 0,-415 31 81,419-34-74,-197 10 10,-86 0-2,220-10-17,-67 2-6,111 1 5,-68 12 0,68-9 2,-69 3-1,15-2-2,-69 19 1,-8 1-4,101-25-9,23-2 10,-91 15 5,95-9 0,-138 24 1,173-30 0,-147 25 1,-26 7-1,114-18 0,37-7 0,0-1 0,-46 3 0,17-7 3,-1 2-1,-76 18 1,101-15-3,-42 13-1,63-16-2,-30 4 0,22-4 2,-81 8 12,7-1 1,46-2-16,-93 3 1,101-11 0,1 2 0,-74 17 0,-89 41-83,164-47 77,-11 6 4,-1-3-1,-59 10 1,-92 5-35,82-11 1,-13 10-75,-16 23-34,87-28 138,35-17 5,-56 11 0,61-15 6,7-2-1,-182 45 9,179-42-9,-2 1-4,-38 8-1,56-15 2,0 1 1,0 0-1,0 0 0,0 1 0,1-1 1,-1 1-1,-8 7 0,8-7 0,-26 23-59,31-25 61,-1 0-1,1 0 1,-1 1-1,1-1 1,-1 1-1,1-1 0,-1 2 1,-4 5-3,-15 10 2,-19 20-4,30-27-1,-16 21 0,10-11-4,4-9 5,10-10 6,-1 0 0,1 0-1,0 0 1,0 1 0,0-1 0,0 1-1,-2 4 1,3-6 0,0 1 0,0-1 0,0 1 0,0-1 0,0 0 0,0 1 0,-1-1 0,1 0 0,-3 2 0,3-2 0,0-1 0,0 1 0,0 0 0,0 0 0,0-1 0,0 1 0,1 0 0,-1 0 0,0 0 0,0 0 0,1 0 0,-1 0 0,1 0 0,-1 0 0,1 0 0,-1 1 0,1-1 0,-1 2 0,-1 7 0,1-8-1,0 1 0,1-1 0,-1 0-1,1 0 1,0 0 0,-1 2 0,2 4-4,-1-7 4,0 1 0,0-1 1,0 1-1,0-1 0,0 1 0,0-1 0,0 1 0,0-1 1,0 1-1,-1-1 0,1 0 0,-1 1 0,1-1 0,-1 1 1,1-1-1,-1 0 0,0 1 0,0-1 0,0 0 1,1 0-1,-1 0 0,-2 2 0,2-3-1,0 1 1,1-1-1,-1 1 0,0-1 0,1 1 1,-1 0-1,1-1 0,-1 1 1,1-1-1,-1 1 0,1 0 0,-1 0 1,1-1-1,-1 1 0,1 0 1,0 0-1,-1 0 0,1-1 0,0 1 1,0 0-1,0 0 0,0 0 1,0 0-1,0-1 0,0 1 0,0 0 1,0 2-1,0-3-14,0 2-23,5 12 33,0 0 0,1 0-1,13 22 1,-14-26-2,-4-9 7,0 1-1,0 0 1,1-1 0,-1 1 0,0-1 0,1 1-1,-1-1 1,0 1 0,3 1 0,8 7-3,28 26-4,-37-33 7,-1 0-1,1-1-1,-1 0 1,0 1-1,1-1 1,5 3 0,-3-2 1,-3-2 1,0 0 0,0-1 0,0 1 0,0 0 0,0-1 0,4 1 0,8 2 0,3 1-3,0 0 0,27 1 1,-19-3 2,10 2-7,49-3 0,35-9-4,-16 1 13,-45 5 5,-3 1-2,89-14-1,-125 12 15,-1 1-1,1 0 1,-1 2-1,27 2 0,-4 0 28,1-2 0,84-9 0,-31 1 32,2-1-58,-9-3-13,-47 4-7,-28 5 0,-1 1 1,17-1-1,0 3 7,40 5 0,-39-2-2,34 0-1,44-7-3,-82 4 10,0 1-1,48 9 1,-43-5 0,50 1 1,-53-6-7,-1-2 1,1-1-1,33-8 0,-17 1 2,32-9 31,85-9 0,86-9 56,-75 10-13,-153 25-74,1 1 1,32 4-1,-32-2-1,0 0 1,29-3-1,110-19 34,-65 15-9,-40 3 1,-26 2-12,41 5-1,-26-1-1,91 10 17,-69-6-22,40 8 6,-57-7 7,-1-3-1,55 1 1,3-15 49,16 1 1,8 11-27,-73 1-19,1-2-1,104-11 0,-69-7 8,32-3 14,-39 5-11,16-1-16,-47 12-8,81-17 0,-99 12-8,-1 2 0,1 1 0,0 2 0,41 2 0,49 11 13,40 1-8,5-16 10,-75 1-6,-62 1-1,0-2 0,51-13 1,1 0 14,-42 9-16,-21 4-1,1 1 0,-1 1 0,29-1 1,-9 5 13,-5-1-4,48 7 1,-60-3-18,208 36 50,-211-37-57,0-1 1,36-1-1,-36-2 0,127-1 16,-68-3-3,38 1-2,27 20-4,-66-6-6,-30-3 1,56 3 4,-75-10 0,0-1-1,51-8 0,-30-1 8,55-2 0,-80 11-7,1 1-1,-1 1 1,48 8-1,64 27 4,-14-3 0,-82-24 1,71 5 1,38 1 7,6 1-11,-133-15-7,116 0 15,-125-2-12,0 1 0,1 0 1,-1 1-1,33 7 0,-5 0 2,66 4-1,48-8 13,-117-3-11,137-8 20,0-1-4,-168 9-22,85 1 9,104-12-1,-161 6-6,203-18 27,-138 15-18,86-2 11,-145 9-10,77-10 0,-79 3 8,79-3 0,-15 8 10,38 1 19,-51-3-23,-16-1 4,-21 6-2,83 10 0,-89-5-23,53 0 1,50-10 18,-60-2 2,86-2-5,-14 15-13,39-7 0,-3-17 7,13-1-6,-166 16-7,169-12 26,-106 8-24,-69 4 0,104-3 7,24 12 1,-121-3-9,52 9-3,-61-7 0,61 3 0,0-12 0,12 0 0,-89 3 0,9 1 0,46-5 1,-35 0 3,47 1 0,-20 4 2,50-1 3,-65-3-4,125-1 4,-120 8-4,77 16 0,-96-15-13,1-1 1,61-2 0,-67-3 6,61 6 18,-2-1-5,-39-3-5,39-1-4,-13-4 5,-69 0 3,-12 3-4,1 1 0,0-1-1,7 0 1,84 3 73,-53 4-32,-28-4-25,-12-1-13,1-1 0,0 1 0,-1-1 0,1 0 0,3 0 0,0 0 27,0 0-1,0 1 1,0-1-1,0 1 1,0 1-1,9 2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54:02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24 2969,'-5'-15'2648,"4"14"-2463,1 1 1,0-1 0,-1 1 0,1-1 0,0 1-1,-1-1 1,1 1 0,0-1 0,-1 1 0,1 0-1,-1-1 1,1 1 0,-1-1 0,1 1 0,-1 0-1,1 0 1,-1-1 0,0 1 0,1 0 0,-1 0-1,1-1 1,-2 1 0,1 1-172,1-1 0,-1 0 1,1 1-1,-1-1 0,1 1 0,-1-1 0,1 1 1,-1-1-1,1 1 0,0-1 0,-1 1 0,1-1 0,0 1 1,-1 0-1,1-1 0,-1 2 0,0 1 16,-6 11 11,-5 15 1,10-24-32,-27 79 208,18-39 198,11-44-412,0 0 1,0-1-1,0 1 1,0 0-1,-1-1 1,2 1-1,-1 0 1,0-1-1,0 1 1,0 0 0,0-1-1,0 1 1,0 0-1,1-1 1,-1 1-1,0-1 1,1 1-1,-1-1 1,1 2-1,0-1 1,0 0 1,0 0-1,0 0 0,1 0 0,-1 0 0,0 0 0,0-1 0,3 2 0,2 0 7,1 0-1,-1 0 0,9 1 1,-11-3 0,9 3-1,29 6-2,-38-8-5,1 0 0,-1 1 0,0 0 0,1 0-1,-1 0 1,6 5 0,-8-5-1,-1-1 0,1 1 0,-1 0 0,1 0 1,-1-1-1,0 1 0,1 0 0,-1 0 0,0 0 0,0 1 0,-1-1 0,1 0 0,0 0 0,0 3 1,0 3 10,0 0 1,0 14 0,-2-18-5,1 1 0,-1 0 0,0-1 1,0 1-1,-1 0 0,1-1 0,-1 0 1,0 1-1,0-1 0,-1 0 0,-4 7 1,-2 1 14,-1 1 0,-14 11 0,13-13-30,-1-1 0,0 0 0,-16 10 0,26-19-118,1 0 0,-1-1 0,1 1-1,-1 0 1,1-1 0,-1 0 0,0 1-1,1-1 1,-1 0 0,0 0 0,1 0-1,-1 0 1,0 0 0,1 0 0,-1 0-1,0-1 1,1 1 0,-1-1 0,1 1-1,-1-1 1,0 0 0,1 1 0,0-1-1,-1 0 1,-2-2 0,4 3 55,0 0 0,-1-1 1,1 1-1,0 0 1,-1-1-1,1 1 0,0 0 1,0 0-1,-1-1 0,1 1 1,0 0-1,0-1 1,0 1-1,0-1 0,-1 1 1,1 0-1,0-1 0,0 1 1,0-1-1,0 0 0,3-11-672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54:03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14 137 2761,'-4'-3'1412,"4"2"-1150,-1 0 1,0 1-1,0-1 0,1 0 0,-1 1 1,0-1-1,1 0 0,-1 0 0,1 0 1,-1 0-1,1 0 0,-1 1 0,1-1 1,-1 0-1,1 0 0,0 0 0,0 0 1,0 0-1,-1-2 0,2 3-251,-1-1-1,0 1 1,0 0 0,1-1-1,-1 1 1,0 0-1,1-1 1,-1 1 0,1 0-1,-1-1 1,0 1 0,1 0-1,-1 0 1,1 0 0,-1-1-1,0 1 1,1 0-1,-1 0 1,2 0 0,10-3-6,-11 3 8,6-1-4,-1 0 0,10 1 0,-11 0-51,-1 0 0,1-1 0,-1 1 0,1-1 0,-1 1 0,0-1-1,8-3 1,0-2-391,0-1 0,0 0 0,-1-1-1,15-13 1,-15 12 76,13-11-1034,-8 0 559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54:10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31 1776,'-5'-5'1130,"-7"-6"975,12 10-1941,-1 1 1,1-1-1,0 1 1,-1-1-1,1 1 1,0-1-1,0 1 1,0-1-1,-1 1 1,1-1-1,0 0 1,0 1-1,0-1 1,0 1-1,0-1 1,0 1-1,0-1 1,0 0-1,0 1 1,0-1-1,1 1 1,-1-1-1,0 1 1,1-2-1,13 3 464,-9 0-559,1 0-1,-1 1 1,0-1-1,1 1 1,-1 1-1,0-1 1,8 6-1,9 3 45,-11-5-75,45 18 90,-54-23-111,1 0-1,0-1 1,-1 1-1,1-1 1,0 1-1,0-1 1,-1 0-1,1 0 0,0 0 1,5-1-1,3 0 33,-11 1-48,7 0 26,0 0 0,0 0 0,0 1 0,0 0 0,-1 0 0,1 0 0,13 5 0,-19-5 380,-1-1-405,0 0-1,0 0 1,0 0 0,0 0 0,0 0-1,1 0 1,-1 0 0,0 0 0,0 0-1,0 0 1,0 1 0,0-1 0,0 0-1,0 0 1,1 0 0,-1 0 0,0 0-1,0 0 1,0 1 0,0-1 0,0 0 0,0 0-1,0 0 1,0 0 0,0 0 0,0 1-1,0-1 1,0 0 0,0 0 0,0 0-1,0 1 1,0-1 0,0 0-1,0 0 1,0 0-1,0 1 1,0-1-1,0 0 1,0 0-1,0 0 1,1 1 0,-1-1-1,0 0 1,0 0-1,0 0 1,0 1-1,0-1 1,0 0 0,0 0-1,1 0 1,-1 0-1,0 0 1,0 1-1,0-1 1,0 0 0,1 0-1,-1 0 1,0 0-1,1 0 1,14 9-28,-12-7 267,-1 0-1,1-1 1,-1 1 0,1-1 0,5 2 0,-8 9-88,-1-9-137,0 0 1,0 0-1,0 0 0,0 0 0,0 0 0,-1 0 1,1 0-1,-1-1 0,-2 5 0,-2 0 111,-11 12 0,-55 54 35,64-65-147,0 0 0,-14 9 1,1-1 20,2 1 27,-1-2 0,-31 19-1,32-22-118,18-12-4,1 0 0,0 0 0,0 0 0,0 0 0,0 0 0,0 0 0,0 0 0,0 0 0,0 0 0,0 0 0,-1 0 0,1 0 0,0 0 0,0 0 0,0 0 0,0 0 0,0 0 0,0 0 0,0 0-240,0-1 240,0 1 0,-1 0 0,1 0 0,0 0 0,0 0 0,0 0 0,0 0 0,0 0 0,0 0 0,0 0 0,0 0 0,0-1 0,0 1-1,0 0 1,0 0 0,0 0 0,0 0 0,0 0 0,0 0 0,0 0 0,0 0 0,0 0 0,0-1 0,0 1 0,0 0 0,1 0 0,-1 0 0,0 0 0,0 0 0,0-3-2089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54:11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0 4097,'0'0'5629,"0"1"-5284,0 8-260,0-1 0,-1 0 0,0 0 0,0 0 0,-1 0 0,-5 15 0,4-14-79,0 2 4,-1 1 1,-1-1-1,0 0 0,-7 12 1,-48 75 178,55-90-179,0-1 1,0 0-1,-7 8 0,10-13-10,0 0 0,1 1 0,-1 0 0,0-1 0,-1 5 0,1-2-22,12-6 236,58-19 81,-19 8-234,-10 0-5,-27 8-39,24-5 1,-10 4-5,-19 3-12,0 0 0,0 1 0,0 0 0,0 0 0,0 1 1,0 0-1,0 0 0,-1 0 0,9 2 0,-10-1 1,0 0 0,0-1 0,1 0 0,-1 0-1,0 0 1,1-1 0,-1 0 0,0 0 0,0 0 0,5-2 0,-2 0 4,-1 2 0,0-1 0,1 1 0,7 0 0,-18 1-771,-5 0-3962,6 0 3864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54:12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14 2385,'-1'-5'724,"1"-3"4849,1 12-2657,1 20-2566,0-10-260,-1 0-1,-1 0 1,0 0 0,0 0 0,-4 15 0,-1 8 70,-28 199 92,33-211-875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54:14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19 2232,'-4'-4'871,"3"3"-563,0 0-1,0 0 1,0 0-1,0 0 0,0 0 1,0 0-1,0 0 1,-1 0-1,1 0 0,0 0 1,-1 1-1,1-1 1,0 0-1,-1 1 0,1 0 1,-1-1-1,1 1 1,-1 0-1,-2-1 894,14 14-626,-5-10-540,0 0 1,1 0 0,-1 0 0,0 0 0,1-1 0,0 0-1,-1 0 1,1-1 0,0 1 0,0-1 0,0 0 0,0-1-1,0 0 1,9 0 0,24-2 20,-13-2 16,-23 4-60,-1-1-1,1 1 1,-1 0-1,1-1 1,0 1 0,-1 0-1,1 1 1,4 0-1,18 7 63,-22-6-65,1 0 0,0-1 0,-1 0 0,1 0 0,0 0 0,8 1 0,9-3 17,-18 0-22,0 1 1,0-1-1,0 1 0,0 0 0,0 0 1,1 0-1,-1 0 0,0 1 0,0 0 1,0-1-1,0 1 0,0 0 0,0 0 1,5 3-1,-7-3 68,-7-1 528,5 0-589,1 0 0,-1 0 0,0 0 0,1 0 0,-1 0 0,1 0 0,-1 0 0,1 0 0,-1 0 0,0 1 0,1-1 1,-1 0-1,1 0 0,-1 1 0,1-1 0,-1 0 0,1 0 0,-1 1 0,1-1 0,0 1 0,-1-1 0,1 0 0,-1 2 0,-4 4 13,0-1 1,0 1-1,-7 4 0,1 0-1,-30 28 37,-55 46 467,86-76-449,6-4-25,-1 0 0,-6 9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54:15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5 4577,'-1'0'128,"1"0"1,0 0-1,-1 0 0,1 0 1,-1-1-1,1 1 0,0 0 0,-1 0 1,1 0-1,0-1 0,-1 1 1,1 0-1,0 0 0,-1-1 1,1 1-1,0 0 0,0-1 1,-1 0-1,1 1 34,-1 0 0,1 0-1,0 0 1,-1 0 0,1 0 0,0 0 0,-1 0 0,1 1 0,-1-1-1,1 0 1,0 0 0,-1 0 0,1 0 0,0 0 0,0 1 0,-1-1-1,0 1-166,1 0 0,0-1 0,-1 1 0,1-1 0,0 1 0,-1 0 0,1 0 0,0-1 0,0 1 0,0 0-1,0 0 1,-1 4 190,-3 10-159,-10 26-1,9-27-21,3-10-3,1 0 1,-1 0-1,0 0 1,0 0-1,0 0 1,-6 6-1,1 0 11,-16 32 147,14-26-54,1 0-1,1 0 0,-7 26 1,13-40-104,0 1-1,0-1 1,-1 1 0,1-1 0,0 0 0,-1 1 0,0-1 0,1 0 0,-1 0 0,0 0 0,0 0 0,0-1 0,0 1 0,-1 0 0,1-1 0,0 0 0,-1 1 0,1-1 0,-1 0 0,-3 1 0,5-2-11,1 0 4,0 0 6,0-1 0,0 1 0,0 0 0,0 0-1,0 0 1,0 0 0,0 0 0,0-1 0,1 1 0,-1 0 0,0 0 0,0 0 0,0 0 0,0 0 0,0-1 0,0 1 0,0 0 0,0 0 0,0 0 0,0 0 0,0 0 0,0 0 0,1 0 0,-1 0 0,0-1 0,0 1 0,0 0 0,0 0 0,0 0 0,0 0-1,1 0 1,-1 0 0,0 0 0,0 0 0,0 0 0,1 0 0,38-16-10,-25 10 3,-5 1-6,1 1 1,0 0-1,0 1 1,21-4-1,-16 5-17,1-1 0,0-1 1,-1 0-1,26-12 0,-28 10 43,0 0-1,0 1 1,1 0 0,-1 1-1,17-2 1,3 1 26,-32 4-51,-1 1 0,1 0 0,0 0 0,0 0 0,-1 0 0,1 0 0,0 0 0,-1 0 0,1 0 0,0 0 0,-1 0 0,1 0 0,0 1 1,-1-1-1,1 0 0,0 0 0,-1 1 0,1-1 0,0 0 0,-1 1 0,1-1 0,-1 1 0,1-1 0,-1 1 0,1-1 0,-1 1 0,1-1 1,-1 1-1,1-1 0,-1 1 0,0 0 0,1-1 0,-1 1 0,0 0 0,1 0 0,-10 0-3354,8-1 2907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54:15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0 6345,'-12'29'1146,"-13"36"1593,-3 4-2449,6-9 781,15-39-658,-5 12-390,2 1 0,-11 62 0,17-66-1406,-1 8-2770,4-24 2681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54:17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3321,'33'9'1488,"-33"-8"-1422,1-1-1,-1 0 1,0 0 0,1 0-1,-1 1 1,1-1 0,-1 0 0,1 0-1,-1 0 1,0 0 0,1 0-1,-1 0 1,1 0 0,-1 0-1,1 0 1,-1 0 0,1 0 0,-1 0-1,1 0 1,1-1 62,11 1 1013,-9-1-789,0 1 0,0 0 0,0 1 0,0-1-1,6 2 1,-2 0-237,-1-1-15,0 0 0,11 5 0,-4-1-44,-7-2-22,0 0-1,0-1 0,1 0 1,-1 0-1,1-1 0,10 1 1,5-1 92,-7 0 10,1-1 1,0 0 0,23-4 0,-24 2-44,0 1-1,20 0 1,-27 1-66,-7 0-22,0 0 0,0 0 0,0-1 0,0 1 0,0-1 0,-1 1 0,1-1 0,2-1 0,9-3 14,-7 4-11,-4 0-5,0 0-1,0 1 1,0-1 0,0 1 0,0 0-1,0 0 1,0 0 0,0 0-1,0 0 1,0 0 0,0 0-1,0 1 1,0-1 0,3 2-1,-1-1 136,-4-2 358,0 1-485,0 0-1,-1 0 1,1 0 0,0 0 0,0 0 0,-1 0-1,1 0 1,0 0 0,0 0 0,-1 0 0,1 0-1,0 0 1,0 0 0,0 0 0,-1 0-1,1 1 1,0-1 0,0 0 0,-1 0 0,1 0-1,0 0 1,0 0 0,0 1 0,0-1 0,-1 0-1,1 0 1,0 0 0,0 1 0,0-1-1,0 0 1,0 0 0,0 0 0,-1 1 0,-53 81 101,46-72-88,0-1 1,0 1 0,-17 12 0,8-7 34,3-2-8,-37 32 382,42-38-363,1-1 0,-1 0 1,0 0-1,-13 4 0,19-8-101,0-1 0,0 0 0,0-1 0,-4 2 0,1-1-113,6-1 139,0 0 0,0 0 0,0 0 0,0 0 0,0 0-1,0 0 1,0 0 0,0 0 0,0 0 0,0 0 0,-1 0-1,1 0 1,0 0 0,0 0 0,0 0 0,0 0 0,0 0-1,0 0 1,0 0 0,0 0 0,0 0 0,0 0 0,0 0-1,0 0 1,0 1 0,0-1 0,0 0 0,0 0 0,0 0-1,0 0 1,0 0 0,0 0 0,0 0 0,0 0 0,0 0-1,0 0 1,0 0 0,0 0 0,0 0 0,0 0 0,0 0-1,0 0 1,0 1 0,0-1 0,0 0 0,0 0 0,0 0 0,0 0-1,0 0 1,0 0 0,0 0 0,0 0 0,0 0 0,0 0-1,0 0 1,1 0 0,-1 0 0,0 0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54:17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3 5289,'-5'-3'2971,"3"5"-1663,1 12-1141,0-1 422,-4 14-107,2-14-364,1-2-28,-1-1-1,0 1 1,0-1-1,-1 0 1,-6 12-1,3-11 18,0 0-1,-17 18 1,-4 5 28,26-32-129,-5 8 19,0 0 0,1 0 1,0 1-1,1-1 0,-5 13 0,5-12-14,3-7-10,0 0-1,1 0 1,-3 6 0,4-9-2,0 0 0,0 0-1,-1-1 1,1 1 0,0 0-1,0 0 1,0-1 0,0 1 0,0 0-1,0 0 1,1-1 0,-1 1-1,0 0 1,0 0 0,1-1-1,-1 1 1,0 0 0,0-1-1,1 1 1,-1 0 0,1-1-1,-1 1 1,1-1 0,-1 1 0,1 0-1,0 0 1,2 0-2,1 1 0,-1 0 0,1-1 0,0 0 0,-1 0 0,1 0 0,7 1 0,-10-2 3,7 1 1,0 0 0,1-1 0,-1 0 0,0 0 0,0-1 0,0 0-1,0-1 1,8-2 0,7-3-13,28-14 0,-19 8-40,17-7-283,37-14-2032,-76 29 1542,-8 4 406,0 0 1,0 0-1,0 1 1,0-1-1,0 0 1,1 1 0,3-1-1,1 1-561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3T20:40:36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7018 20 680,'0'-20'7078,"-12"21"-4142,11 1-2915,-1 0 0,0 1-1,1-1 1,0 0 0,-1 1-1,1-1 1,-1 4 0,-4 9 107,3-11 86,-1 1-1,1 0 1,-1-1 0,0 0 0,0 0 0,-9 7 0,6-5-146,-8 9 175,12-12-206,0 1 1,0-1-1,0-1 0,-1 1 1,-5 3-1,7-5-25,0 0 0,0 1 0,1-1 0,-1 0 0,0 0 0,0 1-1,1 0 1,-1-1 0,0 1 0,1 0 0,0-1 0,-1 1 0,0 2 0,0 2 0,-1-1 1,0 1 0,0-1-1,0 0 1,0 0-1,-8 7 1,5-4-8,4-5-2,0 1 0,-1-1 0,-6 6 0,-34 25 36,20-13-30,-22 21 21,43-40-29,0 0 0,0 0 0,0 0 0,-2 4 0,3-5-1,0 1 1,0-1-1,0 0 1,0 0-1,0 1 1,0-1-1,-1 0 1,1 0-1,0 0 1,-2 0-1,-17 11 32,-33 26-1,51-36-29,0 0 0,0 0 1,0 0-1,-3 4 0,4-4 0,-1 0 0,1 0 0,-1-1-1,0 1 1,0 0 0,-2 1 0,-16 14 14,7-6-3,-45 35 6,52-41-14,0 1 0,1 0 0,0 0 0,-7 9 0,9-10 1,-1 1 0,0-1 0,0-1 0,0 1 0,-1-1 0,0 1 0,-10 6 0,-2-2 37,10-6-12,-1 1 0,1 1 0,-8 5 0,-64 68 88,72-71-111,3-2 2,0-1 0,-1 0 0,1 1 0,-1-1 1,0-1-1,0 1 0,0-1 0,-1 0 0,1 0 0,-10 3 1,12-5-10,-10 2 7,0 1-1,-17 7 1,27-9-7,-1 0-1,1-1 1,0 1-1,0 1 1,0-1 0,0 0-1,0 1 1,0-1 0,1 1-1,-1 0 1,1 0 0,0 0-1,-3 5 1,1 2-1,3-8 0,-1 1 1,1 0-1,0-1 1,-1 1-1,-3 4 1,-2 1 10,-2 0 0,1-1 0,-1 0 1,0 0-1,0-1 0,-14 7 0,-31 16 61,43-22-39,0 0 0,1 1 0,-16 14 0,-10 9 2,16-14-14,14-12-6,0 0 0,-10 7 1,-6 1 47,12-7-4,0 0-1,0 1 0,0 0 0,-8 8 0,-5 9 60,10-10-63,-21 17 1,21-19-4,-18 20 1,18-18-2,-16 12-1,10-10-5,2-1 4,0-1 0,-27 16 0,14-14-26,1 2-1,-40 34 0,39-29 26,-37 22-1,-5 3-10,35-22-21,17-12-4,-31 28 0,31-25 2,-41 27 0,36-27 1,14-9-6,1 1 0,0 1 0,1-1 0,-13 18 0,13-15 7,-1-1 0,-22 21 0,-29 24 45,6-6-2,33-30-40,-18 13 10,1-2-13,-9 7-5,14-16 3,-50 27 1,66-40-13,1 1 0,0 0 0,0 1 1,-17 17-1,14-12 17,-31 19-1,-6 4 30,-30 24-7,70-50-15,-1 1 0,2 0 0,-17 18 0,8-7 13,-23 30 14,34-38-41,-1-1 0,-17 16 0,-73 51 91,35-29 33,47-37-92,-1-2 0,-44 22 0,16-9-16,31-15-21,0 1-1,-20 19 1,20-15 21,-31 19 0,27-21 2,1 1 0,0 1 0,2 2 0,-37 38 0,45-43-20,-1-1 1,-23 18 0,24-20-4,1 0 0,-23 27-1,23-24-3,-28 26-1,-12-2 11,-9 8 19,36-26-19,-1-2 0,-37 19 0,-21 15 4,-1 13-9,-52 65 11,71-64-12,-27 29 2,-22 21 6,94-98-13,-1-2 1,-43 24 0,-15 11 5,-26 34-1,-48 34 26,121-95-12,1 1-1,-34 35 1,-21 16 94,73-65-81,-18 22 1,20-20-15,-22 18 0,-39 30 6,-30 23 14,44-41-20,-91 87 1,64-51 11,39-38-4,25-22-22,9-8 1,1 0 1,0 1-1,-15 19 1,9-6 31,-26 27 1,37-46-19,0 0 1,-17 11-1,19-14-12,-1 1 1,1-1-1,0 1 0,0 0 1,1 1-1,-9 10 0,4 2 10,8-13-16,0-1 0,-1 0 1,-4 6-1,-5 3 5,0 0 1,-15 10-1,7-6-3,-84 79 4,8 7-1,74-73-5,13-17-1,-12 13 1,17-21-3,0 0 0,-6 10 0,-3 4 1,11-17 0,0 0 0,0 0 1,0 0-1,0 0 0,-4 2 0,3-2-1,0-1 0,1 1 0,-1 1 0,-4 3 0,-1 5 0,1 0 0,0 1 0,-9 20-1,8-17 9,-16 26 0,14-25-7,6-10-1,1-1 0,-1 0 0,-6 7 0,5-6 0,-1 1 1,1 0 0,1 0-1,-1 1 1,1-1-1,-4 12 1,-5 9 2,7-15-2,5-10-1,0-1 0,0 1 0,0-1 0,-1 1 0,1-1 1,-1 1-1,1-1 0,-1 0 0,0 0 0,-2 2 0,-5 4 6,2-3-3,1 1 0,-8 8 0,12-12-3,1 0 0,-1 1 0,1-1 0,-1 0 0,1 1 0,0 0 0,0-1 0,0 1 0,0 0 0,0-1 0,0 4 0,0 3 0,1-4 0,-1-1 0,1 0 1,-1 0-1,-2 7 0,-8 15 6,0-1-1,-19 31 0,27-52-3,0 1 0,1 0 0,0 0 0,0 0-1,1 0 1,-1 0 0,-1 9 0,3-9-1,-1 0-1,0 0 1,0 0-1,-1-1 1,-3 8 0,4-8-1,-1 0 1,0 0-1,1 1 1,0-1-1,0 0 1,0 0-1,1 5 1,0-4-1,0-2 1,0 1-1,0 0 1,0-1 0,-1 1 0,1-1-1,-1 1 1,0 0 0,0-1-1,0 1 1,-3 5 0,-3 2 0,6-9-1,-1 0 1,0 1-1,1-1 1,0 1-1,0-1 1,0 1-1,0-1 1,0 1-1,0-1 1,0 6 0,0-7-1,1 4 1,-1-1 1,1 0-1,0 1 1,0-1-1,1 0 0,-1 0 1,1 1-1,0-1 1,0 0-1,2 6 1,1-3-1,-3-6-1,0 1 1,0-1 0,0 1-1,-1 0 1,1 0 0,0-1 0,-1 1-1,1 0 1,-1 2 0,1 3 9,1 1 1,2 10 0,-2-12-4,0 0-1,-1-1 1,0 1-1,0 8 1,1 1 0,-1 3 7,-3-10-11,1-8-3,1 1 0,0 0 0,-1 0 0,1-1 0,0 1 0,0 0 0,-1 0 0,1-1 0,0 1 1,0 0-1,0 0 0,0 0 0,0-1 0,0 1 0,0 0 0,1 0 0,-1 1 0,3 5 12,8 15-1,-11-20-10,1 0 0,0 0 0,0 0 0,-1 0 0,1 0 0,-1 0 0,0 4 0,1-3 0,-1 0 1,0-1-1,1 1 0,-1-1 1,2 5-1,2 0 4,0 0-1,5 6 1,-5-6-1,8 14 1,-3 0-1,-1-3 16,0 0 0,13 20 0,-6-19-8,2 3 1,1 4 2,-14-19-13,0 0 0,0-1 0,1 1 0,0-1 0,0 0 1,0 0-1,11 7 0,-10-8-2,70 43 30,-66-43-26,0 0 0,1 0 1,-1-1-1,1-1 1,20 4-1,35 10 0,-46-11-2,32 5 0,-9-6 4,44 0 0,-69-5-4,0-1 0,0 0 0,-1-2 0,1 0 0,23-8 0,-22 6 3,1 1 0,26-3 0,-34 4-3,0 1-1,14-6 1,9-2 9,28-8 5,-52 16-13,0-1 0,0-1 0,-1 0 0,1 0 0,-1-1 1,0 0-1,12-9 0,40-26 37,-25 20-16,2 0-8,-32 15-7,1 1-1,1 0 1,14-5 0,-15 7-2,0-1 1,0-1-1,0 0 1,11-7-1,-3-2 23,30-29 0,-17 13-2,16-6-4,-22 15-8,7-11 16,7-9 31,-21 15-35,3-2-4,-11 17-4,0-1 0,0 0 1,-1-1-1,6-13 0,-8 16-4,0 2 1,0-1-1,10-10 0,-8 9 0,10-13-1,-12 12-7,1 1 0,1 0-1,0 0 1,8-9 0,-6 10-4,-1-2 1,-1 1-1,8-12 1,-1 2 2,-4 6 3,14-13 0,-14 17-6,-1-1 1,14-20-1,-10 9 14,1 1 0,0 1 0,30-31 0,-35 43-10,17-12 0,-17 13-3,16-14 0,-12 6 6,1-1-1,3 6-2,-7 1-3,-8 6-3,1 0 0,-1 0-1,0 0 1,1 1-1,-1-1 1,4-1-1,-1 2 1,9-6 4,-5-2 0,-8 8-5,0-1 1,1 1-1,-1-1 1,1 1-1,0-1 1,-1 1-1,4-1 0,-5 1 0,1 1 0,0-1 0,0 1 0,-1-1 0,1 1 0,0-1 0,-1 0 0,1 1 0,-1-1 0,1 0 0,-1 0 0,1 1 0,-1-1 0,1 0 0,-1-1 0,5-6 5,25-9 3,-23 11-2,1 1 0,0 0-1,1 0 1,12-5 0,-10 5 7,-8 3-7,1 0 0,0 0-1,0-1 1,4-4-1,12-8 24,-15 12-27,12-8 27,-15 9-28,-2 2 0,1 0 0,-1 0 0,0-1 0,1 1 1,-1 0-1,0-1 0,1 1 0,-1 0 0,0-1 0,1 1 0,-1 0 0,0-1 0,0 1 1,0-1-1,1 1 0,-1 0 0,0-1 0,0 1 0,0-1 0,0 1 0,0-1 1,0 1-1,0-1 0,0 0 0,1 0 0,0 1 0,0-1 0,0 0 1,0 0-1,0 1 0,0-1 0,1 1 1,-1-1-1,0 1 0,0-1 0,0 1 0,1 0 1,0-1-1,0 1 0,29-10 26,-14 4 11,21-4 0,25-3 23,-48 8-18,15-5 0,-24 7-32,0 1 0,0 0 0,1 0 0,-1 1 0,0-1 0,0 1 0,8 0 0,26 3 27,22-2 10,41-1 55,-14 9 26,-71-8-93,31 7 0,-41-6-25,0 1-1,0 1 0,1 0 1,-2 0-1,15 8 0,18 13 28,-28-17-34,0 0 0,1-1-1,18 6 1,3 2 19,-31-12-20,0-1 1,-1 1-1,1 0 0,-1 0 1,1 0-1,-1 0 1,3 3-1,6 6 14,-7-8-14,-3-1-1,1-1 0,0 1 1,0-1-1,0 0 0,0 0 0,3 2 1,-3-1 0,1-1-1,-1 1 1,0-1 0,1 1 0,-1 0 0,0 0 0,0 0-1,0 0 1,-1 0 0,1 0 0,0 1 0,-1-1 0,0 1-1,3 4 1,-2-3-1,0 0 0,0 0 0,0-1 0,6 8 0,17 17 41,-6-6-24,-15-16-17,-1-1 0,1 0 0,-1 1-1,0 0 1,0 0 0,3 10 0,-4-9 2,1 0 0,0 0 0,1-1 0,5 11 0,45 64 20,-49-72-20,6 18-1,-2-4 3,-2-8-1,-4-7-5,0 0-1,1 0 0,0 0 1,1-1-1,-1 0 0,12 13 0,-9-13 1,14 13 18,-1 2 0,27 37 0,-39-50-17,0 1 0,0-1 0,1 0 0,1 0 0,10 7 1,10 8 6,16 23 54,8 3-29,-33-29 6,-7-12-20,-9-6-14,-1 0-1,0 0 1,1 1-1,3 3 1,11 7 8,-16-13-12,0 1 0,-1-1 0,1 1 0,0 0 0,-1 0 0,1 0 0,-1 0 1,0 0-1,0 1 0,0-1 0,0 1 0,2 2 0,-4-3-1,1-1-1,0 1 1,-1-1 0,1 0-1,0 1 1,0-1 0,0 0 0,0 0-1,0 0 1,0 1 0,1-1-1,-1 0 1,2 1 0,2 0 2,0 1 1,9 2-1,-10-3-1,1 0 0,-1 0 0,1 0-1,4 3 1,-7-3 1,1-1-1,0 1 0,-1-1 1,1 1-1,0-1 1,0 0-1,0 0 0,5 1 1,2-1 7,19 0 0,-23-1-4,1-1 1,0 1 0,-1-1-1,8-2 1,-12 2-6,2 0 2,0-1 1,0 1 0,1-1 0,-1 0-1,0 0 1,-1 0 0,5-3 0,-6 3-2,1-1 1,-1 1 0,1 0-1,-1 0 1,0-1 0,0 1-1,0-1 1,0 0 0,-1 0-1,1 1 1,1-5 0,-1 2-2,2-1 0,-1 1 0,0 1 0,1-1 0,0 0 0,8-6 0,5-7 6,22-38 3,-18 32-4,-5-8-1,-4 7 6,-5 11-10,-4 7 1,0 0 0,1 1-1,0 0 1,8-10 0,24-26-2,-12 13 0,-14 15-2,-6 8 1,0 0-1,6-12 1,5-8-1,5-8 0,-14 23-1,12-17 1,-10 17 2,0-1-1,0 0 1,-2 0 0,1-1 0,6-20 0,-10 25-1,0 0 0,0-1 0,0 1 0,1 0 0,0 1 0,6-8 0,-6 8 1,-1 1-1,1 0 1,-1-1 0,3-9 0,5-11 0,2 1 0,-5 13 0,-1-1 0,-1 1 0,9-30 0,15-54 0,-10 36 0,-20 59 0,7-21 0,17-38 0,-18 50 0,0-1 0,-1 0 0,-1-1 0,0 1 0,5-24 0,-8 26 0,0-6 0,1 0 0,1 0 0,0 0 0,10-27 0,2 3-6,12-26-11,-10 26 9,7-11-1,-4 14 9,-10 17-4,22-33 1,-26 44 1,0-1-1,7-17 1,4-7 0,-9 19-3,7-19 0,5-10-13,-17 38 16,1 1 0,-1 0 1,1 1-1,0-1 0,0 0 0,6-4 1,52-48-22,-17 15 12,12-13 4,-14 12 8,-19 24-1,-17 14 0,-1 0 0,0 0 0,6-7 0,-9 9 0,0 0 0,-1 0 0,1 1 0,0-1 0,1 0 0,-1 1 0,0 0 0,1 0 0,7-3 0,-6 2-1,-1 1 0,1-1 0,-1 0 0,0 0 1,1 0-1,-1-1 0,0 1 0,6-9 1,1 1-1,-5 6 1,0 1 0,-1 0 0,2 0 0,-1 0 0,11-4 0,-14 7-1,-1 1 0,0-1 0,0 1 0,0-1 0,1 1 0,-1 0 0,5 0 0,8-1-6,-9 0 7,-1 0 0,1 0-1,0 0 1,0 1 0,0 0 0,-1 0 0,1 1 0,7 1 0,45 2-8,-51 0 10,-3-2 2,-1-2-1,-2 0-2,0 0-1,0 0 1,-1 1-1,1-1 1,0 0 0,0 0-1,0 1 1,-1-1-1,1 0 1,0 1 0,-1-1-1,2 1 1,2 4 5,1 0 1,6 10 0,-5-7-4,-1-1-2,-1 0 0,0 0 0,0 1 0,-1-1 0,0 1 0,0 0 0,2 13 0,-5-20-1,1 1 0,-1 0 0,1 1 0,-1-1 0,1 0 0,0 0 0,0 1 1,0-1-1,2 2 0,27 41 7,-29-44-7,0 1 1,0 0-1,0-1 0,0 1 1,0 0-1,0 0 1,-1 0-1,1 0 1,-1-1-1,1 1 1,-1 0-1,0 0 1,0 0-1,0 0 1,0 0-1,0 3 1,0 2-1,-2 33 8,-12 79 0,12-104-8,-7 31 0,-2 6-5,-6 89 0,12-89 6,-20 93 0,20-126 0,-22 95-4,21-74-14,-8 37-28,8-47 29,-2 43 0,3-21 14,3-29-6,1 0 0,4 32 1,-3-45 6,6 38-2,-3-28 1,0 29 1,1 75 17,-2-71-10,4 22-4,-1-27-2,-3-24 0,2 1 0,1-1 0,1 0 0,14 38 0,-8-36 2,1 0 0,23 33 1,-13-21-2,-17-28 1,-1 0 0,1-1 0,1 0 0,0 0 0,0-1 1,1 1-1,11 8 0,10 7 5,9 7 2,-34-29-7,0-1 0,0 1 0,-1-1 0,1 0 0,0 1 0,0-2 1,1 1-1,5 0 0,12 3 2,-20-4-4,44 10-9,-41-9 7,0-1 0,0 0 0,0 0 0,0 0-1,0 0 1,0-1 0,6-1 0,0-1-1,17-1-1,-22 3 3,0 1 1,1-1-1,-1-1 0,0 1 1,0-1-1,0 0 0,0 0 1,10-6-1,-10 4 0,2-1-1,0 0 0,1-1 0,13-14 0,-8 5 2,63-64 8,-63 64-8,-1 0 0,-1-1 0,16-26 0,2-8 0,16-24 0,-28 47 2,21-42 0,-21 35 0,-13 23-2,0-1 0,-1 1-1,0-1 1,3-18 0,1-3-7,-3 12-4,-1-1-1,2-31 1,2-15-11,10-15-21,8-55-18,-21 100 25,3 1-1,14-47 1,-21 81 30,0 0 1,0 0 0,1 0-1,-1 0 1,1 0 0,-1 0-1,5-5 1,-4 6-8,-1-1-1,1 0 1,-1 0-1,1 0 1,-1 0-1,2-5 0,-2-2-97,-2 9 105,1 1 0,0-1-1,0 1 1,0 0 0,0-1-1,0 1 1,0-1-1,0 1 1,1 0 0,-1-1-1,0 1 1,0-1-1,0 1 1,0 0 0,0-1-1,1 1 1,-1-1 0,0 1-1,0 0 1,0-1-1,1 1 1,-1 0 0,0 0-1,1-1 1,-1 1-1,0 0 1,1-1 0,-1 1-1,0 0 1,1 0-1,-1 0 1,0 0 0,1-1-1,-1 1 1,1 0 0,-1 0-1,1 0 1,0 0-1,2-1 6,0 0-1,0 1 1,1-1 0,-1 1-1,0 0 1,1 0-1,-1 0 1,0 0-1,1 1 1,-1-1-1,4 2 1,-1 0 1,0 0 1,0 1 0,0 0-1,8 5 1,-13-7-1,0 0 1,0 0 0,0-1-1,0 1 1,0 0 0,0 0-1,0 0 1,0 0 0,1 3 0,1 1 0,16 16 5,17 20 1,-32-37-7,-1 1 1,0-1-1,0 0 0,0 1 1,0-1-1,-1 1 0,3 8 0,2 3 6,0-2-3,6 12 10,-11-24-13,-1 0 0,0 0 1,1 1-1,-1-1 0,0 0 0,0 1 0,-1-1 0,1 0 1,0 1-1,-1-1 0,0 1 0,1-1 0,-1 1 0,0 0 1,-1 3-1,1-3 0,0 0 1,0-1-1,0 1 1,1 0-1,-1-1 1,1 1-1,0-1 1,0 1-1,0-1 1,0 1-1,0-1 1,2 4-1,-1-2 1,0 0-1,0-1 0,1 8 1,-2-7 0,-1 0 0,1 0 0,-1 0 0,0 0 0,-2 8 1,2-9-2,-1 0 0,1 1 0,0-1 0,0 1 0,0-1 0,0 0 0,1 1 1,1 3-1,-1-2 2,1-1 0,1 0 1,4 7-1,-5-6-1,1-1 0,0 0 0,-1 1 0,3 6 0,-4-5-2,0 0 0,0 0-1,0 1 1,-1-1-1,0 9 1,0-6 0,1-4 0,-1 1-1,2-1 1,-1 0-1,0 0 1,1 1 0,0-1-1,1 0 1,2 6-1,-3-8 0,14 26 7,12 28 6,-27-52-10,1 0-1,-1 0 1,0 0-1,1 8 0,-2-8 2,1 1-1,0 0 1,4 9-1,2 1 6,-5-12-7,0 0 0,0 0 1,-1 0-1,1 1 0,0 4 0,0 11 4,-1-15-2,-1 1 1,1-1-1,0 1 1,2 6-1,3 5-1,10 25 21,-14-35-19,1 0 0,-1 0 0,-1 1 0,1-1 0,-1 0 0,0 14 0,0-7 1,0-7-2,1 1-1,0-1 0,1 0 1,-1 1-1,1-1 0,5 8 1,-7-13-2,3 2 6,-3-4 10,1 5 8,6 10 15,11 15-1,1 0-25,-12-19-6,-6-8-4,0 0 0,0-1 0,0 1 0,1 3 0,-1-3 0,0 0 0,0 0 0,0 0 0,1 0 0,-1-1 0,4 4 0,7 8 15,6 7 22,-18-20-33,-1-1-1,1 1 1,0 0-1,0-1 1,0 1-1,0-1 1,0 1-1,0-1 1,2 1-1,4 3 25,-2 1-21,-1 0-2,2-1 0,7 7 1,-3-4 7,0 0-1,1-1 1,-1 0 0,21 8 0,-26-13-7,1 0 0,0 0 0,-1 0 0,1-1 0,8 0 0,-5 0 9,-9 0-10,0 0 0,1 0 0,1 0-5,0 0 0,1 0 0,-1 0 0,0 0 0,0-1 0,0 1 0,0-1 0,0 1 0,0-1 0,0 1 0,-1-1 0,5-2 1,14-8 14,-16 10-14,0-1 1,-1 0 0,1 0-1,5-5 1,4-3 3,-10 8-7,-1 0 1,1 0-1,0 0 0,-1 0 1,0 0-1,0-1 0,1 1 1,-1-1-1,-1 0 0,3-2 1,0-3 0,0 1 0,0-1 0,11-11 0,13-20-1,-27 38-1,0-1 1,0 1-1,0-1 1,-1 1-1,1-1 1,-1 1-1,1-1 0,-1 1 1,1-1-1,-1 0 1,0-1-1,0 2 0,0 0 0,0 1 0,0-1 1,0 1-1,0-1 0,1 1 0,-1-1 0,0 1 0,0-1 0,0 1 0,1-1 0,-1 1 0,0-1 0,0 1 0,1-1 0,-1 1 0,1-1 1,10-6 0,-7 3 1,-3 4-2,-1-1 1,1 0-1,0 1 0,-1 0 0,1-1 1,-1 1-1,1-1 0,0 1 1,0 0-1,-1-1 0,1 1 0,0 0 1,-1 0-1,1 0 0,1-1 1,-1 1-1,-1 0 0,1 0 0,-1 0 0,1 0 0,-1 0 0,1-1 0,-1 1 0,0 0 0,1 0 0,-1 0 0,0-1 0,1 1 0,-1 0 1,0-1-1,1 1 0,-1 0 0,0-1 0,1 1 0,-1-1 0,0 1 0,0 0 0,0-1 0,1 1 0,-1-1 0,0 1 0,0 0 1,0-1-1,0 0 0,1-18 4,-1-1 1,0 19-5,1 0 0,-1 0 1,0-1-1,0 1 0,1 0 0,-1 0 1,0 0-1,1 0 0,-1 0 0,1 0 1,0 0-1,-1 0 0,2-1 0,-1 1 0,0 0 0,0 0 0,0 0 1,0 0-1,-1 0 0,1 0 0,0-1 0,0 1 0,-1 0 0,1 0 0,-1-1 0,1 1 0,-1-1 0,0 1 0,1 0 0,-1-1 0,0-2 1,0 3-1,0 0 0,0 0 0,1 0 0,-1 0 0,0-1 0,0 1 0,1 0 0,-1 0 0,1 0 0,-1 0 0,2-1 0,0-3 0,12-23 1,12-24 4,-23 45-4,-1-1-1,4-13 1,-2 5-1,8-37 0,-5 33 0,-1-1 0,-1 0 0,-2 0 0,0 0 0,0-30 0,-1 28 0,7-37 0,-5 37 0,1-4 0,3-17 0,-4 24 3,-3 15-2,0 0 0,0 0 0,0-5 1,-1 9-2,0 0 0,0 1 0,0-1 0,0 1 0,0-1 0,0 1 0,0-1 0,1 0 0,-1 1 0,0-1 0,0 1 0,1-1 0,-1 1 0,0-1 0,1 1 0,-1-1 0,1 1 0,-1 0 0,1-1 0,0 0 0,0 0 0,-1 1 0,1-1 0,0 0 0,-1 0 0,1 0 0,-1 0 0,1 0 0,0-1 0,10-23 0,-9 15 0,-1 7 0,-1 1 0,0 0 0,1-1 0,-1 1 0,1 0 0,2-4 0,2-8 2,3-3 12,-7 16-9,-1 0 1,1 0 0,-1 0-1,1-1 1,-1 1-1,0 0 1,0 0 0,0-1-1,1 1 1,-1 0 0,0 0-1,-1-1 1,1 1 0,0 0-1,0-2 1,-1 1-83,1 1 0,0-1 1,0 0-1,0 0 0,0 0 0,0 0 0,0 1 1,0-1-1,1-2 0,15-46-4761,7-11 3424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54:18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 1 6113,'-15'23'2625,"3"-1"-1361,2 0-696,-3 14-472,-2 11-24,-7 7-32,-2 1-8,-6 4-16,-4-3-16,17-2-136,-15-2-200,9-3-904,7-3-1193,-4-2 1545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20:10:16.92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461 1 456,'0'0'184,"-1"0"-112,0 0-127,0 0 21,-1 0-12,0 0 34,1 0 159,-1 0 88,0 0 229,1 0 71,-1 0-10,0 0-54,-1 2-92,0 2-17,-1 1 5,-1 1 11,-1 2-5,-1 2-25,-1 1-104,-6 10-18,-2 1-69,1 1 12,-1-1 19,0-2 2,-1-2-18,-1-1-3,-1-1-56,0 1-22,1 2-35,-3 2-23,1 2-34,0 3 6,-3 2-23,2 2-5,-1 0-102,0 0-75,3-4-191,2-3-124,0-5-504,2-4-294,2-4 1025,4-3-3187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20:10:17.27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883.54858"/>
      <inkml:brushProperty name="anchorY" value="-103.60479"/>
      <inkml:brushProperty name="scaleFactor" value="0.5"/>
    </inkml:brush>
  </inkml:definitions>
  <inkml:trace contextRef="#ctx0" brushRef="#br0">0 1 4281,'1'0'1608,"1"0"-1325,2 3-79,5 6-133,4 6-35,7 6-23,2 5 14,2 1 98,0 1 66,-1-3 193,-2-2 29,-1-4-1,-2-2-42,1 0-182,-1 0-36,0 4-107,2 5-19,0 4-24,2 6-36,1 3-189,1-1-136,0-3-525,0-6-318,-18-23 1070,12 10-1,1-2-6610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20:10:20.85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4.1578"/>
      <inkml:brushProperty name="anchorY" value="-1063.69592"/>
      <inkml:brushProperty name="scaleFactor" value="0.5"/>
    </inkml:brush>
  </inkml:definitions>
  <inkml:trace contextRef="#ctx0" brushRef="#br0">308 21 448,'0'0'200,"0"-1"-149,-1 0-42,1 0-44,0-1 49,0 0 325,-3-3 1754,2 4-1347,-1-1-75,1 0-309,-1 0-72,0 1-210,1 0-38,-2 2-138,-3 5-10,-6 11-9,-3 3 14,-2 2 106,-1 0 36,1-1 82,0 1 22,-2-1 58,0 3-39,-1 0-49,-1 2-32,2 2-202,1 0-97,3 4-155,2 0-38,1 1-34,4-1-20,0-5-138,1-3-66,1-6 495,2-7-2468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20:10:21.25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735.06714"/>
      <inkml:brushProperty name="anchorY" value="-1110.44373"/>
      <inkml:brushProperty name="scaleFactor" value="0.5"/>
    </inkml:brush>
  </inkml:definitions>
  <inkml:trace contextRef="#ctx0" brushRef="#br0">5 1 3425,'-2'1'1424,"0"3"-933,1 2 108,3 3-182,4 3-108,2 2-121,4 3-13,2 2-19,1 2-21,4 2-6,2 1-27,2 1-41,2 0-18,0-1-27,-1-4-6,1-2-10,0-4 2,0-2-12,0-3-43,-2 0-259,-1 1-219,-1 3-1197,-1 4 1508,-4-1-5288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20:10:22.17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9.11232"/>
      <inkml:brushProperty name="anchorY" value="-1895.65417"/>
      <inkml:brushProperty name="scaleFactor" value="0.5"/>
    </inkml:brush>
  </inkml:definitions>
  <inkml:trace contextRef="#ctx0" brushRef="#br0">0 4 1128,'0'0'368,"0"-1"-476,1-1 118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20:10:22.45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03.13254"/>
      <inkml:brushProperty name="anchorY" value="-2313.5647"/>
      <inkml:brushProperty name="scaleFactor" value="0.5"/>
    </inkml:brush>
  </inkml:definitions>
  <inkml:trace contextRef="#ctx0" brushRef="#br0">418 40 856,'0'-1'720,"2"-1"150,-1-2-267,1-1-298,0 1-81,-1-1-187,0 1-9,0 1-24,-1 1-2,0 0 54,0 0 68,0 0 21,0 1 11,0 0-44,0 0-32,-1 4-21,-1 9-8,-10 16-21,-6 9-14,-6 6-25,-5 4-23,-2 2-15,-1 1-7,-1 0 18,-1 1-7,1 0 31,-1 1 11,2 0-2,2-3 3,3-3-252,4-7-208,4-7 380,6-9-3907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20:10:22.84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337.19519"/>
      <inkml:brushProperty name="anchorY" value="-2565.15796"/>
      <inkml:brushProperty name="scaleFactor" value="0.5"/>
    </inkml:brush>
  </inkml:definitions>
  <inkml:trace contextRef="#ctx0" brushRef="#br0">1 0 4649,'0'0'1936,"-1"3"-1222,2 2-323,2 5-310,2 5 7,2 5-49,3 6-18,1 2 80,3 2 79,2-2 206,4-2 43,2-2 90,3-4-58,1-2-151,1-2-50,0-1-157,2 0-25,0 1-108,0 3-73,-1 2-333,-3 1-167,-5 2-659,-3 1-354,-3 0 1272,-4-5-6938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20:10:24.92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99.76279"/>
      <inkml:brushProperty name="anchorY" value="-3459.10425"/>
      <inkml:brushProperty name="scaleFactor" value="0.5"/>
    </inkml:brush>
  </inkml:definitions>
  <inkml:trace contextRef="#ctx0" brushRef="#br0">373 18 3393,'0'-1'1280,"0"0"-1073,-1-1-39,1 0-214,-1 0-50,1 0-9,-1 0 30,1 0 111,0 1 55,0 0 86,0 0-14,0 1 30,0 0-190,0 0 8,0 0-19,0 0 1,0 0 8,0 2 26,-1 2 152,0 2 33,0 0 95,-1 3-35,-1 2-112,0 1-40,-5 11-100,-2 1-10,-1 2-6,-2 1-22,-2 1-14,-2 1 2,-3 1 17,-2 2-6,-2-1 22,0-1 4,0-3 9,1-2-20,1-3-59,3-3-114,2-1-393,5 0-103,0 2-282,0 3-15,0 0 7,-3 2 30,1-2 718,2-4-984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20:10:25.30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296.44617"/>
      <inkml:brushProperty name="anchorY" value="-3610.86499"/>
      <inkml:brushProperty name="scaleFactor" value="0.5"/>
    </inkml:brush>
  </inkml:definitions>
  <inkml:trace contextRef="#ctx0" brushRef="#br0">1 1 6009,'1'0'2273,"2"2"-1718,4 2-378,3 4-6,5 2-141,3 4-14,5 3-16,4 3 12,4 4-5,2 3 1,1 3 19,0 3 3,-1 0-8,-2-1-16,-1-3-172,-1-4-205,-2-4-1129,0-4 1364,-5-6-8127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36:43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37 592,'0'0'210,"0"-1"-1,0 0 1,0 1-1,0-1 1,-1 0-1,1 1 1,0-1-1,0 0 1,-1 1-1,1-1 1,0 1-1,-1-1 1,1 1-1,0-1 1,-1 0-1,1 1 1,-1 0-1,1-1 1,-2 0-1,-1-2 414,3 3-427,0-1 1,0 1-1,1 0 0,-1-1 0,0 1 0,0-1 0,0 1 1,0-1-1,0 1 0,0 0 0,0-1 0,0 1 1,-1-1-1,1 1 0,0 0 0,0-1 0,0 1 0,0-1 1,0 1-1,-1 0 0,1-1 0,-2-5 1093,2 0-55,0 5-1235,11 29 369,-1 7-218,-9-33-140,-1-1 0,0 1 0,1 0 0,-1 0 0,0 0 0,0-1 0,0 1 0,-1 4 0,1 1 7,0 4-3,0-5 3,0 1 1,0-1-1,0 1 0,-1-1 0,0 0 1,-1 1-1,-1 6 0,-5 15 57,7-22-62,-1 0 0,-4 12-1,4-12-7,1-1-1,-1 0 1,1 1-1,0-1 0,0 1 1,0-1-1,1 11 0,-1 7 4,-2-2-3,1-8 2,0 16 1,-1 38 120,0-50-79,2-16-39,2 0 5,0 3 13,-1 0 1,1 0 0,-1 0 0,0 5-1,0-8-3,0 1-1,0-1 0,0 1 1,-1-1-1,1 1 0,0-1 1,-1 1-1,1-1 0,-1 1 1,1-1-1,-1 1 0,0-1 1,-1 3-1,1-4 218,3 8 410,1 27 405,-4-18-644,-1-16-304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6:40:47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2235 1216,'-17'0'9618,"17"-1"-9526,0 1 0,0-1 0,0 0 0,0 0-1,0 0 1,0 0 0,0 0 0,1 0-1,-1 0 1,0 0 0,1 0 0,18-9 79,-16 10-147,0-1 0,0-1 0,-1 1 0,1 0 0,0-1 0,-1 1 0,0-1 0,3-2 0,0 0 1,-1 0 0,1 1 0,0 0 0,0 0 1,7-3-1,-6 3-17,0 0 0,0-1 0,7-5 1,1-3 27,-3 2-21,25-17-1,-11 11 0,45-25 17,-62 36-30,14-6 3,26-11 1,-5 6 17,-32 13-14,0 0 0,13-3 0,13-3 8,-27 7-12,0-2-1,0 1 0,0-1 0,-1-1 0,1 0 0,-1 0 1,9-7-1,-11 6 1,1 1 1,-1 0 0,1 1 0,12-6-1,36-10 13,-4 2-16,-42 13 1,-1 0 0,1 0 1,13-11-1,25-23 3,-3 2-3,-31 26 2,41-28 5,-26 22-7,-8 3-2,26-12 0,28-6-1,14-6 6,-73 29-4,0 1 0,-1-2 0,19-14 0,-19 11-1,-10 8 0,1 0 1,11-7-1,50-25 13,-26 13-11,14-7 5,83-61 0,-136 91-7,12-9 1,30-13 0,-29 16-1,0-1 0,16-12 0,-10 5 0,0-2 3,2 2-1,30-17 1,44-16 5,-64 32-8,38-24 0,5-2 0,-50 29 2,-1-1 0,0-2 1,24-19-1,-27 18 1,36-21 1,-18 13-4,43-24 24,-23 9-11,-23 15-1,-11 9 45,43-37-1,-62 46-32,1 1 0,0 0-1,0 1 1,0 0-1,1 0 1,0 1-1,0 0 1,18-5-1,16-8 18,-30 12-37,15-7 1,-11 4 3,-13 7-7,-1-1 0,0 0 1,1-1-1,-1 1 0,5-6 0,-3 4 0,-1 0 0,8-5-1,36-18 19,65-26 0,-88 42-18,-2 1-1,42-23 0,-37 14 3,-19 12-1,1 0 0,0 1 0,1 0 0,-1 1 1,22-8-1,-22 9-1,-1 1 1,1-1 0,12-8-1,-15 8 1,0 0-1,1 0 1,-1 1-1,1 0 1,0 1 0,13-3-1,-9 2 3,1 0 1,-1-1-1,0 0 0,0-1 1,19-11-1,-10 5 0,5-2 11,-2-2 0,0-1 0,43-38 0,-61 50-6,-1 1 1,1-1-1,0 1 1,0 0 0,0 1-1,9-3 1,-6 1-1,18-8 0,-9 3 28,27-11-1,-43 19-28,0 0 0,-1 0 0,1 0 0,0 0-1,-1 0 1,1-1 0,-1 1 0,2-2 0,-2 2-3,-1 0 1,1 0 0,0 0-1,0 1 1,0-1 0,0 0-1,0 0 1,0 1-1,0-1 1,0 1 0,0-1-1,0 1 1,0-1 0,0 1-1,0-1 1,0 1 0,1 0-1,-1 0 1,0 0 0,0 0-1,2 0 1,0 0-1,1 0 0,-1 1 1,1-1-1,-1-1 0,1 1 0,-1 0 0,1-1 1,-1 0-1,7-2 0,3-1 7,0 0-1,27-4 1,-29 6 0,5 0 1,-12 1-6,0 1 0,0-1-1,6-1 1,-1-1 6,0 1 1,-1 0-1,1 1 1,0 0-1,14 0 1,-18-1 2,37-4-2,-14 3-4,-25 2-8,0 0 1,0 0-1,-1 0 0,1 0 1,0 0-1,-1 0 0,4-3 1,7-2 10,-8 5-5,-1 0 0,1 0 0,-1 1 0,1 0 0,0-1 0,0 2 0,-1-1 0,1 0 0,0 1 0,-1 0 0,1 0 0,-1 1 0,6 1 0,0 0 28,1 0-1,-1-1 1,1-1-1,0 1 1,17-2-1,-8 1 0,-10-1-1,-1 0-1,1 0 1,17-4 0,-14 3-8,-11 1-21,1 0 0,-1 0 0,0 0 0,0 0 0,4-2 0,-1 1 2,1 0 0,-1 0 1,1 0-1,0 1 0,-1 0 1,1 0-1,6 0 0,25 4 51,-24-3-23,18 4-1,-20-3-12,0-1 0,0 0 0,0 0 0,20-3 0,45-9 42,-60 8-54,-3 2-5,1-1 0,-1 2 0,0 0 0,16 2 1,-24-1-4,1 0 0,-1 1 1,0 0-1,1 0 1,-1 0-1,7 5 0,-5-4 3,0 1 0,10 2-1,-9-3 0,0 1 0,0 0 0,0 0 0,9 6 0,-10-5 1,0 0 1,1-1 0,0 0 0,13 4-1,-9-6 9,-1 0-1,1-1 1,-1 0-1,1-1 1,20-2-1,23 1 69,-48 1-73,0 1-1,-1 0 1,1 0 0,0 0 0,-1 1 0,7 3-1,-2 0 8,0 0 0,0 1 0,-1 1-1,0 0 1,14 13 0,-20-17-9,0 0 1,1 0-1,-1-1 0,0 1 0,1-1 1,0 0-1,-1 0 0,1 0 0,0-1 1,8 2-1,-8-2-1,1 0 0,-1 0 0,1 1 0,-1 0 0,0 0 0,1 0 0,-1 1 0,6 3 0,2 4 10,18 16 0,-18-14-13,-8-9 0,-1 1-1,1-1 1,1 0-1,-1 0 1,0 0-1,1-1 1,8 3-1,3 0 17,22 2 0,11 3 13,-44-8-30,0 0 0,0 0 0,0 1 0,0 0 0,-1 0 0,7 4 0,36 30 4,19 14 12,-58-45-16,1-1 1,-1 0-1,1 0 1,0-1-1,19 5 1,-13-5 3,38 10 30,-46-11-32,0 0 1,0 0 0,0 1 0,9 6-1,-8-5-2,-1 0-1,1-1 0,-1 0 0,13 4 0,38 7 11,-40-11-7,1 2-1,23 8 0,-22-3-2,-1 0 0,0 1 0,-1 1 0,31 27-1,-39-32 2,0 0-1,0-1 0,1 0 1,22 9-1,8 4 4,-25-12-4,0-1 0,24 7 0,21 9 5,-43-13-3,-1 1 0,0 1 0,29 25-1,-19-15-1,-11-10 2,0-1-1,34 16 0,14 8 3,83 66 18,-138-94-21,0-1-1,0 0 1,18 8-1,35 9 15,-17-6-12,10 5-3,9 5 5,91 23 0,-150-48-4,8 1 4,0 0 1,0 2-1,0-1 1,23 13-1,-27-10 2,1 1-2,1-3 1,1 0 0,19 5-1,-8-4 23,41 18 0,-6-2-1,-25-9 0,-24-8 6,1-2 1,-1 1-1,1-1 0,18 3 1,-28-6-32,136 6 161,-135-7-164,10 1 6,-1 0-1,1 0 0,20 4 1,-8 2 0,-16-4-4,-5-1-2,0-1 1,0 1-1,0 0 1,0 0 0,0 0-1,0 0 1,4 3 0,-4-2-2,9 5 13,0 1 1,0-1-1,1-1 0,0-1 0,22 7 1,-28-10-1,22 5 16,-26-6-25,-1 0-1,1 0 0,-1 0 0,1 0 1,-1 0-1,0 1 0,0-1 0,4 3 1,-3-1 2,0-1 1,0 0 0,0-1-1,1 1 1,-1 0 0,0-1 0,1 0-1,7 2 1,-5-2-1,-1 1 0,10 4 0,-12-4-4,0 0-1,1-1 1,-1 1-1,0-1 0,0 0 1,1 0-1,-1 0 1,0-1-1,1 1 1,-1-1-1,1 1 0,5-2 1,-6 1 6,1 1 0,-1-1 1,0 0-1,0 1 0,0-1 0,0 1 1,0 0-1,0 0 0,0 0 0,0 1 1,4 2-1,3 1 41,22 7 143,-16-6-103,0 1 0,17 9 0,-17-6 20,1-1 0,30 11 1,-38-19 175,1 1 37,19 12 243,-9-6-320,-18-8-1106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6:41:12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23 576,'0'-2'177,"0"2"-52,1-1 1,-1 1-1,0-1 0,0 1 0,0-1 1,-1 0-1,1 1 0,0-1 0,0 1 1,0-1-1,0 0 0,0 1 0,-1-1 0,1 1 1,0-1-1,-1 1 0,0-2 1345,1 2-1300,0-1 0,0 1 0,0 0 0,0-1 1,0 1-1,0-1 0,0 1 0,0 0 1,0-1-1,0 1 0,0 0 0,0-1 0,0 1 1,0 0-1,0-1 0,1 1 0,-1 0 0,0-1 1,0 1-1,0 0 0,1 0 0,-1-1 0,0 1 1,0 0-1,1 0 0,-1-1 0,1 1 1,9 1 3164,-4 0-3927,28 5 1617,-20-4-779,19 5 0,10 2 307,-19-4-426,86 25 393,-95-26-475,0-1 0,1-1 0,-1 0 0,30-1 0,-25 0-2,23 4 1,-9-1 55,-28-3-61,-1 0 1,1 0 0,0 0-1,0 0 1,0 1 0,-1 0-1,1 1 1,5 2 0,19 10 50,37 36-66,-58-43-21,-4-4 4,0 0 0,0-1 0,1 1 0,-1-1 0,1-1 0,0 1 0,-1-1 0,10 3 0,8 3 19,-11-3-12,-7-3 3,0 1 1,0-1-1,1 0 1,-1-1-1,0 1 1,10 0-1,-14-2 32,1 0-7,4 1-28,0 0-1,0 0 1,0 0-1,0 1 0,11 3 1,-2 1-6,-3-3-3,-3 0 3,0 0-1,-1 1 1,9 4-1,-12-6 1,0-1-1,0 1 0,1-1 0,5 1 0,-6-1 8,0 0-1,0 0 0,0 1 0,4 1 1,2 3 168,26 10-132,-1-2-28,-32-13-11,0 0 0,0 0 0,1 0 0,3 0-1,-7-1-5,0 0-1,0 0 0,0 0 0,0 1 1,0-1-1,0 0 0,0 0 1,0 1-1,0-1 0,0 1 0,0-1 1,0 0-1,0 1 0,0 0 1,0-1-1,0 2 0,1-2 16,-1 1 0,0-1 0,1 1-1,-1-1 1,0 0 0,1 0 0,-1 1 0,1-1 0,-1 0 0,2 0-1,7 0 46,33 8 160,7 7 305,-48-15-494,21 8 220,-22-8-226,1 1 1,-1 0-1,0-1 1,1 1-1,-1-1 1,1 1 0,-1-1-1,1 0 1,1 0-1,-3 0 154,14 0-5922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6:41:26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2083 2881,'0'0'7064,"12"4"-6023,-3-2-804,1 1-1,-1-2 1,1 1-1,-1-1 1,1-1-1,12 0 1,-6-2-131,-1-1 1,0 0-1,27-10 1,11-4 5,-39 12-72,-12 5-26,0 0-1,0-1 1,0 1 0,0-1-1,0 0 1,0 0 0,0 0 0,0 0-1,0 0 1,0 0 0,-1-1-1,1 1 1,0 0 0,1-2 0,4-9 108,-5 9-101,-1 1 0,1-1 1,0 1-1,0-1 0,0 1 0,0 0 0,5-4 1,4 0 32,22-10 0,8-4 19,-20 8-24,23-7-1,-39 16-19,1 0-1,-1 0 1,0-1 0,9-7-1,-8 6 25,0 1 0,7-5 0,22-13 83,48-37 1,-76 52-129,1 0 1,-1-1-1,7-9 0,-9 11 0,0-1 0,0 2 0,1-1 0,-1 1-1,1 0 1,12-9 0,37-14 69,-39 20-56,17-6 0,-24 10-15,1 0 0,-1 0 0,0-1-1,0 0 1,-1-1 0,11-8 0,-7 4 18,0 1 0,0 1 0,1 0 0,0 1 0,27-12 0,15-7 48,21-18-30,-59 34-26,20-18 0,-5 5 6,1 1-3,20-14 9,-35 24-20,22-13 1,-1 2-9,-11 4 4,-8 5-1,0 2 1,38-19 0,-31 20-1,1-1-1,-2-2 1,37-24 0,-5 1 3,8-6 2,-33 19 0,1 4 0,-8-3 0,2 4-1,-17 13-3,15-14 0,29-34-1,-25 23 3,88-92 26,-59 62-19,-50 53-10,1 0 0,-1 1 1,1 0-1,0 1 0,12-5 0,194-102 37,-159 82-27,-31 18 0,0-2 0,-1 0-1,26-22 1,2-3 27,-27 17 8,29-20-1,-30 23-23,0-1 1,-1-2-1,30-36 0,6-7 18,-19 26 12,-39 38-47,1 0-1,0 0 0,0 1 0,0-1 0,5-2 1,5-2 3,22-18 22,-22 15-3,15-9 0,-23 15-15,-1 1 6,-1 0 0,1 0 0,5-4 0,-9 5-85,0 1 0,0-1 0,0 1 0,0-1 0,1 1-1,-1-1 1,0 1 0,0-1 0,0 1 0,0-1 0,0 1-1,0-1 1,0 1 0,0-1 0,-1 1 0,1-1-1,0 1 1,0-1 0,0 1 0,0-1 0,-1 1 0,1-1-1,-2-1-427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6:41:28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12 1000,'-37'16'1004,"36"-15"-941,1-1 0,-1 0-1,0 0 1,1 0 0,-1 0-1,0 1 1,1-1 0,-1 0 0,1 0-1,-1 0 1,0 0 0,1 0-1,-1-1 1,0 1 0,1 0-1,-1 0 1,1 0 0,-1 0-1,0-1 1,1 1 0,-1 0-1,1-1 1,-1 1 0,1 0-1,-1-1 1,1 1 0,-1-1-1,1 1 1,-1-1 0,-1-1 264,-1-1-26,2 2-136,0 0-1,-1-1 1,1 1-1,0 1 1,0-1-1,-1 0 1,1 0-1,0 0 1,-1 1-1,1-1 1,-1 0-1,1 1 1,-2-1-1,-43-5 1016,25 5 3796,26 2-4895,-1-1 0,0 1 0,0 0 0,0 0 0,0 0 0,5 2 0,-2-1 15,5 2 56,0 0 0,20 9 0,-17-6-39,18 6 1,-26-11-87,0 0 0,0-1 0,8 1 0,11 2 29,4 2-6,-22-4-35,1-1-1,-1 1 1,0 1-1,16 6 0,-16-5 0,-1 0-1,1-1 0,0 0 0,0 0 0,0-1 0,0 0 0,1-1 0,-1 1 0,0-2 0,1 1 0,-1-1 0,1 0 0,8-2 0,-11 1 8,0 1-1,0 0 1,1 0 0,-1 0-1,0 1 1,0 0-1,0 0 1,0 0 0,-1 1-1,9 3 1,26 10 135,-27-11-115,0 1 0,0 0 0,20 12 0,14 7 4,-36-20-30,0 0-1,22 5 0,-18-7 26,0 1-1,0 1 1,26 11 0,-32-13 18,1 0 0,19 2 0,2 0 56,-23-2-87,0 0-1,-1 0 1,1 1 0,-1 0 0,0 0-1,0 1 1,0 0 0,0 0 0,-1 1 0,11 9-1,-13-11-17,1-1 0,-1 0-1,1 1 1,-1-2-1,1 1 1,-1 0-1,1-1 1,0 0-1,0 0 1,0 0-1,0-1 1,0 1-1,0-1 1,5-1-1,19 2 56,-28 0-59,0-1-1,1 1 0,-1-1 0,0 1 0,0-1 0,0 1 0,0-1 0,0 1 0,0 0 0,0 0 0,0 0 0,0-1 0,0 2 0,10 7 36,-8-7-32,1-1 0,-1 1 1,0-1-1,7 1 1,11 4 13,-13-2-11,16 5 15,-22-8-21,0-1-1,-1 1 1,1-1 0,0 0 0,0 0 0,0 0-1,-1 0 1,1 0 0,0 0 0,0 0-1,2-2 1,0 2 15,-4 0-16,1 0 1,-1 0 0,0 0-1,0 0 1,0 0 0,1 0-1,-1 0 1,0 0 0,0 0-1,0 0 1,0 0-1,1 0 1,-1-1 0,0 1-1,0 0 1,0 0 0,1 0-1,-1 0 1,0 0 0,0 0-1,0 0 1,0-1-1,0 1 1,1 0 0,-1 0-1,0 0 1,0 0 0,0 0-1,0-1 1,0 1 0,0 0-1,0 0 126,3 0-114,-1 1 0,1-1 0,-1 1 0,1 0 0,-1 0 0,0 0 0,4 3 0,5 2 70,2 1-6,-11-6-49,0 0-1,0 1 1,0-1-1,0 0 1,0-1 0,0 1-1,1 0 1,-1-1-1,0 1 1,3 0-1,-5-1-14,1 0-1,0 0 1,0 1 0,-1-1-1,1 0 1,0 1-1,0-1 1,-1 1-1,1-1 1,-1 0-1,1 1 1,0 0-1,0 0 256,4 0-38,-2 0-222,1 0-1,-1 0 1,0 1 0,0 0-1,4 3 1,5 2-10,-10-6 30,0 0 9,1 1 0,0-1 0,0 0 0,0 0 0,3 1 0,-6-2-39,7 5-2507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6:41:52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71 249 1200,'-2'0'498,"-1"0"-1,0 0 1,1-1 0,-1 1-1,0 0 1,1-1 0,-1 0-1,1 1 1,-1-1-1,1 0 1,-1 0 0,1-1-1,0 1 1,-3-2 0,3 2-152,-1 0 0,1 0 0,0 0 0,-1 0 0,1 1 0,-1-1 0,1 1 0,-1-1 0,1 1 0,-5 0 589,7 0-910,1 0 1,-1-1-1,0 1 0,0 0 0,0 0 0,0-1 1,0 1-1,0 0 0,0 0 0,0-1 0,0 1 1,0 0-1,1 0 0,-1 0 0,0-1 0,0 1 1,0 0-1,0 0 0,1 0 0,-1 0 0,0-1 1,0 1-1,0 0 0,1 0 0,-1 0 0,0 0 1,0 0-1,1 0 0,-1 0 0,9-1-46,-6 0 98,39-7 479,-12 1-293,-24 6-215,0 0-1,1 1 1,-1 0 0,0 0 0,0 0-1,1 1 1,7 2 0,32 4 1,-40-7-31,0 1-1,0-1 1,0 0 0,0 0 0,6-2 0,-8 2-4,0-1 0,1 1 0,5 0 0,3 1 40,1 0 0,0-2 0,15-1 0,-7-1 30,-5 2 0,18-6 1,-25 5-58,0 1 0,0 0-1,0 0 1,19 1 0,42 9 21,-49-6-35,3-1 3,0-1 1,-1-2-1,36-3 1,-8-1 19,65-6 51,-96 9-61,-1 0 0,0-1 0,39-11 0,-12 3 45,5-2-4,-38 10-53,0-1 1,26-1 0,9-3-2,-3-5 12,-28 7-10,22-3 0,-26 7-3,16 0 0,11-1 12,-32 3-18,1 0 1,-1 0 0,0 0 0,17 4 0,-16-2 1,1 0-1,16-1 1,12-4 25,19 0 54,-57 3-86,-1 0 1,0 0 0,1 0-1,-1 0 1,0 0 0,0 0 0,0 0-1,1 0 1,-1 0 0,0 0-1,0 0 1,1 0 0,-1 0 0,0 0-1,0 0 1,0 0 0,1 0-1,-1 0 1,0 0 0,0 0-1,0 0 1,1-1 0,-1 1 0,0 0-1,0 0 1,0 0 0,0 0-1,1 0 1,-1-1 0,0 1-1,0 0 1,0 0 0,0 0 0,0-1-1,0 1 1,1 0 0,-1 0-1,0 0 1,0-1 0,0 1 0,0 0-1,0 0 1,0-1 0,0 1-1,0 0 1,0 0 0,0-1-1,0 1 1,0 0 0,-1-1 0,2 1 2,0-1 1,0 0-1,0 0 1,0 0-1,0 1 1,0-1-1,0 0 1,0 1-1,0-1 1,0 1-1,2-1 1,3-2 21,-3 2-21,2-2 4,1 0 0,0 1 0,1 0-1,6-2 1,12-1 6,32-8 55,-39 7-34,-12 4-27,0 0 0,0 0 0,0 1 1,9-2-1,0 3 2,9-1 8,-16-1-14,0 0 2,0 1 1,0-1-1,0 1 1,1 1 0,-1 0-1,14 1 1,-18 0-6,-1-1 1,1 0 0,0 0 0,6-1 0,-6 1-2,-1-1 1,0 1 0,1 0-1,-1 0 1,6 1 0,13 6 8,-17-5-6,0 0-1,0-1 0,0 0 0,0 0 1,0 0-1,11 0 0,-10-1 1,11-1 21,0 0 1,30-7-1,-38 6-15,-3 0-3,0 0 1,1 1-1,-1 0 1,1 0-1,8 0 1,-9 2 0,-4-1-2,1 1 0,-1-1 1,0 0-1,1 0 0,-1 0 0,0 0 1,0-1-1,1 1 0,1-1 0,-1-1 147,1 1 134,20 1-164,-12 1-45,0-1 1,15-2-1,-27 2-123,0-1 0,1 1-1,-1-1 1,0 0 0,0 1 0,1-1 0,-1 1 0,0-1 0,0 0-1,0 1 1,0-1 0,0 0 0,0 1 0,0-1 0,0 1 0,0-1-1,0 0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6:41:53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0 992,'-2'0'224,"0"0"-272,0 0-112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6:41:54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16 460 2192,'-1'0'324,"0"0"-1,1 0 0,-1 0 0,1 0 0,-1 0 0,1-1 1,-1 1-1,1 0 0,-1-1 0,1 1 0,-1 0 0,1-1 0,-1 1 1,0-1-1,-6-3 2615,9 4-2495,17 3 816,35 1 1,38 3-1041,-46-2-199,-38-5-10,-1 0 1,1 0-1,0-1 1,-1 0-1,1 0 1,7-3-1,6-1 28,103-19 342,-111 22-350,-1 0 0,0-1 1,1-1-1,-1 0 1,13-7-1,62-34 190,-78 42-210,-1 0-1,1 0 0,0 1 1,0 0-1,0 1 0,13-1 1,-5 2 3,0 0 1,25 5 0,-4-2 40,1 0 0,70-6 1,-45-3 89,37-2-46,-97 8-97,76-4 13,-63 2-9,0 0-1,26-8 0,-31 5 6,18-9-1,2-1 2,-3 4-7,93-33 10,-99 37-10,1 1-2,-1-2 1,0 0 0,30-16 0,25-14-21,-14 8-20,-44 20 25,1 2 1,0 0-1,1 1 0,41-8 0,-56 14 11,46-7-44,-39 6 22,0-1 0,-1-1 0,19-6 0,-25 6 24,0 1 0,12-9 0,-6 4 0,-11 7 0,-1 1 0,1-1 0,-1 0 0,1 1 0,0 0 0,-1-1 0,1 1 0,-1 0 0,1 0 0,0 0 0,1 0 0,10 0 0,-13-1-53,0 1 0,1 0 0,-1 0 0,0-1 0,0 1 0,0 0 0,0-1 0,0 1 0,0 0-1,0 0 1,0-1 0,0 1 0,0 0 0,0-1 0,0 1 0,0 0 0,0-1 0,0 1 0,0 0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36:47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48 720,'0'-12'4457,"0"-8"-1934,1 20-2459,0-1-1,-1 0 1,1 1-1,0-1 0,-1 1 1,1-1-1,0 1 1,0 0-1,0-1 1,-1 1-1,1 0 0,0-1 1,0 1-1,0 0 1,1 0-1,43-9 915,-40 9-955,-1 0 0,0 0 0,0 0 0,1 0 0,-1 1 0,0 0 0,8 2 0,1 1 100,15 8-1,-25-11-100,0 1-1,1 0 1,-1 0 0,0 0-1,0 0 1,-1 0 0,1 1-1,0 0 1,-1-1 0,1 1-1,-1 0 1,0 0 0,0 0-1,0 0 1,0 1 0,2 6-1,-3-7 3,0 1-1,1 0 0,-1-1 1,1 1-1,4 5 1,2 6 43,1 2 35,-7-14-87,0 0 0,0 1 0,0 0 0,-1-1 0,0 1 0,1 0 0,-1 0 0,0-1 0,-1 1 0,1 0 0,-1 0 0,0 0 0,0 8 0,-1-9-9,-1 12 32,0 19 0,-1 8 2,2-39-32,1-1 0,-1 0 0,0 1 0,0-1 0,0 0 0,0 1 0,0-1 0,-1 0 0,1 0 0,-1 0 0,1 0 0,-1 0 0,0-1 0,0 1 0,1 0 0,-1-1 0,0 1 0,-3 1 0,-3 2 24,6-3-19,0 0 0,0 0 0,0 0 1,1 0-1,-1 0 0,1 0 0,-1 1 0,1-1 0,0 1 1,-1 2-1,-8 13 86,9-17-96,0 0 1,0 0-1,0 0 0,0 0 1,0 0-1,-1-1 1,1 1-1,0-1 1,0 1-1,-1-1 0,1 1 1,0-1-1,-1 0 1,-1 1-1,-12 4 12,9-1-10,1 0 0,-1 0 0,-8 10 0,-8 6 9,17-16-9,4-3-3,-1 0 1,1 0-1,0 0 1,-1 0 0,1 0-1,-1 0 1,1 0-1,-1-1 1,-2 1-1,-17 6 293,14-6 237,7-1-525,0 0 0,0 0 0,0 0 0,0 0 0,0 0 0,0 0 0,0 0 0,0 0 0,0 0 0,0 0-1,0 0 1,0 0 0,0 0 0,0 0 0,0 0 0,0 0 0,0 0 0,0 0 0,0 0 0,0 0 0,0 0 0,0 0-1,0 0 1,0 0 0,0 0 0,0 0 0,0 0 0,0 0 0,0 0 0,0 0 0,0 0 0,0 0 0,0 0-1,0 0 1,0 0 0,0 0 0,0 0 0,11 2 70,-10-2-81,22 3 120,-17-2 10,1 0-1,0 0 0,0 0 1,-1 1-1,1 0 1,12 5-1,-18-6-101,1 0 1,0 0 0,0 0-1,-1 1 1,1-1-1,0 0 1,-1 1-1,1-1 1,1 3-1,-3-4 35,5 3 98,-2-2-141,5 4 59,17 7 0,10 2-3,-29-12 64,-7-2-60,-5-2 77,-2 2-2433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36:49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1 3681,'-22'39'1577,"21"-38"-1502,1 0 0,-1 0 0,1 0 0,-1 0 0,0 0 0,1 0 0,-1 0 0,0 0-1,0 0 1,0-1 0,1 1 0,-1 0 0,0-1 0,0 1 0,0-1 0,0 1-1,0-1 1,0 1 0,0-1 0,0 0 0,0 1 0,-1-1 0,1 0 0,0 0-1,0 0 1,0 0 0,0 0 0,0 0 0,0 0 0,0 0 0,-2-1 0,-5 1 497,8 0-567,0 0 0,-1 0-1,1 0 1,0 0 0,-1 0-1,1 1 1,0-1 0,0 0 0,-1 0-1,1 0 1,0 1 0,0-1 0,0 0-1,0 0 1,-1 1 0,1-1-1,0 0 1,0 0 0,0 1 0,0-1-1,0 0 1,0 1 0,-1-1 0,0 3 5,-35 72 1,34-70-11,0 0 0,1 0 0,-1 0 0,1 0 0,0 0 0,-1 10 0,0 4 0,-13 42 0,-1-6 4,0-1 1,13-41-2,-7 14 0,1-2-1,6-18 2,1 1 0,-1-1 0,0 0 0,0 0 0,-7 9 0,-49 81 168,57-93-163,0 0-1,1-1 0,-1 1 1,1 0-1,0 0 0,0 0 1,-1 6-1,-2 4 19,0-8 63,4-6-83,0 0 1,0 0-1,0 0 0,0 0 1,0 0-1,0 0 0,0 0 0,0 0 1,0 0-1,-1 1 0,1-1 1,0 0-1,0 0 0,0 0 1,0 0-1,0 0 0,0 0 1,0 0-1,0 0 0,-1 0 1,1 0-1,0 0 0,0 0 1,0 0-1,0 0 0,0 0 1,0 0-1,0 0 0,0 0 1,-1 0-1,1 0 0,0-1 1,0 1-1,0 0 0,0 0 1,0 0-1,0 0 0,0 0 1,-1 0 19,1-1 1,0 1 0,0 0 0,0 0 0,0-1 0,-1 1-1,1 0 1,0-1 0,0 1 0,0 0 0,0-1 0,0 1-1,0 0 1,0-1 0,0 1 0,0 0 0,0-1-1,0 1 1,0 0 0,0-1 0,0 1 0,0 0 0,1-1-1,-1 1 1,0 0 0,0 0 0,0-1 0,0 1 0,0 0-1,1-1 1,-1 1 0,0 0 0,0 0 0,1-1 0,8-7-22,4 0-4,1 0 1,0 1 0,27-9-1,-40 16-2,10-4 6,0 1 0,0 0 0,0 1 0,0 0 0,14 0 0,0 0 24,65-10 190,-41 8-132,-13 2-47,-27 1-33,-1 0-4,-1 1 0,1-2 0,13-3 0,-15 3-9,0 0-1,1 0 1,6 0-1,-12 2-80,1-1 0,-1 1 0,1 0 0,-1 0-1,1 0 1,-1 0 0,1 1 0,-1-1 0,1 0 0,-1 0-1,1 1 1,-1-1 0,1 1 0,-1 0 0,0-1 0,1 1 0,-1 0-1,2 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36:50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 3593,'-41'88'1549,"39"-84"-1414,0 0 0,1 0-1,-1 0 1,1 0 0,0 0-1,0 1 1,1-1 0,-1 0-1,1 8 1,0-2-33,-1 31 130,-3 47-103,-18 100 979,19-134-897,5 66 1,-1-89-217,0-1-79,7 138-2594,-5-147 1235,3-1 659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36:56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330 74 2489,'-2'-3'838,"1"3"-804,1-1 0,0 1 1,-1-1-1,1 1 0,-1-1 1,0 1-1,1-1 0,-1 1 1,1-1-1,-1 1 0,0 0 1,1-1-1,-1 1 0,0 0 1,1 0-1,-2-1 0,0 1 296,0 0 0,1 0 0,-1 0 0,0 0 0,0-1 0,1 1 0,-1-1 0,0 1 0,1-1 0,-4-1 0,2 0-237,1 0 0,-1 0 0,0 0-1,0 1 1,0-1 0,0 1 0,0 0-1,-4-1 1,-5-3 10,-9-5-42,12 6-64,1 0-1,-1 0 1,0 1-1,-10-2 1,-23-3-13,39 8 13,1 0 0,-1 0-1,0 0 1,0 0 0,0 0 0,1 1 0,-1-1 0,0 1-1,0 0 1,1 0 0,-1 0 0,1 0 0,-1 0 0,-3 3 0,-3 1-5,7-4 7,-15 10-6,8 2 6,4-9 1,4-3 0,0 0 0,0 1 0,0-1 0,0 0-1,0 0 1,0 0 0,0 1 0,0-1 0,1 0 0,-1 1 0,1-1 0,-1 1 0,1-1 0,-1 3-1,0-3 1,1 1 0,0-1-1,-1 0 1,0 1-1,1-1 1,-1 0 0,0 0-1,1 1 1,-1-1-1,0 0 1,0 0 0,-2 1-1,-3 6 0,3 4 1,3-11 0,0 1 0,-1-1 0,1 1 0,-1-1 0,1 1 0,-1-1 0,1 1 0,-2 1 0,0-1 1,1 0 0,0 1 0,-1-1-1,1 1 1,0-1 0,0 1 0,0 0 0,0-1 0,1 1 0,-1 0 0,1-1 0,0 1 0,0 0 0,0 0-1,0 0 1,0-1 0,0 1 0,2 4 0,0 2 7,-1-7-4,0 1-1,0-1 1,-1 1-1,1 0 1,-1 4-1,0-2 1,0 0-1,0 0 1,1 1-1,-1-1 0,1 0 1,0 0-1,1 0 1,-1 0-1,1 0 0,0 0 1,0 0-1,0 0 0,1-1 1,5 8-1,5 10 51,-11-19-45,-1 1 0,1-1 0,0 0-1,0 0 1,0 0 0,1 0 0,-1 0 0,1-1 0,-1 1 0,5 2 0,-2-3 3,-5-2-9,1 0-1,-1 0 1,0 0 0,0 0-1,0 0 1,0 0-1,0 0 1,1 0-1,-1 0 1,0 0-1,0 0 1,0 0-1,0 0 1,0 0 0,0 0-1,1 0 1,-1 0-1,0 0 1,0 0-1,0 0 1,0 0-1,0-1 1,0 1-1,0 0 1,0 0 0,1 0-1,-1 0 1,0 0-1,0 0 1,0 0-1,0 0 1,0-1-1,0 1 1,0 0-1,0 0 1,0 0 0,0 0-1,0 0 1,0 0-1,0-1 1,0 1-1,0 0 1,0 0-1,0 0 1,1-1 0,-1 0 0,0 1 0,1-1 0,-1 1 0,1-1 1,-1 1-1,1-1 0,-1 1 0,1-1 0,-1 1 0,1-1 0,0 1 0,-1 0 0,1-1 1,0 1-1,-1 0 0,1 0 0,0-1 0,0 1 0,10-5 7,13-24 6,20-24 0,23-27 23,-9 5-78,-58 75 39,1-1 1,-1 0-1,1 0 1,-1 1-1,0-1 1,1 0-1,-1 0 1,0 0-1,0 1 1,1-1-1,-1 0 1,0 0-1,0 0 1,0 0-1,0 0 0,0 0 1,0 1-1,0-1 1,0 0-1,-1 0 1,1 0-1,0 0 1,0 1-1,-1-1 1,1 0-1,-1 0 1,1 1-1,-1-1 1,1 0-1,-2-1 1,2 2 0,0 0 1,0 0 0,0 0 0,0 0 0,0 0-1,0 0 1,0 0 0,0 0 0,0 0-1,0-1 1,0 1 0,-1 0 0,1 0 0,0 0-1,0 0 1,0 0 0,0 0 0,0 0 0,0 0-1,0 0 1,0 0 0,0 0 0,-1 0 0,1 0-1,0 0 1,0 0 0,0 0 0,0 0 0,0 0-1,0 0 1,0 0 0,0 0 0,0 0-1,0 1 1,-1-1 0,1 0 0,0 0 0,0 0-1,0 0 1,0 0 0,0 0 0,0 0 0,0 0-1,0 0 1,0 0 0,0 0 0,0 0 0,0 0-1,0 1 1,0-1 0,0 0 0,0 0-1,0 0 1,0 0 0,0 0 0,0 0 0,0 0-1,0 0 1,0 0 0,0 1 0,0-1 0,-2 9 42,2-4-9,-5 24 96,2-11-79,0-3 44,0-1 0,-9 26 0,5-22 76,1 0-1,-3 18 1,-14 75 480,5 15-181,-21 109 20,32-209-426,-12 30 0,18-56-63,-2 8 18,1 0 0,-3 9 0,5-15-14,-1-1 0,1 0 0,0 0 0,0 1 0,0-1 0,0 0 0,0 0-1,0 1 1,0-1 0,0 0 0,0 0 0,0 1 0,1-1 0,-1 0 0,0 0-1,1 0 1,-1 1 0,1-1 0,0 0 0,-1 0 0,1 0 0,1 1 0,-2-1-69,-3-3 133,2 2-162,1 0 1,0 0 0,0 0-1,0 0 1,-1-1 0,1 1-1,0 0 1,0 0-1,0 0 1,0 0 0,0 0-1,-1-1 1,1 1 0,0 0-1,0 0 1,0 0-1,0 0 1,0-1 0,0 1-1,0 0 1,0 0 0,0 0-1,0-1 1,0 1-1,0 0 1,0 0 0,0 0-1,0-1 1,0 1 0,0 0-1,0 0 1,0 0-1,0-1 1,0 1 0,0 0-1,0 0 1,0 0 0,0-1-1,0 1 1,0 0-1,1 0 1,-1 0 0,0 0-1,0-1 1,0 1 0,0 0-1,0 0 1,1 0-1,-1 0 1,0 0 0,0 0-1,1-1 1,11-5-895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5:36:57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0 3849,'0'0'2655,"0"2"-2624,-1 45 66,2-31-72,-1-7 0,1-1 1,-1 0-1,-1 1 0,1-1 0,-2 1 0,-3 15 0,-7 29 316,3-32-137,6-7-69,3-11-108,-1-1 0,1 1 1,-1-1-1,1 0 0,-1 1 0,0-1 0,0 0 0,-2 4 1,-6 9 68,1 0 1,0 1 0,-9 27-1,-5 27-62,22-69-33,-1 1 0,1 0 0,-1-1 0,1 1-1,-1-1 1,0 0 0,-2 3 0,1-1-2,2-3 1,0 0 0,0 1 0,0-1-1,0 0 1,0 0 0,-1 0 0,1 0-1,0 0 1,0 0 0,0 0 0,0 1-1,0-1 1,0 0 0,0 0 0,0 0-1,0 0 1,0 0 0,0 0 0,0 1-1,0-1 1,0 0 0,0 0 0,0 0-1,0 0 1,0 0 0,0 0 0,0 1-1,0-1 1,0 0 0,0 0 0,0 0-1,0 0 1,0 0 0,0 0 0,0 0-1,1 1 1,-1-1 0,0 0 0,0 0-1,0 0 1,0 0 0,0 0 0,0 0-1,0 0 1,0 0 0,1 0 0,-1 0-1,0 0 1,0 1 0,0-1 0,0 0-1,0 0 1,0 0 0,1 0 0,-1 0-1,0 0 1,0 0 0,0 0 0,0 0-1,0 0 1,1 0 0,-1 0 1,0 0 0,0 0 0,1 0 0,-1 0 1,0 0-1,0-1 0,1 1 0,-1 0 0,0 0 0,0 0 0,1 0 1,-1 0-1,0 0 0,0 0 0,1 0 0,-1-1 0,0 1 0,0 0 1,0 0-1,1 0 0,-1-1 0,0 1 0,0 0 0,0 0 0,0 0 1,0-1-1,1 1 0,-1 0 0,0-1 0,0 1 2,0 0 0,0-1-1,1 1 1,-1 0 0,0 0-1,0-1 1,1 1 0,-1 0 0,0-1-1,1 1 1,-1 0 0,0 0-1,1 0 1,-1 0 0,0-1 0,1 1-1,-1 0 1,1 0 0,-1 0-1,0 0 1,1 0 0,2-1 5,21-6 5,42-5-1,-63 11-13,-1 1 0,1 0 0,0-1 0,-1 1 0,1 0 0,-1 1 0,1-1 0,0 0 0,-1 1 0,5 1 0,0 0-1,1-1 2,0 1-1,-1 0 1,1 1 0,0-1-1,-1 2 1,11 5-1,-2-1-1,28 10 0,-44-18 4,0 0 0,1 0 0,-1 0 0,0 0 0,1 1 0,-1-1 0,0 0-1,1 0 1,-1 0 0,0 0 0,1 0 0,-1 1 0,0-1 0,0 0 0,1 0-1,-1 1 1,0-1 0,0 0 0,1 0 0,-1 1 0,0-1 0,0 0 0,0 1-1,0-1 1,1 0 0,-1 1 0,0-1 0,0 0 0,0 1 0,0-1-1,0 0 1,0 1 0,0-1 0,0 0 0,0 1 0,0-1 0,0 0 0,0 1-1,0-1 1,0 0 0,0 1 0,0-1 0,-1 0 0,1 1 0,0-1 0,0 1-1,-3 0 96,3-1-94,-1 0 0,1 0 0,0 0 0,0-1 1,0 1-1,-1 0 0,1 0 0,0 1 1,0-1-1,0 0 0,-1 0 0,1 0 1,0 0-1,0 0 0,0 0 0,-1 0 0,1 0 1,0 0-1,0 0 0,0 0 0,-1 1 1,1-1-1,0 0 0,0 0 0,0 0 0,-26 32 47,22-27-47,-7 7 10,-1-1 0,0 1 0,-21 13 0,18-13 6,11-8-8,-1 0 1,-11 7 0,7-6-39,-1-1 0,1 0 0,-1-1 0,0 0 0,0 0 0,0-1 0,-15 1 0,14-2-804,1-1 0,-12-1 1,14 0 52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algn="r"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1788" y="698500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algn="r"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fld id="{22A3586C-3B7D-4147-9957-F8F486F8C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06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6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8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41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8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14400" y="6243638"/>
            <a:ext cx="71120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256F0-88B9-48EE-8C53-686074EE5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61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B803B-8952-402F-A71A-B244E0086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45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F6302-11C0-4480-8196-146E01662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48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00B96-E340-41E1-9073-CBBEAA7AB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607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1CFDD-3C5F-4286-9C94-2AA788FC8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874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168C-FA09-46B5-A967-BFEAD5307C1E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986" y="274544"/>
            <a:ext cx="10954712" cy="11317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50D24-97BB-43C4-8BC0-0CD53AA5661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986" y="1599640"/>
            <a:ext cx="5384030" cy="218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3E787-8D70-4396-98E8-3C5D40F9486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78743" y="1599640"/>
            <a:ext cx="5385954" cy="218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36402C-5576-4A05-A65D-F5D93ED45FB1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986" y="3923460"/>
            <a:ext cx="538403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4A298-922B-467E-A27E-1F445B09B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8743" y="3923460"/>
            <a:ext cx="5385954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4ECD2-12D6-4132-82E5-B51F55D4EB1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9986" y="6245879"/>
            <a:ext cx="2826712" cy="465044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59B456-061F-41F1-A2E2-22DFB9EDD0D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65986" y="6245879"/>
            <a:ext cx="3842712" cy="465044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CS411: Artificial Intelligence 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886EE-5EE3-44CE-80AD-2F64EA6D378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986" y="6245879"/>
            <a:ext cx="2826712" cy="465044"/>
          </a:xfrm>
        </p:spPr>
        <p:txBody>
          <a:bodyPr/>
          <a:lstStyle>
            <a:lvl1pPr>
              <a:defRPr/>
            </a:lvl1pPr>
          </a:lstStyle>
          <a:p>
            <a:fld id="{A34DA50F-56C3-4017-A9C9-01DEFDB692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695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F91C3-4DC8-4412-86BD-7EDA41606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87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7D095-C475-468E-B55A-5AAB6E83C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43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2E54C-6748-4117-AA15-93F730709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2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DE47E-5550-4E36-872B-CD1F66F30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48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41D7C-6881-4687-9E7E-EA249A2FA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93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E2BA-9042-4BC0-B54D-BCD7452B8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55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5FFE-4E95-41F7-8729-5E6E18727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3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552E-4478-4036-BA25-FF7ACAEFD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67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0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fld id="{87098A94-D482-4804-A3D4-A50318B20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7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customXml" Target="../ink/ink2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.xml"/><Relationship Id="rId21" Type="http://schemas.openxmlformats.org/officeDocument/2006/relationships/image" Target="../media/image18.png"/><Relationship Id="rId42" Type="http://schemas.openxmlformats.org/officeDocument/2006/relationships/customXml" Target="../ink/ink24.xml"/><Relationship Id="rId47" Type="http://schemas.openxmlformats.org/officeDocument/2006/relationships/image" Target="../media/image31.png"/><Relationship Id="rId63" Type="http://schemas.openxmlformats.org/officeDocument/2006/relationships/image" Target="../media/image39.png"/><Relationship Id="rId68" Type="http://schemas.openxmlformats.org/officeDocument/2006/relationships/customXml" Target="../ink/ink37.xml"/><Relationship Id="rId2" Type="http://schemas.openxmlformats.org/officeDocument/2006/relationships/customXml" Target="../ink/ink4.xml"/><Relationship Id="rId16" Type="http://schemas.openxmlformats.org/officeDocument/2006/relationships/customXml" Target="../ink/ink11.xml"/><Relationship Id="rId29" Type="http://schemas.openxmlformats.org/officeDocument/2006/relationships/image" Target="../media/image22.png"/><Relationship Id="rId11" Type="http://schemas.openxmlformats.org/officeDocument/2006/relationships/image" Target="../media/image13.png"/><Relationship Id="rId24" Type="http://schemas.openxmlformats.org/officeDocument/2006/relationships/customXml" Target="../ink/ink15.xml"/><Relationship Id="rId32" Type="http://schemas.openxmlformats.org/officeDocument/2006/relationships/customXml" Target="../ink/ink19.xml"/><Relationship Id="rId37" Type="http://schemas.openxmlformats.org/officeDocument/2006/relationships/image" Target="../media/image26.png"/><Relationship Id="rId40" Type="http://schemas.openxmlformats.org/officeDocument/2006/relationships/customXml" Target="../ink/ink23.xml"/><Relationship Id="rId45" Type="http://schemas.openxmlformats.org/officeDocument/2006/relationships/image" Target="../media/image30.png"/><Relationship Id="rId53" Type="http://schemas.openxmlformats.org/officeDocument/2006/relationships/image" Target="../media/image34.png"/><Relationship Id="rId58" Type="http://schemas.openxmlformats.org/officeDocument/2006/relationships/customXml" Target="../ink/ink32.xml"/><Relationship Id="rId66" Type="http://schemas.openxmlformats.org/officeDocument/2006/relationships/customXml" Target="../ink/ink36.xml"/><Relationship Id="rId5" Type="http://schemas.openxmlformats.org/officeDocument/2006/relationships/image" Target="../media/image10.png"/><Relationship Id="rId61" Type="http://schemas.openxmlformats.org/officeDocument/2006/relationships/image" Target="../media/image38.png"/><Relationship Id="rId19" Type="http://schemas.openxmlformats.org/officeDocument/2006/relationships/image" Target="../media/image17.png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openxmlformats.org/officeDocument/2006/relationships/image" Target="../media/image21.png"/><Relationship Id="rId30" Type="http://schemas.openxmlformats.org/officeDocument/2006/relationships/customXml" Target="../ink/ink18.xml"/><Relationship Id="rId35" Type="http://schemas.openxmlformats.org/officeDocument/2006/relationships/image" Target="../media/image25.png"/><Relationship Id="rId43" Type="http://schemas.openxmlformats.org/officeDocument/2006/relationships/image" Target="../media/image29.png"/><Relationship Id="rId48" Type="http://schemas.openxmlformats.org/officeDocument/2006/relationships/customXml" Target="../ink/ink27.xml"/><Relationship Id="rId56" Type="http://schemas.openxmlformats.org/officeDocument/2006/relationships/customXml" Target="../ink/ink31.xml"/><Relationship Id="rId64" Type="http://schemas.openxmlformats.org/officeDocument/2006/relationships/customXml" Target="../ink/ink35.xml"/><Relationship Id="rId69" Type="http://schemas.openxmlformats.org/officeDocument/2006/relationships/image" Target="../media/image42.png"/><Relationship Id="rId8" Type="http://schemas.openxmlformats.org/officeDocument/2006/relationships/customXml" Target="../ink/ink7.xml"/><Relationship Id="rId51" Type="http://schemas.openxmlformats.org/officeDocument/2006/relationships/image" Target="../media/image33.png"/><Relationship Id="rId72" Type="http://schemas.openxmlformats.org/officeDocument/2006/relationships/customXml" Target="../ink/ink39.xml"/><Relationship Id="rId3" Type="http://schemas.openxmlformats.org/officeDocument/2006/relationships/image" Target="../media/image9.png"/><Relationship Id="rId12" Type="http://schemas.openxmlformats.org/officeDocument/2006/relationships/customXml" Target="../ink/ink9.xml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33" Type="http://schemas.openxmlformats.org/officeDocument/2006/relationships/image" Target="../media/image24.png"/><Relationship Id="rId38" Type="http://schemas.openxmlformats.org/officeDocument/2006/relationships/customXml" Target="../ink/ink22.xml"/><Relationship Id="rId46" Type="http://schemas.openxmlformats.org/officeDocument/2006/relationships/customXml" Target="../ink/ink26.xml"/><Relationship Id="rId59" Type="http://schemas.openxmlformats.org/officeDocument/2006/relationships/image" Target="../media/image37.png"/><Relationship Id="rId67" Type="http://schemas.openxmlformats.org/officeDocument/2006/relationships/image" Target="../media/image41.png"/><Relationship Id="rId20" Type="http://schemas.openxmlformats.org/officeDocument/2006/relationships/customXml" Target="../ink/ink13.xml"/><Relationship Id="rId41" Type="http://schemas.openxmlformats.org/officeDocument/2006/relationships/image" Target="../media/image28.png"/><Relationship Id="rId54" Type="http://schemas.openxmlformats.org/officeDocument/2006/relationships/customXml" Target="../ink/ink30.xml"/><Relationship Id="rId62" Type="http://schemas.openxmlformats.org/officeDocument/2006/relationships/customXml" Target="../ink/ink34.xml"/><Relationship Id="rId70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49" Type="http://schemas.openxmlformats.org/officeDocument/2006/relationships/image" Target="../media/image32.png"/><Relationship Id="rId57" Type="http://schemas.openxmlformats.org/officeDocument/2006/relationships/image" Target="../media/image36.png"/><Relationship Id="rId10" Type="http://schemas.openxmlformats.org/officeDocument/2006/relationships/customXml" Target="../ink/ink8.xml"/><Relationship Id="rId31" Type="http://schemas.openxmlformats.org/officeDocument/2006/relationships/image" Target="../media/image23.png"/><Relationship Id="rId44" Type="http://schemas.openxmlformats.org/officeDocument/2006/relationships/customXml" Target="../ink/ink25.xml"/><Relationship Id="rId52" Type="http://schemas.openxmlformats.org/officeDocument/2006/relationships/customXml" Target="../ink/ink29.xml"/><Relationship Id="rId60" Type="http://schemas.openxmlformats.org/officeDocument/2006/relationships/customXml" Target="../ink/ink33.xml"/><Relationship Id="rId65" Type="http://schemas.openxmlformats.org/officeDocument/2006/relationships/image" Target="../media/image40.png"/><Relationship Id="rId73" Type="http://schemas.openxmlformats.org/officeDocument/2006/relationships/image" Target="../media/image44.png"/><Relationship Id="rId4" Type="http://schemas.openxmlformats.org/officeDocument/2006/relationships/customXml" Target="../ink/ink5.xml"/><Relationship Id="rId9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customXml" Target="../ink/ink12.xml"/><Relationship Id="rId39" Type="http://schemas.openxmlformats.org/officeDocument/2006/relationships/image" Target="../media/image27.png"/><Relationship Id="rId34" Type="http://schemas.openxmlformats.org/officeDocument/2006/relationships/customXml" Target="../ink/ink20.xml"/><Relationship Id="rId50" Type="http://schemas.openxmlformats.org/officeDocument/2006/relationships/customXml" Target="../ink/ink28.xml"/><Relationship Id="rId55" Type="http://schemas.openxmlformats.org/officeDocument/2006/relationships/image" Target="../media/image35.png"/><Relationship Id="rId7" Type="http://schemas.openxmlformats.org/officeDocument/2006/relationships/image" Target="../media/image11.png"/><Relationship Id="rId71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0.png"/><Relationship Id="rId4" Type="http://schemas.openxmlformats.org/officeDocument/2006/relationships/customXml" Target="../ink/ink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3" Type="http://schemas.openxmlformats.org/officeDocument/2006/relationships/image" Target="../media/image400.png"/><Relationship Id="rId7" Type="http://schemas.openxmlformats.org/officeDocument/2006/relationships/image" Target="../media/image420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11" Type="http://schemas.openxmlformats.org/officeDocument/2006/relationships/image" Target="../media/image440.png"/><Relationship Id="rId5" Type="http://schemas.openxmlformats.org/officeDocument/2006/relationships/image" Target="../media/image410.png"/><Relationship Id="rId10" Type="http://schemas.openxmlformats.org/officeDocument/2006/relationships/customXml" Target="../ink/ink46.xml"/><Relationship Id="rId4" Type="http://schemas.openxmlformats.org/officeDocument/2006/relationships/customXml" Target="../ink/ink43.xml"/><Relationship Id="rId9" Type="http://schemas.openxmlformats.org/officeDocument/2006/relationships/image" Target="../media/image4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Solving Problems by Searching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9836" y="6381328"/>
            <a:ext cx="6984776" cy="324036"/>
          </a:xfrm>
        </p:spPr>
        <p:txBody>
          <a:bodyPr/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Many slides are borrowed from </a:t>
            </a:r>
            <a:r>
              <a:rPr lang="en-GB" altLang="en-US" sz="1600" dirty="0"/>
              <a:t>Vincent </a:t>
            </a:r>
            <a:r>
              <a:rPr lang="en-GB" altLang="en-US" sz="1600" dirty="0" err="1"/>
              <a:t>Conitzer</a:t>
            </a:r>
            <a:r>
              <a:rPr lang="en-US" altLang="en-US" sz="1600" dirty="0"/>
              <a:t> and </a:t>
            </a:r>
            <a:r>
              <a:rPr lang="en-US" sz="1600" dirty="0" err="1"/>
              <a:t>Qiangfu</a:t>
            </a:r>
            <a:r>
              <a:rPr lang="en-US" sz="1600" dirty="0"/>
              <a:t> Zhao </a:t>
            </a:r>
          </a:p>
        </p:txBody>
      </p:sp>
    </p:spTree>
    <p:extLst>
      <p:ext uri="{BB962C8B-B14F-4D97-AF65-F5344CB8AC3E}">
        <p14:creationId xmlns:p14="http://schemas.microsoft.com/office/powerpoint/2010/main" val="275563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98C9E-868E-4302-BF15-DF0359075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chemeClr val="accent2"/>
                </a:solidFill>
              </a:rPr>
              <a:t>Generic search 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C8CD7-4DBA-498A-A06F-3186F357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6600"/>
                </a:solidFill>
              </a:rPr>
              <a:t>Fringe</a:t>
            </a:r>
            <a:r>
              <a:rPr lang="en-US" altLang="en-US" sz="2800" dirty="0"/>
              <a:t> (frontier) = set of nodes </a:t>
            </a:r>
            <a:r>
              <a:rPr lang="en-US" altLang="en-US" sz="2800" dirty="0">
                <a:solidFill>
                  <a:srgbClr val="006600"/>
                </a:solidFill>
              </a:rPr>
              <a:t>generated</a:t>
            </a:r>
            <a:r>
              <a:rPr lang="en-US" altLang="en-US" sz="2800" dirty="0"/>
              <a:t> but not </a:t>
            </a:r>
            <a:r>
              <a:rPr lang="en-US" altLang="en-US" sz="2800" dirty="0">
                <a:solidFill>
                  <a:srgbClr val="006600"/>
                </a:solidFill>
              </a:rPr>
              <a:t>expanded</a:t>
            </a:r>
          </a:p>
          <a:p>
            <a:pPr>
              <a:spcBef>
                <a:spcPts val="24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fringe</a:t>
            </a:r>
            <a:r>
              <a:rPr lang="en-US" altLang="en-US" sz="2800" dirty="0"/>
              <a:t> := {initial state}</a:t>
            </a:r>
          </a:p>
          <a:p>
            <a:r>
              <a:rPr lang="en-US" altLang="en-US" sz="2800" dirty="0"/>
              <a:t>loop:</a:t>
            </a:r>
          </a:p>
          <a:p>
            <a:pPr lvl="1"/>
            <a:r>
              <a:rPr lang="en-US" altLang="en-US" sz="2382" dirty="0"/>
              <a:t>if fringe empty, declare failure</a:t>
            </a:r>
          </a:p>
          <a:p>
            <a:pPr lvl="1"/>
            <a:r>
              <a:rPr lang="en-US" altLang="en-US" sz="2382" dirty="0"/>
              <a:t>choose and remove a node </a:t>
            </a:r>
            <a:r>
              <a:rPr lang="en-US" altLang="en-US" sz="2382" i="1" dirty="0"/>
              <a:t>v</a:t>
            </a:r>
            <a:r>
              <a:rPr lang="en-US" altLang="en-US" sz="2382" dirty="0"/>
              <a:t> from </a:t>
            </a:r>
            <a:r>
              <a:rPr lang="en-US" altLang="en-US" sz="2382" dirty="0">
                <a:solidFill>
                  <a:srgbClr val="FF0000"/>
                </a:solidFill>
              </a:rPr>
              <a:t>fringe</a:t>
            </a:r>
          </a:p>
          <a:p>
            <a:pPr lvl="1"/>
            <a:r>
              <a:rPr lang="en-US" altLang="en-US" sz="2382" dirty="0"/>
              <a:t>check if </a:t>
            </a:r>
            <a:r>
              <a:rPr lang="en-US" altLang="en-US" sz="2382" i="1" dirty="0"/>
              <a:t>v</a:t>
            </a:r>
            <a:r>
              <a:rPr lang="en-US" altLang="en-US" sz="2382" dirty="0"/>
              <a:t>’s state </a:t>
            </a:r>
            <a:r>
              <a:rPr lang="en-US" altLang="en-US" sz="2382" i="1" dirty="0"/>
              <a:t>s</a:t>
            </a:r>
            <a:r>
              <a:rPr lang="en-US" altLang="en-US" sz="2382" dirty="0"/>
              <a:t> is a goal state; if so, declare success</a:t>
            </a:r>
          </a:p>
          <a:p>
            <a:pPr lvl="1"/>
            <a:r>
              <a:rPr lang="en-US" altLang="en-US" sz="2382" dirty="0"/>
              <a:t>if not, expand </a:t>
            </a:r>
            <a:r>
              <a:rPr lang="en-US" altLang="en-US" sz="2382" i="1" dirty="0"/>
              <a:t>v</a:t>
            </a:r>
            <a:r>
              <a:rPr lang="en-US" altLang="en-US" sz="2382" dirty="0"/>
              <a:t>, insert resulting nodes into </a:t>
            </a:r>
            <a:r>
              <a:rPr lang="en-US" altLang="en-US" sz="2382" dirty="0">
                <a:solidFill>
                  <a:srgbClr val="FF0000"/>
                </a:solidFill>
              </a:rPr>
              <a:t>fringe</a:t>
            </a:r>
          </a:p>
          <a:p>
            <a:pPr>
              <a:spcBef>
                <a:spcPts val="1800"/>
              </a:spcBef>
            </a:pPr>
            <a:r>
              <a:rPr lang="en-US" altLang="en-US" sz="2800" dirty="0">
                <a:solidFill>
                  <a:srgbClr val="0000FF"/>
                </a:solidFill>
              </a:rPr>
              <a:t>Key question in search</a:t>
            </a:r>
            <a:r>
              <a:rPr lang="en-US" altLang="en-US" sz="2800" dirty="0"/>
              <a:t>: Which of the generated nodes/states do we expand next?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32E00-2D48-4545-BB69-E28EC9A359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41D19-2D13-4447-8347-54853E3AC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071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Search problem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Uninformed search without cost</a:t>
            </a:r>
          </a:p>
          <a:p>
            <a:pPr>
              <a:spcBef>
                <a:spcPts val="600"/>
              </a:spcBef>
            </a:pPr>
            <a:r>
              <a:rPr lang="en-US" dirty="0"/>
              <a:t>Uninformed search with cost</a:t>
            </a:r>
          </a:p>
          <a:p>
            <a:pPr>
              <a:spcBef>
                <a:spcPts val="600"/>
              </a:spcBef>
            </a:pPr>
            <a:r>
              <a:rPr lang="en-US" dirty="0"/>
              <a:t>Informed search</a:t>
            </a:r>
          </a:p>
          <a:p>
            <a:pPr>
              <a:spcBef>
                <a:spcPts val="600"/>
              </a:spcBef>
            </a:pPr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5553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D8077-9E4F-4FA1-A795-8739B683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Uninformed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846DC-D641-4F22-888B-E40ED4A04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912" dirty="0"/>
              <a:t>Given a state, we only know whether it is a goal state or not</a:t>
            </a:r>
          </a:p>
          <a:p>
            <a:r>
              <a:rPr lang="en-US" altLang="en-US" sz="2912" dirty="0"/>
              <a:t>Cannot say one non-goal state looks better than another non-goal state</a:t>
            </a:r>
          </a:p>
          <a:p>
            <a:r>
              <a:rPr lang="en-US" altLang="en-US" sz="2912" dirty="0"/>
              <a:t>Can only traverse state space blindly in hope of somehow hitting a goal state at some point</a:t>
            </a:r>
          </a:p>
          <a:p>
            <a:pPr lvl="1"/>
            <a:r>
              <a:rPr lang="en-US" altLang="en-US" sz="2382" dirty="0"/>
              <a:t>Also called </a:t>
            </a:r>
            <a:r>
              <a:rPr lang="en-US" altLang="en-US" sz="2382" dirty="0">
                <a:solidFill>
                  <a:srgbClr val="006600"/>
                </a:solidFill>
              </a:rPr>
              <a:t>blind search</a:t>
            </a:r>
            <a:endParaRPr lang="en-US" altLang="en-US" sz="2382" dirty="0"/>
          </a:p>
          <a:p>
            <a:pPr lvl="1"/>
            <a:r>
              <a:rPr lang="en-US" altLang="en-US" sz="2382" dirty="0"/>
              <a:t>Blind does </a:t>
            </a:r>
            <a:r>
              <a:rPr lang="en-US" altLang="en-US" sz="2382" b="1" dirty="0"/>
              <a:t>not</a:t>
            </a:r>
            <a:r>
              <a:rPr lang="en-US" altLang="en-US" sz="2382" dirty="0"/>
              <a:t> imply unsystematic!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825AC-8826-4C9E-9D5F-B9588593DE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06D83-996C-421F-BCA1-8257523AF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579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947EE-DBB6-43A2-AD1F-BB766967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chemeClr val="accent2"/>
                </a:solidFill>
              </a:rPr>
              <a:t>Breadth-first search (BFS)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D38DC-E341-4DB3-8449-1AD098155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explore all nodes in order of increasing depth.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C7004-6D1A-475A-A658-7307F00DE4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60713-8592-44A3-9624-C29BF414E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13BF548-8DD9-4E82-B577-5262EB068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2528900"/>
            <a:ext cx="6312024" cy="31269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34D4915-1473-4F92-A7D0-38A664DBBC44}"/>
                  </a:ext>
                </a:extLst>
              </p14:cNvPr>
              <p14:cNvContentPartPr/>
              <p14:nvPr/>
            </p14:nvContentPartPr>
            <p14:xfrm>
              <a:off x="3837350" y="2840042"/>
              <a:ext cx="3756600" cy="1662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34D4915-1473-4F92-A7D0-38A664DBBC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9710" y="2822042"/>
                <a:ext cx="3792240" cy="16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285D22D-7876-4019-9F9E-388E5C9B39D1}"/>
                  </a:ext>
                </a:extLst>
              </p14:cNvPr>
              <p14:cNvContentPartPr/>
              <p14:nvPr/>
            </p14:nvContentPartPr>
            <p14:xfrm>
              <a:off x="2922230" y="4406762"/>
              <a:ext cx="5860080" cy="1006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285D22D-7876-4019-9F9E-388E5C9B39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4590" y="4389122"/>
                <a:ext cx="5895720" cy="10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72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F5A4-1AA6-46E0-A720-21DDADFC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Properties of breadth-first search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E3273-7A2C-4288-B0FB-AB27226EB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83044" cy="4530725"/>
          </a:xfrm>
        </p:spPr>
        <p:txBody>
          <a:bodyPr/>
          <a:lstStyle/>
          <a:p>
            <a:r>
              <a:rPr lang="en-US" altLang="en-US" sz="2800" dirty="0"/>
              <a:t>Nodes are expanded in the same order in which they are generated</a:t>
            </a:r>
          </a:p>
          <a:p>
            <a:pPr lvl="1"/>
            <a:r>
              <a:rPr lang="en-US" altLang="en-US" sz="2400" dirty="0"/>
              <a:t>Fringe can be maintained as a </a:t>
            </a:r>
            <a:r>
              <a:rPr lang="en-US" altLang="en-US" sz="2400" dirty="0">
                <a:solidFill>
                  <a:srgbClr val="FF0000"/>
                </a:solidFill>
              </a:rPr>
              <a:t>First-In-First-Out</a:t>
            </a:r>
            <a:r>
              <a:rPr lang="en-US" altLang="en-US" sz="2400" dirty="0"/>
              <a:t> (</a:t>
            </a:r>
            <a:r>
              <a:rPr lang="en-US" altLang="en-US" sz="2400" dirty="0">
                <a:solidFill>
                  <a:srgbClr val="FF0000"/>
                </a:solidFill>
              </a:rPr>
              <a:t>FIFO</a:t>
            </a:r>
            <a:r>
              <a:rPr lang="en-US" altLang="en-US" sz="2400" dirty="0"/>
              <a:t>) queue</a:t>
            </a:r>
          </a:p>
          <a:p>
            <a:pPr lvl="1"/>
            <a:r>
              <a:rPr lang="en-US" altLang="en-US" sz="2400" dirty="0"/>
              <a:t>BFS is </a:t>
            </a:r>
            <a:r>
              <a:rPr lang="en-US" altLang="en-US" sz="2400" dirty="0">
                <a:solidFill>
                  <a:srgbClr val="006600"/>
                </a:solidFill>
              </a:rPr>
              <a:t>complete</a:t>
            </a:r>
            <a:r>
              <a:rPr lang="en-US" altLang="en-US" sz="2400" dirty="0"/>
              <a:t>: if a solution exists, one will be found</a:t>
            </a:r>
          </a:p>
          <a:p>
            <a:r>
              <a:rPr lang="en-US" altLang="en-US" sz="2800" dirty="0"/>
              <a:t>BFS finds a </a:t>
            </a:r>
            <a:r>
              <a:rPr lang="en-US" altLang="en-US" sz="2800" dirty="0">
                <a:solidFill>
                  <a:srgbClr val="006600"/>
                </a:solidFill>
              </a:rPr>
              <a:t>shallowest</a:t>
            </a:r>
            <a:r>
              <a:rPr lang="en-US" altLang="en-US" sz="2800" dirty="0"/>
              <a:t> solution</a:t>
            </a:r>
          </a:p>
          <a:p>
            <a:pPr lvl="1"/>
            <a:r>
              <a:rPr lang="en-US" altLang="en-US" sz="2400" dirty="0"/>
              <a:t>Not necessarily an optimal solution</a:t>
            </a:r>
          </a:p>
          <a:p>
            <a:r>
              <a:rPr lang="en-US" altLang="en-US" sz="2800" dirty="0"/>
              <a:t>If every node has </a:t>
            </a:r>
            <a:r>
              <a:rPr lang="en-US" altLang="en-US" sz="2800" i="1" dirty="0"/>
              <a:t>b</a:t>
            </a:r>
            <a:r>
              <a:rPr lang="en-US" altLang="en-US" sz="2800" dirty="0"/>
              <a:t> successors (the </a:t>
            </a:r>
            <a:r>
              <a:rPr lang="en-US" altLang="en-US" sz="2800" dirty="0">
                <a:solidFill>
                  <a:srgbClr val="006600"/>
                </a:solidFill>
              </a:rPr>
              <a:t>branching factor</a:t>
            </a:r>
            <a:r>
              <a:rPr lang="en-US" altLang="en-US" sz="2800" dirty="0"/>
              <a:t>), first solution is at depth d, then </a:t>
            </a:r>
            <a:r>
              <a:rPr lang="en-US" altLang="en-US" sz="2800" dirty="0">
                <a:solidFill>
                  <a:srgbClr val="0000FF"/>
                </a:solidFill>
              </a:rPr>
              <a:t>fringe size </a:t>
            </a:r>
            <a:r>
              <a:rPr lang="en-US" altLang="en-US" sz="2800" dirty="0"/>
              <a:t>will be at least </a:t>
            </a:r>
            <a:r>
              <a:rPr lang="en-US" altLang="en-US" sz="2800" i="1" dirty="0"/>
              <a:t>b</a:t>
            </a:r>
            <a:r>
              <a:rPr lang="en-US" altLang="en-US" sz="2800" i="1" baseline="30000" dirty="0"/>
              <a:t>d</a:t>
            </a:r>
            <a:r>
              <a:rPr lang="en-US" altLang="en-US" sz="2800" dirty="0"/>
              <a:t> at some point</a:t>
            </a:r>
          </a:p>
          <a:p>
            <a:pPr lvl="1"/>
            <a:r>
              <a:rPr lang="en-US" sz="2400" dirty="0"/>
              <a:t>Space: </a:t>
            </a: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altLang="en-US" sz="2400" i="1" dirty="0"/>
              <a:t>b</a:t>
            </a:r>
            <a:r>
              <a:rPr lang="en-US" altLang="en-US" sz="2400" i="1" baseline="30000" dirty="0"/>
              <a:t>d</a:t>
            </a:r>
            <a:r>
              <a:rPr lang="en-US" sz="2400" dirty="0"/>
              <a:t>) </a:t>
            </a:r>
          </a:p>
          <a:p>
            <a:pPr lvl="1"/>
            <a:r>
              <a:rPr lang="en-US" sz="2400" dirty="0"/>
              <a:t>Time: </a:t>
            </a: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altLang="en-US" sz="2400" i="1" dirty="0"/>
              <a:t>b</a:t>
            </a:r>
            <a:r>
              <a:rPr lang="en-US" altLang="en-US" sz="2400" i="1" baseline="30000" dirty="0"/>
              <a:t>d</a:t>
            </a:r>
            <a:r>
              <a:rPr lang="en-US" sz="2400" dirty="0"/>
              <a:t>)</a:t>
            </a:r>
            <a:endParaRPr lang="en-US" alt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D733A-057A-4BAF-94B3-D0DC8DC08B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B4EBC-FC18-4911-B986-37C883C596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42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FC93-F1B1-4E56-AB81-32108B53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Breath-first search: </a:t>
            </a:r>
            <a:r>
              <a:rPr lang="en-US" altLang="en-US" dirty="0"/>
              <a:t>First-In-First-Out (FIFO)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226E6-23C0-45EF-96C5-BB9C3F2E6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/>
              <a:t>let Q be a queue and s be the start node   // Q is our </a:t>
            </a:r>
            <a:r>
              <a:rPr lang="en-US" sz="2600" dirty="0">
                <a:solidFill>
                  <a:srgbClr val="FF0000"/>
                </a:solidFill>
              </a:rPr>
              <a:t>frontier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mark s as </a:t>
            </a:r>
            <a:r>
              <a:rPr lang="en-US" sz="2600" dirty="0">
                <a:solidFill>
                  <a:srgbClr val="0000FF"/>
                </a:solidFill>
              </a:rPr>
              <a:t>explored</a:t>
            </a:r>
          </a:p>
          <a:p>
            <a:pPr>
              <a:spcBef>
                <a:spcPts val="0"/>
              </a:spcBef>
            </a:pPr>
            <a:r>
              <a:rPr lang="en-US" sz="2600" dirty="0" err="1"/>
              <a:t>Q.enqueue</a:t>
            </a:r>
            <a:r>
              <a:rPr lang="en-US" sz="2600" dirty="0"/>
              <a:t>(s)</a:t>
            </a:r>
          </a:p>
          <a:p>
            <a:pPr>
              <a:spcBef>
                <a:spcPts val="0"/>
              </a:spcBef>
            </a:pPr>
            <a:r>
              <a:rPr lang="en-US" sz="2600" b="1" dirty="0"/>
              <a:t>while</a:t>
            </a:r>
            <a:r>
              <a:rPr lang="en-US" sz="2600" dirty="0"/>
              <a:t> Q is not empty </a:t>
            </a:r>
            <a:r>
              <a:rPr lang="en-US" sz="2600" b="1" dirty="0"/>
              <a:t>do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          v := </a:t>
            </a:r>
            <a:r>
              <a:rPr lang="en-US" sz="2600" dirty="0" err="1"/>
              <a:t>Q.dequeue</a:t>
            </a:r>
            <a:r>
              <a:rPr lang="en-US" sz="2600" dirty="0"/>
              <a:t>()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          </a:t>
            </a:r>
            <a:r>
              <a:rPr lang="en-US" sz="2600" b="1" dirty="0"/>
              <a:t>if</a:t>
            </a:r>
            <a:r>
              <a:rPr lang="en-US" sz="2600" dirty="0"/>
              <a:t> </a:t>
            </a:r>
            <a:r>
              <a:rPr lang="en-US" sz="2600" dirty="0" err="1"/>
              <a:t>IsGoal</a:t>
            </a:r>
            <a:r>
              <a:rPr lang="en-US" sz="2600" dirty="0"/>
              <a:t>(v) </a:t>
            </a:r>
            <a:r>
              <a:rPr lang="en-US" sz="2600" b="1" dirty="0"/>
              <a:t>then</a:t>
            </a:r>
          </a:p>
          <a:p>
            <a:pPr>
              <a:spcBef>
                <a:spcPts val="0"/>
              </a:spcBef>
            </a:pPr>
            <a:r>
              <a:rPr lang="en-US" sz="2600" b="1" dirty="0"/>
              <a:t>              return </a:t>
            </a:r>
            <a:r>
              <a:rPr lang="en-US" sz="2600" dirty="0"/>
              <a:t>v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          </a:t>
            </a:r>
            <a:r>
              <a:rPr lang="en-US" sz="2600" b="1" dirty="0"/>
              <a:t>for</a:t>
            </a:r>
            <a:r>
              <a:rPr lang="en-US" sz="2600" dirty="0"/>
              <a:t> each edge from v to w in Descendent(v) </a:t>
            </a:r>
            <a:r>
              <a:rPr lang="en-US" sz="2600" b="1" dirty="0"/>
              <a:t>do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             </a:t>
            </a:r>
            <a:r>
              <a:rPr lang="en-US" sz="2600" b="1" dirty="0"/>
              <a:t>if</a:t>
            </a:r>
            <a:r>
              <a:rPr lang="en-US" sz="2600" dirty="0"/>
              <a:t> w is not mark as </a:t>
            </a:r>
            <a:r>
              <a:rPr lang="en-US" sz="2600" dirty="0">
                <a:solidFill>
                  <a:srgbClr val="0000FF"/>
                </a:solidFill>
              </a:rPr>
              <a:t>explored</a:t>
            </a:r>
            <a:r>
              <a:rPr lang="en-US" sz="2600" dirty="0"/>
              <a:t> </a:t>
            </a:r>
            <a:r>
              <a:rPr lang="en-US" sz="2600" b="1" dirty="0"/>
              <a:t>then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                  mark w as </a:t>
            </a:r>
            <a:r>
              <a:rPr lang="en-US" sz="2600" dirty="0">
                <a:solidFill>
                  <a:srgbClr val="0000FF"/>
                </a:solidFill>
              </a:rPr>
              <a:t>explored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                  </a:t>
            </a:r>
            <a:r>
              <a:rPr lang="en-US" sz="2600" dirty="0" err="1"/>
              <a:t>Q.enqueue</a:t>
            </a:r>
            <a:r>
              <a:rPr lang="en-US" sz="2600" dirty="0"/>
              <a:t>(w)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FED46-64A2-4F71-AD4D-81F5FC7EA8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43E63-21F5-41A6-9B81-21587EDE2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70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947EE-DBB6-43A2-AD1F-BB766967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chemeClr val="accent2"/>
                </a:solidFill>
              </a:rPr>
              <a:t>Depth-first search (DFS) (Backtrack Search)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D38DC-E341-4DB3-8449-1AD098155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go as deep as possible and then backtrack + stop when find the first goal state.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C7004-6D1A-475A-A658-7307F00DE4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60713-8592-44A3-9624-C29BF414E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13BF548-8DD9-4E82-B577-5262EB068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00" y="2822348"/>
            <a:ext cx="6312024" cy="31269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6E3EDE5-3F2F-45A2-8580-278960AA60E4}"/>
                  </a:ext>
                </a:extLst>
              </p14:cNvPr>
              <p14:cNvContentPartPr/>
              <p14:nvPr/>
            </p14:nvContentPartPr>
            <p14:xfrm>
              <a:off x="2924390" y="3129842"/>
              <a:ext cx="2806560" cy="252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6E3EDE5-3F2F-45A2-8580-278960AA60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5390" y="3120842"/>
                <a:ext cx="2824200" cy="254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6732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44E8-1151-4C2B-BE12-AC92106A4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Implementing depth-first search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701E8-3319-44DE-87FF-77541B6D3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Fringe can be maintained as a Last-In-First-Out (LIFO) queue (aka. a stack)</a:t>
            </a:r>
          </a:p>
          <a:p>
            <a:endParaRPr lang="en-US" altLang="en-US" sz="2800" dirty="0"/>
          </a:p>
          <a:p>
            <a:r>
              <a:rPr lang="en-US" altLang="en-US" sz="2800" dirty="0"/>
              <a:t>Also, easy to implement recursively: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DFS(v)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    </a:t>
            </a:r>
            <a:r>
              <a:rPr lang="en-US" sz="2400" b="1" dirty="0"/>
              <a:t>If</a:t>
            </a:r>
            <a:r>
              <a:rPr lang="en-US" sz="2400" dirty="0"/>
              <a:t> </a:t>
            </a:r>
            <a:r>
              <a:rPr lang="en-US" sz="2400" dirty="0" err="1"/>
              <a:t>IsGoal</a:t>
            </a:r>
            <a:r>
              <a:rPr lang="en-US" sz="2400" dirty="0"/>
              <a:t>(v) </a:t>
            </a:r>
            <a:r>
              <a:rPr lang="en-US" sz="2400" b="1" dirty="0"/>
              <a:t>then </a:t>
            </a:r>
            <a:r>
              <a:rPr lang="en-US" sz="2400" dirty="0"/>
              <a:t>return solution(v)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    mark v as </a:t>
            </a:r>
            <a:r>
              <a:rPr lang="en-US" sz="2400" dirty="0">
                <a:solidFill>
                  <a:srgbClr val="0000FF"/>
                </a:solidFill>
              </a:rPr>
              <a:t>explored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    </a:t>
            </a:r>
            <a:r>
              <a:rPr lang="en-US" sz="2400" b="1" dirty="0"/>
              <a:t>for</a:t>
            </a:r>
            <a:r>
              <a:rPr lang="en-US" sz="2400" dirty="0"/>
              <a:t> each edge from v to w in Descendants(v) </a:t>
            </a:r>
            <a:r>
              <a:rPr lang="en-US" sz="2400" b="1" dirty="0"/>
              <a:t>do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        </a:t>
            </a:r>
            <a:r>
              <a:rPr lang="en-US" sz="2400" b="1" dirty="0"/>
              <a:t>if</a:t>
            </a:r>
            <a:r>
              <a:rPr lang="en-US" sz="2400" dirty="0"/>
              <a:t> w is not marked as </a:t>
            </a:r>
            <a:r>
              <a:rPr lang="en-US" sz="2400" dirty="0">
                <a:solidFill>
                  <a:srgbClr val="0000FF"/>
                </a:solidFill>
              </a:rPr>
              <a:t>explored</a:t>
            </a:r>
            <a:r>
              <a:rPr lang="en-US" sz="2400" dirty="0"/>
              <a:t> </a:t>
            </a:r>
            <a:r>
              <a:rPr lang="en-US" sz="2400" b="1" dirty="0"/>
              <a:t>then </a:t>
            </a:r>
            <a:r>
              <a:rPr lang="en-US" sz="2400" dirty="0"/>
              <a:t>DFS(w)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    return failure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2219B-EEC2-4DE3-9725-82126B704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CS411: Artificial Intelligence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EEA9F-EBED-48BF-901B-A0E96BF56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269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79C7-E54C-4DF3-AC7A-2FCCFFBE1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Properties of depth-first search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6196F-2590-43F1-9379-86A016144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If solution found, generally not optimal/shallowest</a:t>
            </a:r>
          </a:p>
          <a:p>
            <a:r>
              <a:rPr lang="en-US" sz="2800" dirty="0"/>
              <a:t>If </a:t>
            </a:r>
            <a:r>
              <a:rPr lang="en-US" sz="2800" i="1" dirty="0"/>
              <a:t>b</a:t>
            </a:r>
            <a:r>
              <a:rPr lang="en-US" sz="2800" dirty="0"/>
              <a:t> successors (or actions, or the </a:t>
            </a:r>
            <a:r>
              <a:rPr lang="en-US" altLang="en-US" sz="2800" dirty="0">
                <a:solidFill>
                  <a:srgbClr val="006600"/>
                </a:solidFill>
              </a:rPr>
              <a:t>branching factor</a:t>
            </a:r>
            <a:r>
              <a:rPr lang="en-US" altLang="en-US" sz="2800" dirty="0"/>
              <a:t>)</a:t>
            </a:r>
            <a:r>
              <a:rPr lang="en-US" sz="2800" dirty="0"/>
              <a:t> per state, maximum depth is </a:t>
            </a:r>
            <a:r>
              <a:rPr lang="en-US" sz="2800" i="1" dirty="0"/>
              <a:t>d</a:t>
            </a:r>
            <a:r>
              <a:rPr lang="en-US" sz="2800" dirty="0"/>
              <a:t> actions: </a:t>
            </a:r>
          </a:p>
          <a:p>
            <a:pPr lvl="1"/>
            <a:r>
              <a:rPr lang="en-US" sz="2400" dirty="0"/>
              <a:t>Space: still O(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</a:p>
          <a:p>
            <a:pPr lvl="1"/>
            <a:r>
              <a:rPr lang="en-US" sz="2400" dirty="0"/>
              <a:t>Time: still O(</a:t>
            </a:r>
            <a:r>
              <a:rPr lang="en-US" sz="2400" i="1" dirty="0"/>
              <a:t>b</a:t>
            </a:r>
            <a:r>
              <a:rPr lang="en-US" sz="2400" i="1" baseline="30000" dirty="0"/>
              <a:t>d</a:t>
            </a:r>
            <a:r>
              <a:rPr lang="en-US" sz="2400" dirty="0"/>
              <a:t>) worst case, but could be much better if solutions are easy to find </a:t>
            </a:r>
            <a:endParaRPr lang="en-US" altLang="en-US" sz="2400" dirty="0"/>
          </a:p>
          <a:p>
            <a:pPr lvl="2"/>
            <a:r>
              <a:rPr lang="en-US" altLang="en-US" sz="2000" dirty="0"/>
              <a:t>b</a:t>
            </a:r>
            <a:r>
              <a:rPr lang="en-US" altLang="en-US" sz="2000" baseline="30000" dirty="0"/>
              <a:t>d</a:t>
            </a:r>
            <a:r>
              <a:rPr lang="en-US" altLang="en-US" sz="2000" dirty="0"/>
              <a:t> + b</a:t>
            </a:r>
            <a:r>
              <a:rPr lang="en-US" altLang="en-US" sz="2000" baseline="30000" dirty="0"/>
              <a:t>d-1</a:t>
            </a:r>
            <a:r>
              <a:rPr lang="en-US" altLang="en-US" sz="2000" dirty="0"/>
              <a:t> + … + 1 (for b &gt;1, </a:t>
            </a:r>
            <a:r>
              <a:rPr lang="en-US" altLang="en-US" sz="2000" i="1" dirty="0"/>
              <a:t>O</a:t>
            </a:r>
            <a:r>
              <a:rPr lang="en-US" altLang="en-US" sz="2000" dirty="0"/>
              <a:t>(</a:t>
            </a:r>
            <a:r>
              <a:rPr lang="en-US" altLang="en-US" sz="2000" dirty="0" err="1"/>
              <a:t>b</a:t>
            </a:r>
            <a:r>
              <a:rPr lang="en-US" altLang="en-US" sz="2000" baseline="30000" dirty="0" err="1"/>
              <a:t>D</a:t>
            </a:r>
            <a:r>
              <a:rPr lang="en-US" altLang="en-US" sz="2000" dirty="0"/>
              <a:t>))</a:t>
            </a:r>
          </a:p>
          <a:p>
            <a:pPr lvl="1"/>
            <a:r>
              <a:rPr lang="en-US" altLang="en-US" sz="2400" dirty="0">
                <a:solidFill>
                  <a:schemeClr val="accent2"/>
                </a:solidFill>
              </a:rPr>
              <a:t>Inevitable</a:t>
            </a:r>
            <a:r>
              <a:rPr lang="en-US" altLang="en-US" sz="2400" dirty="0"/>
              <a:t> for uninformed search methods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2EBC8-B7C2-4EB6-A315-FB1E6250C9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5755E-A434-4483-B6C9-62A4561E58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9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8D35-A85F-4B88-A151-C170909D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chemeClr val="accent2"/>
                </a:solidFill>
              </a:rPr>
              <a:t>Combining good properties of BFS and DFS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46CE6-6B64-46A7-A707-D8B84B4D0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3"/>
            <a:ext cx="11031016" cy="464614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559" dirty="0">
                <a:solidFill>
                  <a:schemeClr val="accent2">
                    <a:lumMod val="75000"/>
                  </a:schemeClr>
                </a:solidFill>
              </a:rPr>
              <a:t>Limited depth DFS: </a:t>
            </a:r>
            <a:r>
              <a:rPr lang="en-US" altLang="en-US" sz="2559" dirty="0"/>
              <a:t>like DFS, except never go deeper than some depth d</a:t>
            </a:r>
          </a:p>
          <a:p>
            <a:pPr>
              <a:spcBef>
                <a:spcPts val="600"/>
              </a:spcBef>
            </a:pPr>
            <a:r>
              <a:rPr lang="en-US" altLang="en-US" sz="2559" b="1" dirty="0">
                <a:solidFill>
                  <a:srgbClr val="FF0000"/>
                </a:solidFill>
              </a:rPr>
              <a:t>Iterative deepening DFS</a:t>
            </a:r>
            <a:r>
              <a:rPr lang="en-US" altLang="en-US" sz="2559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en-US" altLang="en-US" sz="2030" dirty="0"/>
              <a:t>Call </a:t>
            </a:r>
            <a:r>
              <a:rPr lang="en-US" altLang="en-US" sz="2030" dirty="0">
                <a:solidFill>
                  <a:srgbClr val="0000FF"/>
                </a:solidFill>
              </a:rPr>
              <a:t>limited depth DFS </a:t>
            </a:r>
            <a:r>
              <a:rPr lang="en-US" altLang="en-US" sz="2030" dirty="0"/>
              <a:t>with depth 0;</a:t>
            </a:r>
          </a:p>
          <a:p>
            <a:pPr lvl="1">
              <a:spcBef>
                <a:spcPts val="600"/>
              </a:spcBef>
            </a:pPr>
            <a:r>
              <a:rPr lang="en-US" altLang="en-US" sz="2030" dirty="0"/>
              <a:t>If unsuccessful, call with depth 1;</a:t>
            </a:r>
          </a:p>
          <a:p>
            <a:pPr lvl="1">
              <a:spcBef>
                <a:spcPts val="600"/>
              </a:spcBef>
            </a:pPr>
            <a:r>
              <a:rPr lang="en-US" altLang="en-US" sz="2030" dirty="0"/>
              <a:t>If unsuccessful, call with depth 2;</a:t>
            </a:r>
          </a:p>
          <a:p>
            <a:pPr lvl="1">
              <a:spcBef>
                <a:spcPts val="600"/>
              </a:spcBef>
            </a:pPr>
            <a:r>
              <a:rPr lang="en-US" altLang="en-US" sz="2030" dirty="0"/>
              <a:t>Etc.</a:t>
            </a:r>
          </a:p>
          <a:p>
            <a:pPr>
              <a:spcBef>
                <a:spcPts val="600"/>
              </a:spcBef>
            </a:pPr>
            <a:r>
              <a:rPr lang="en-US" altLang="en-US" sz="2559" dirty="0"/>
              <a:t>Complete, finds shallowest solution</a:t>
            </a:r>
          </a:p>
          <a:p>
            <a:pPr>
              <a:spcBef>
                <a:spcPts val="600"/>
              </a:spcBef>
            </a:pPr>
            <a:r>
              <a:rPr lang="en-US" altLang="en-US" sz="2559" dirty="0"/>
              <a:t>Space requirements of DFS</a:t>
            </a:r>
          </a:p>
          <a:p>
            <a:pPr>
              <a:spcBef>
                <a:spcPts val="600"/>
              </a:spcBef>
            </a:pPr>
            <a:r>
              <a:rPr lang="en-US" altLang="en-US" sz="2559" dirty="0"/>
              <a:t>May seem wasteful timewise due to duplicate effort</a:t>
            </a:r>
          </a:p>
          <a:p>
            <a:pPr lvl="1">
              <a:spcBef>
                <a:spcPts val="600"/>
              </a:spcBef>
            </a:pPr>
            <a:r>
              <a:rPr lang="en-US" altLang="en-US" sz="2030" dirty="0"/>
              <a:t>Really not that wasteful because </a:t>
            </a:r>
            <a:r>
              <a:rPr lang="en-US" altLang="en-US" sz="2030" b="1" dirty="0"/>
              <a:t>almost all effort at deepest level</a:t>
            </a:r>
          </a:p>
          <a:p>
            <a:pPr lvl="1">
              <a:spcBef>
                <a:spcPts val="600"/>
              </a:spcBef>
            </a:pPr>
            <a:r>
              <a:rPr lang="en-US" altLang="en-US" sz="2030" dirty="0" err="1"/>
              <a:t>db</a:t>
            </a:r>
            <a:r>
              <a:rPr lang="en-US" altLang="en-US" sz="2030" dirty="0"/>
              <a:t> + (d-1)b</a:t>
            </a:r>
            <a:r>
              <a:rPr lang="en-US" altLang="en-US" sz="2030" baseline="30000" dirty="0"/>
              <a:t>2</a:t>
            </a:r>
            <a:r>
              <a:rPr lang="en-US" altLang="en-US" sz="2030" dirty="0"/>
              <a:t> + (d-2)b</a:t>
            </a:r>
            <a:r>
              <a:rPr lang="en-US" altLang="en-US" sz="2030" baseline="30000" dirty="0"/>
              <a:t>3</a:t>
            </a:r>
            <a:r>
              <a:rPr lang="en-US" altLang="en-US" sz="2030" dirty="0"/>
              <a:t> + ... + 1b</a:t>
            </a:r>
            <a:r>
              <a:rPr lang="en-US" altLang="en-US" sz="2030" baseline="30000" dirty="0"/>
              <a:t>d</a:t>
            </a:r>
            <a:r>
              <a:rPr lang="en-US" altLang="en-US" sz="2030" dirty="0"/>
              <a:t> is </a:t>
            </a:r>
            <a:r>
              <a:rPr lang="en-US" altLang="en-US" sz="2030" i="1" dirty="0"/>
              <a:t>O</a:t>
            </a:r>
            <a:r>
              <a:rPr lang="en-US" altLang="en-US" sz="2030" dirty="0"/>
              <a:t>(</a:t>
            </a:r>
            <a:r>
              <a:rPr lang="en-US" altLang="en-US" sz="2030" i="1" dirty="0"/>
              <a:t>b</a:t>
            </a:r>
            <a:r>
              <a:rPr lang="en-US" altLang="en-US" sz="2030" i="1" baseline="30000" dirty="0"/>
              <a:t>d</a:t>
            </a:r>
            <a:r>
              <a:rPr lang="en-US" altLang="en-US" sz="2030" dirty="0"/>
              <a:t>) for b &gt; 1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A24299-D77C-4B8A-9DB3-22D214F1B6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151F0-1C50-4EA8-A590-FC98AE6455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71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BC21-F6F3-41CA-A546-115FF846C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route finding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0332A-1750-409D-97EE-9B4BD82A2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486400" cy="4530725"/>
          </a:xfrm>
        </p:spPr>
        <p:txBody>
          <a:bodyPr/>
          <a:lstStyle/>
          <a:p>
            <a:r>
              <a:rPr lang="en-US" sz="2800" dirty="0">
                <a:solidFill>
                  <a:srgbClr val="0000FF"/>
                </a:solidFill>
              </a:rPr>
              <a:t>Objective: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shortest? fastest? most scenic?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Actions: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go straight, turn left, turn right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2D2C3-4970-4BA5-8573-BDA79B7092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F9A3E-04E6-4648-A1CB-58EE400EE6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8EB8CA-B1FB-4400-BD40-AD6AE73E7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1664804"/>
            <a:ext cx="4593332" cy="43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07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Search problem</a:t>
            </a:r>
          </a:p>
          <a:p>
            <a:pPr>
              <a:spcBef>
                <a:spcPts val="600"/>
              </a:spcBef>
            </a:pPr>
            <a:r>
              <a:rPr lang="en-US" dirty="0"/>
              <a:t>Uninformed search without cost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Uninformed search with cost</a:t>
            </a:r>
          </a:p>
          <a:p>
            <a:pPr>
              <a:spcBef>
                <a:spcPts val="600"/>
              </a:spcBef>
            </a:pPr>
            <a:r>
              <a:rPr lang="en-US" dirty="0"/>
              <a:t>Informed search</a:t>
            </a:r>
          </a:p>
          <a:p>
            <a:pPr>
              <a:spcBef>
                <a:spcPts val="600"/>
              </a:spcBef>
            </a:pPr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7490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10A4-DEA7-4712-A076-05A962AB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consider cost – uniform-cost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2B71-7C58-467A-98CB-6A65BD3BB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8779"/>
            <a:ext cx="10972800" cy="4682147"/>
          </a:xfrm>
        </p:spPr>
        <p:txBody>
          <a:bodyPr/>
          <a:lstStyle/>
          <a:p>
            <a:r>
              <a:rPr lang="en-US" altLang="en-US" sz="2559" dirty="0"/>
              <a:t>BFS finds shallowest solution because always works on shallowest nodes first</a:t>
            </a:r>
          </a:p>
          <a:p>
            <a:r>
              <a:rPr lang="en-US" altLang="en-US" sz="2559" dirty="0"/>
              <a:t>Similar idea: always work on the </a:t>
            </a:r>
            <a:r>
              <a:rPr lang="en-US" altLang="en-US" sz="2559" dirty="0">
                <a:solidFill>
                  <a:schemeClr val="accent2"/>
                </a:solidFill>
              </a:rPr>
              <a:t>lowest-cost node</a:t>
            </a:r>
            <a:r>
              <a:rPr lang="en-US" altLang="en-US" sz="2559" dirty="0"/>
              <a:t> first (</a:t>
            </a:r>
            <a:r>
              <a:rPr lang="en-US" altLang="en-US" sz="2559" dirty="0">
                <a:solidFill>
                  <a:srgbClr val="FF0000"/>
                </a:solidFill>
              </a:rPr>
              <a:t>uniform-cost search</a:t>
            </a:r>
            <a:r>
              <a:rPr lang="en-US" altLang="en-US" sz="2559" dirty="0"/>
              <a:t>)</a:t>
            </a:r>
          </a:p>
          <a:p>
            <a:r>
              <a:rPr lang="en-US" altLang="en-US" sz="2559" dirty="0"/>
              <a:t>Will find </a:t>
            </a:r>
            <a:r>
              <a:rPr lang="en-US" altLang="en-US" sz="2559" dirty="0">
                <a:solidFill>
                  <a:srgbClr val="0000FF"/>
                </a:solidFill>
              </a:rPr>
              <a:t>optimal solution </a:t>
            </a:r>
            <a:r>
              <a:rPr lang="en-US" altLang="en-US" sz="2559" dirty="0"/>
              <a:t>(assuming costs increase by at least constant amount along path)</a:t>
            </a:r>
          </a:p>
          <a:p>
            <a:r>
              <a:rPr lang="en-US" altLang="en-US" sz="2559" dirty="0"/>
              <a:t>Will often pursue lots of short steps first</a:t>
            </a:r>
          </a:p>
          <a:p>
            <a:r>
              <a:rPr lang="en-US" altLang="en-US" sz="2559" dirty="0"/>
              <a:t>Similar memory problems as BFS as we need to keep the whole frontier</a:t>
            </a:r>
          </a:p>
          <a:p>
            <a:pPr lvl="1"/>
            <a:r>
              <a:rPr lang="en-US" altLang="en-US" sz="2159" dirty="0"/>
              <a:t>But depending on problems.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CC1C0-A3AD-4266-99D6-E132C59C33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3D4AE-A8F8-4CAC-9B46-2BC472555D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83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063B-F789-4462-B5CC-41FE7979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3DFE3-79D9-419D-BA56-E409D7113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031016" cy="4530725"/>
          </a:xfrm>
        </p:spPr>
        <p:txBody>
          <a:bodyPr/>
          <a:lstStyle/>
          <a:p>
            <a:r>
              <a:rPr lang="en-US" sz="2800" dirty="0"/>
              <a:t>Find a shortest path between two nodes</a:t>
            </a:r>
          </a:p>
          <a:p>
            <a:pPr marL="0" indent="0">
              <a:spcBef>
                <a:spcPts val="1200"/>
              </a:spcBef>
              <a:buNone/>
              <a:tabLst>
                <a:tab pos="342900" algn="l"/>
              </a:tabLst>
            </a:pPr>
            <a:r>
              <a:rPr lang="en-US" sz="2400" dirty="0"/>
              <a:t>	Add </a:t>
            </a:r>
            <a:r>
              <a:rPr lang="en-US" sz="2400" dirty="0" err="1"/>
              <a:t>s</a:t>
            </a:r>
            <a:r>
              <a:rPr lang="en-US" sz="2400" baseline="-25000" dirty="0" err="1"/>
              <a:t>start</a:t>
            </a:r>
            <a:r>
              <a:rPr lang="en-US" sz="2400" dirty="0"/>
              <a:t> to </a:t>
            </a:r>
            <a:r>
              <a:rPr lang="en-US" sz="2400" b="1" dirty="0">
                <a:solidFill>
                  <a:srgbClr val="FF0000"/>
                </a:solidFill>
              </a:rPr>
              <a:t>frontier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(priority queue)     //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is </a:t>
            </a:r>
            <a:r>
              <a:rPr lang="en-US" altLang="en-US" sz="2400" dirty="0">
                <a:solidFill>
                  <a:srgbClr val="FF0000"/>
                </a:solidFill>
              </a:rPr>
              <a:t>fringe </a:t>
            </a:r>
            <a:r>
              <a:rPr lang="en-US" altLang="en-US" sz="2400" dirty="0">
                <a:solidFill>
                  <a:srgbClr val="00863D"/>
                </a:solidFill>
              </a:rPr>
              <a:t>(</a:t>
            </a:r>
            <a:r>
              <a:rPr lang="en-US" altLang="en-US" sz="2400" dirty="0" err="1">
                <a:solidFill>
                  <a:srgbClr val="00863D"/>
                </a:solidFill>
              </a:rPr>
              <a:t>a.k.a</a:t>
            </a:r>
            <a:r>
              <a:rPr lang="en-US" altLang="en-US" sz="2400" dirty="0">
                <a:solidFill>
                  <a:srgbClr val="00863D"/>
                </a:solidFill>
              </a:rPr>
              <a:t>, open-list)</a:t>
            </a:r>
            <a:endParaRPr lang="en-US" sz="2400" dirty="0">
              <a:solidFill>
                <a:srgbClr val="00863D"/>
              </a:solidFill>
            </a:endParaRPr>
          </a:p>
          <a:p>
            <a:pPr marL="0" indent="0">
              <a:buNone/>
              <a:tabLst>
                <a:tab pos="684213" algn="l"/>
              </a:tabLst>
            </a:pPr>
            <a:r>
              <a:rPr lang="en-US" sz="2400" b="1" dirty="0"/>
              <a:t>    Repeat </a:t>
            </a:r>
            <a:r>
              <a:rPr lang="en-US" sz="2400" dirty="0"/>
              <a:t>until </a:t>
            </a:r>
            <a:r>
              <a:rPr lang="en-US" sz="2400" b="1" dirty="0">
                <a:solidFill>
                  <a:srgbClr val="FF0000"/>
                </a:solidFill>
              </a:rPr>
              <a:t>frontier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is empty: </a:t>
            </a:r>
          </a:p>
          <a:p>
            <a:pPr marL="0" indent="0">
              <a:buNone/>
              <a:tabLst>
                <a:tab pos="684213" algn="l"/>
              </a:tabLst>
            </a:pPr>
            <a:r>
              <a:rPr lang="en-US" sz="2400" dirty="0"/>
              <a:t>	Remove s with smallest cost p from </a:t>
            </a:r>
            <a:r>
              <a:rPr lang="en-US" sz="2400" b="1" dirty="0">
                <a:solidFill>
                  <a:srgbClr val="FF0000"/>
                </a:solidFill>
              </a:rPr>
              <a:t>frontier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  <a:tabLst>
                <a:tab pos="684213" algn="l"/>
              </a:tabLst>
            </a:pPr>
            <a:r>
              <a:rPr lang="en-US" sz="2400" dirty="0"/>
              <a:t>	</a:t>
            </a:r>
            <a:r>
              <a:rPr lang="en-US" sz="2400" b="1" dirty="0"/>
              <a:t>If</a:t>
            </a:r>
            <a:r>
              <a:rPr lang="en-US" sz="2400" dirty="0"/>
              <a:t> </a:t>
            </a:r>
            <a:r>
              <a:rPr lang="en-US" sz="2400" dirty="0" err="1"/>
              <a:t>IsGoal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</a:t>
            </a:r>
            <a:r>
              <a:rPr lang="en-US" sz="2400" b="1" dirty="0"/>
              <a:t>then</a:t>
            </a:r>
            <a:r>
              <a:rPr lang="en-US" sz="2400" dirty="0"/>
              <a:t> return solution </a:t>
            </a:r>
          </a:p>
          <a:p>
            <a:pPr marL="0" indent="0">
              <a:buNone/>
              <a:tabLst>
                <a:tab pos="684213" algn="l"/>
              </a:tabLst>
            </a:pPr>
            <a:r>
              <a:rPr lang="en-US" sz="2400" dirty="0"/>
              <a:t>	Add s to </a:t>
            </a:r>
            <a:r>
              <a:rPr lang="en-US" sz="2400" b="1" dirty="0">
                <a:solidFill>
                  <a:srgbClr val="0000FF"/>
                </a:solidFill>
              </a:rPr>
              <a:t>explored</a:t>
            </a:r>
            <a:r>
              <a:rPr lang="en-US" sz="2400" dirty="0"/>
              <a:t>                            // </a:t>
            </a:r>
            <a:r>
              <a:rPr lang="en-US" sz="2400" dirty="0">
                <a:solidFill>
                  <a:srgbClr val="0000FF"/>
                </a:solidFill>
              </a:rPr>
              <a:t>explored</a:t>
            </a:r>
            <a:r>
              <a:rPr lang="en-US" sz="2400" dirty="0"/>
              <a:t>: </a:t>
            </a:r>
            <a:r>
              <a:rPr lang="en-US" sz="2400" dirty="0" err="1">
                <a:solidFill>
                  <a:srgbClr val="00863D"/>
                </a:solidFill>
              </a:rPr>
              <a:t>a.k.a</a:t>
            </a:r>
            <a:r>
              <a:rPr lang="en-US" sz="2400" dirty="0">
                <a:solidFill>
                  <a:srgbClr val="00863D"/>
                </a:solidFill>
              </a:rPr>
              <a:t>, closed-list</a:t>
            </a:r>
            <a:endParaRPr lang="en-US" sz="2400" dirty="0"/>
          </a:p>
          <a:p>
            <a:pPr marL="0" indent="0">
              <a:buNone/>
              <a:tabLst>
                <a:tab pos="684213" algn="l"/>
              </a:tabLst>
            </a:pPr>
            <a:r>
              <a:rPr lang="en-US" sz="2400" dirty="0"/>
              <a:t>	</a:t>
            </a:r>
            <a:r>
              <a:rPr lang="en-US" sz="2400" b="1" dirty="0"/>
              <a:t>For</a:t>
            </a:r>
            <a:r>
              <a:rPr lang="en-US" sz="2400" dirty="0"/>
              <a:t> each action a ∈ Actions(s) </a:t>
            </a:r>
            <a:r>
              <a:rPr lang="en-US" sz="2400" b="1" dirty="0"/>
              <a:t>do</a:t>
            </a:r>
          </a:p>
          <a:p>
            <a:pPr marL="0" indent="0">
              <a:buNone/>
              <a:tabLst>
                <a:tab pos="1085850" algn="l"/>
              </a:tabLst>
            </a:pPr>
            <a:r>
              <a:rPr lang="en-US" sz="2400" dirty="0"/>
              <a:t>	Get successor s’ ← </a:t>
            </a:r>
            <a:r>
              <a:rPr lang="en-US" sz="2400" dirty="0" err="1"/>
              <a:t>Succ</a:t>
            </a:r>
            <a:r>
              <a:rPr lang="en-US" sz="2400" dirty="0"/>
              <a:t>(s, a) </a:t>
            </a:r>
          </a:p>
          <a:p>
            <a:pPr marL="0" indent="0">
              <a:buNone/>
              <a:tabLst>
                <a:tab pos="1085850" algn="l"/>
              </a:tabLst>
            </a:pPr>
            <a:r>
              <a:rPr lang="en-US" sz="2400" dirty="0"/>
              <a:t>	</a:t>
            </a:r>
            <a:r>
              <a:rPr lang="en-US" sz="2400" b="1" dirty="0"/>
              <a:t>If</a:t>
            </a:r>
            <a:r>
              <a:rPr lang="en-US" sz="2400" dirty="0"/>
              <a:t> s’ already in </a:t>
            </a:r>
            <a:r>
              <a:rPr lang="en-US" sz="2400" b="1" dirty="0">
                <a:solidFill>
                  <a:srgbClr val="0000FF"/>
                </a:solidFill>
              </a:rPr>
              <a:t>explored </a:t>
            </a:r>
            <a:r>
              <a:rPr lang="en-US" sz="2400" b="1" dirty="0"/>
              <a:t>then</a:t>
            </a:r>
            <a:r>
              <a:rPr lang="en-US" sz="2400" dirty="0"/>
              <a:t> do-nothing </a:t>
            </a:r>
          </a:p>
          <a:p>
            <a:pPr marL="0" indent="0">
              <a:buNone/>
              <a:tabLst>
                <a:tab pos="1085850" algn="l"/>
              </a:tabLst>
            </a:pPr>
            <a:r>
              <a:rPr lang="en-US" sz="2400" dirty="0"/>
              <a:t>	</a:t>
            </a:r>
            <a:r>
              <a:rPr lang="en-US" sz="2400" b="1" dirty="0"/>
              <a:t>else</a:t>
            </a:r>
            <a:r>
              <a:rPr lang="en-US" sz="2400" dirty="0"/>
              <a:t> Update </a:t>
            </a:r>
            <a:r>
              <a:rPr lang="en-US" sz="2400" b="1" dirty="0">
                <a:solidFill>
                  <a:srgbClr val="FF0000"/>
                </a:solidFill>
              </a:rPr>
              <a:t>frontier</a:t>
            </a:r>
            <a:r>
              <a:rPr lang="en-US" sz="2400" dirty="0"/>
              <a:t> with s’ and cost p + Cost(s, 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C50D8-8025-4A0E-BF1F-A6AAAE6307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CS411: Artificial Intelligence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EE3C0-B2D0-4B9A-9754-8C71063CC5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750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C7A4B-4AB4-44D4-8E22-0470A977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7C5AD-6304-4AB3-B78D-D370542A0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Theorem: correctness </a:t>
            </a:r>
          </a:p>
          <a:p>
            <a:pPr lvl="1"/>
            <a:r>
              <a:rPr lang="en-US" dirty="0"/>
              <a:t>When a state s is popped from the </a:t>
            </a:r>
            <a:r>
              <a:rPr lang="en-US" dirty="0">
                <a:solidFill>
                  <a:srgbClr val="FF0000"/>
                </a:solidFill>
              </a:rPr>
              <a:t>frontier</a:t>
            </a:r>
            <a:r>
              <a:rPr lang="en-US" dirty="0"/>
              <a:t> and moved to </a:t>
            </a:r>
            <a:r>
              <a:rPr lang="en-US" dirty="0">
                <a:solidFill>
                  <a:srgbClr val="0000FF"/>
                </a:solidFill>
              </a:rPr>
              <a:t>explored</a:t>
            </a:r>
            <a:r>
              <a:rPr lang="en-US" dirty="0"/>
              <a:t>, its cost </a:t>
            </a:r>
            <a:r>
              <a:rPr lang="en-US" dirty="0" err="1"/>
              <a:t>PastCost</a:t>
            </a:r>
            <a:r>
              <a:rPr lang="en-US" dirty="0"/>
              <a:t>(s) is the minimum cost to s from </a:t>
            </a:r>
            <a:r>
              <a:rPr lang="en-US" sz="2800" dirty="0" err="1"/>
              <a:t>s</a:t>
            </a:r>
            <a:r>
              <a:rPr lang="en-US" sz="2800" baseline="-25000" dirty="0" err="1"/>
              <a:t>start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It is assumed that all costs are non-negative. </a:t>
            </a:r>
          </a:p>
          <a:p>
            <a:endParaRPr lang="en-US" dirty="0"/>
          </a:p>
          <a:p>
            <a:r>
              <a:rPr lang="en-US" dirty="0"/>
              <a:t>Proof: (by contradiction)</a:t>
            </a:r>
          </a:p>
          <a:p>
            <a:pPr lvl="1"/>
            <a:r>
              <a:rPr lang="en-US" dirty="0"/>
              <a:t>We assume that the statement is false..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11473-F2C9-4672-BC21-1BC2F13535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7FD53E-939A-45EA-9C33-6F57895865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F4AB60-39D8-43B2-91F6-72F7292E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160" y="3601940"/>
            <a:ext cx="4619240" cy="25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08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EC0BB-4092-4D76-A90C-FB086BFE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by contradiction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D1443-4FB8-4ABD-91D7-2B33B8662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4824"/>
            <a:ext cx="10972800" cy="4286102"/>
          </a:xfrm>
        </p:spPr>
        <p:txBody>
          <a:bodyPr/>
          <a:lstStyle/>
          <a:p>
            <a:r>
              <a:rPr lang="en-US" sz="2800" dirty="0"/>
              <a:t>Let s be the first node that was added to </a:t>
            </a:r>
            <a:r>
              <a:rPr lang="en-US" sz="2800" dirty="0">
                <a:solidFill>
                  <a:srgbClr val="0000FF"/>
                </a:solidFill>
              </a:rPr>
              <a:t>explored</a:t>
            </a:r>
            <a:r>
              <a:rPr lang="en-US" sz="2800" dirty="0"/>
              <a:t> and its cost </a:t>
            </a:r>
            <a:r>
              <a:rPr lang="en-US" sz="2800" dirty="0" err="1"/>
              <a:t>PastCost</a:t>
            </a:r>
            <a:r>
              <a:rPr lang="en-US" sz="2800" dirty="0"/>
              <a:t>(s) </a:t>
            </a:r>
            <a:r>
              <a:rPr lang="en-US" sz="2800" b="1" dirty="0">
                <a:solidFill>
                  <a:srgbClr val="FF6600"/>
                </a:solidFill>
              </a:rPr>
              <a:t>is greater </a:t>
            </a:r>
            <a:r>
              <a:rPr lang="en-US" sz="2800" dirty="0"/>
              <a:t>than the cost of the shortest path to s. </a:t>
            </a:r>
          </a:p>
          <a:p>
            <a:pPr lvl="1"/>
            <a:r>
              <a:rPr lang="en-US" sz="2400" dirty="0"/>
              <a:t>This implies that any node x added to </a:t>
            </a:r>
            <a:r>
              <a:rPr lang="en-US" sz="2400" dirty="0">
                <a:solidFill>
                  <a:srgbClr val="0000FF"/>
                </a:solidFill>
              </a:rPr>
              <a:t>explored</a:t>
            </a:r>
            <a:r>
              <a:rPr lang="en-US" sz="2400" dirty="0"/>
              <a:t> before s has the short path, i.e., </a:t>
            </a:r>
            <a:r>
              <a:rPr lang="en-US" sz="2400" dirty="0" err="1"/>
              <a:t>PastCost</a:t>
            </a:r>
            <a:r>
              <a:rPr lang="en-US" sz="2400" dirty="0"/>
              <a:t>(x) is the lowest. </a:t>
            </a:r>
          </a:p>
          <a:p>
            <a:r>
              <a:rPr lang="en-US" sz="2800" dirty="0"/>
              <a:t>Let us look at the moment when s was popped from </a:t>
            </a:r>
            <a:r>
              <a:rPr lang="en-US" sz="2800" dirty="0">
                <a:solidFill>
                  <a:srgbClr val="FF0000"/>
                </a:solidFill>
              </a:rPr>
              <a:t>frontier</a:t>
            </a:r>
            <a:r>
              <a:rPr lang="en-US" sz="2800" dirty="0"/>
              <a:t> but not yet added to </a:t>
            </a:r>
            <a:r>
              <a:rPr lang="en-US" sz="2800" dirty="0">
                <a:solidFill>
                  <a:srgbClr val="0000FF"/>
                </a:solidFill>
              </a:rPr>
              <a:t>explored. </a:t>
            </a:r>
          </a:p>
          <a:p>
            <a:pPr lvl="1"/>
            <a:r>
              <a:rPr lang="en-US" sz="2400" dirty="0"/>
              <a:t>There must be </a:t>
            </a:r>
            <a:r>
              <a:rPr lang="en-US" sz="2400" b="1" dirty="0"/>
              <a:t>a shortest path </a:t>
            </a:r>
            <a:r>
              <a:rPr lang="en-US" sz="2400" dirty="0"/>
              <a:t>that passes a node </a:t>
            </a:r>
            <a:r>
              <a:rPr lang="en-US" sz="2400" b="1" dirty="0">
                <a:solidFill>
                  <a:srgbClr val="C00000"/>
                </a:solidFill>
              </a:rPr>
              <a:t>t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00FF"/>
                </a:solidFill>
              </a:rPr>
              <a:t>explored</a:t>
            </a:r>
            <a:r>
              <a:rPr lang="en-US" sz="2400" dirty="0"/>
              <a:t> to reach s and t’s descendent u that is in </a:t>
            </a:r>
            <a:r>
              <a:rPr lang="en-US" sz="2400" dirty="0">
                <a:solidFill>
                  <a:srgbClr val="FF0000"/>
                </a:solidFill>
              </a:rPr>
              <a:t>frontier </a:t>
            </a:r>
            <a:r>
              <a:rPr lang="en-US" sz="2400" dirty="0"/>
              <a:t>with the cost </a:t>
            </a:r>
            <a:r>
              <a:rPr lang="en-US" sz="2400" dirty="0" err="1"/>
              <a:t>PastCost</a:t>
            </a:r>
            <a:r>
              <a:rPr lang="en-US" sz="2400" dirty="0"/>
              <a:t>(t) + Cost(t, u)</a:t>
            </a:r>
          </a:p>
          <a:p>
            <a:pPr lvl="1"/>
            <a:r>
              <a:rPr lang="en-US" sz="2400" dirty="0"/>
              <a:t>Since both s and u are in </a:t>
            </a:r>
            <a:r>
              <a:rPr lang="en-US" sz="2400" dirty="0">
                <a:solidFill>
                  <a:srgbClr val="FF0000"/>
                </a:solidFill>
              </a:rPr>
              <a:t>frontier</a:t>
            </a:r>
            <a:r>
              <a:rPr lang="en-US" sz="2400" dirty="0"/>
              <a:t> and s was popped instead of u, it means that </a:t>
            </a:r>
            <a:r>
              <a:rPr lang="en-US" sz="2400" dirty="0" err="1"/>
              <a:t>PastCost</a:t>
            </a:r>
            <a:r>
              <a:rPr lang="en-US" sz="2400" dirty="0"/>
              <a:t>(s) </a:t>
            </a:r>
            <a:r>
              <a:rPr lang="en-US" sz="2400" b="1" dirty="0">
                <a:solidFill>
                  <a:srgbClr val="FF6600"/>
                </a:solidFill>
              </a:rPr>
              <a:t>&lt;=</a:t>
            </a:r>
            <a:r>
              <a:rPr lang="en-US" sz="2400" dirty="0"/>
              <a:t> </a:t>
            </a:r>
            <a:r>
              <a:rPr lang="en-US" sz="2400" dirty="0" err="1"/>
              <a:t>PastCost</a:t>
            </a:r>
            <a:r>
              <a:rPr lang="en-US" sz="2400" dirty="0"/>
              <a:t>(t) + Cost(t, u): </a:t>
            </a:r>
            <a:r>
              <a:rPr lang="en-US" sz="2400" b="1" dirty="0">
                <a:solidFill>
                  <a:srgbClr val="FF0000"/>
                </a:solidFill>
              </a:rPr>
              <a:t>a contradiction</a:t>
            </a:r>
            <a:r>
              <a:rPr lang="en-US" sz="2400" dirty="0"/>
              <a:t>. 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103C7-47FD-4F49-B24E-DDAF97F031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A5164-7B99-4438-91AB-A187094C1A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1B97BD-950B-46C6-BE09-AE24D7324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260" y="277814"/>
            <a:ext cx="3071067" cy="163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24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611A-2209-43DE-8CBB-FA87BD59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Dijkstra’s algorithm doing?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33285-F2D3-4B5A-B4C5-12D36E572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CBAC4-E5C0-49A0-AAC0-95154BC635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6D8C3-EE44-482E-9F58-FD81BCCAE0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19B912-3E87-44CC-B59B-AD27B8BF4BD8}"/>
              </a:ext>
            </a:extLst>
          </p:cNvPr>
          <p:cNvSpPr/>
          <p:nvPr/>
        </p:nvSpPr>
        <p:spPr bwMode="auto">
          <a:xfrm>
            <a:off x="3539716" y="1852896"/>
            <a:ext cx="3780420" cy="37432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3C235E-2827-4C64-86B6-1C27E3293BDD}"/>
              </a:ext>
            </a:extLst>
          </p:cNvPr>
          <p:cNvSpPr/>
          <p:nvPr/>
        </p:nvSpPr>
        <p:spPr bwMode="auto">
          <a:xfrm>
            <a:off x="4007768" y="2312876"/>
            <a:ext cx="2844316" cy="28443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1B170C-7357-4BEC-93FC-06F9D906EB95}"/>
              </a:ext>
            </a:extLst>
          </p:cNvPr>
          <p:cNvSpPr/>
          <p:nvPr/>
        </p:nvSpPr>
        <p:spPr bwMode="auto">
          <a:xfrm>
            <a:off x="4403812" y="2744924"/>
            <a:ext cx="2052228" cy="20162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74F8D5-1031-4306-A4A3-AE1EDD25C99B}"/>
              </a:ext>
            </a:extLst>
          </p:cNvPr>
          <p:cNvSpPr/>
          <p:nvPr/>
        </p:nvSpPr>
        <p:spPr bwMode="auto">
          <a:xfrm>
            <a:off x="4907868" y="3212976"/>
            <a:ext cx="1044116" cy="10081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06C19D-67F4-4CB1-A428-7FCDD28DE5CB}"/>
              </a:ext>
            </a:extLst>
          </p:cNvPr>
          <p:cNvSpPr/>
          <p:nvPr/>
        </p:nvSpPr>
        <p:spPr bwMode="auto">
          <a:xfrm>
            <a:off x="5375920" y="3609020"/>
            <a:ext cx="180020" cy="180020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AC6B3B-5943-4E82-9C9E-81F9DFB4A2BA}"/>
              </a:ext>
            </a:extLst>
          </p:cNvPr>
          <p:cNvSpPr txBox="1"/>
          <p:nvPr/>
        </p:nvSpPr>
        <p:spPr>
          <a:xfrm>
            <a:off x="7320136" y="3012921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i="1" dirty="0"/>
              <a:t>S</a:t>
            </a:r>
            <a:r>
              <a:rPr lang="en-US" sz="2000" i="1" baseline="-25000" dirty="0"/>
              <a:t>end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DF46EF-C671-4975-A38C-B12E0A8937D2}"/>
              </a:ext>
            </a:extLst>
          </p:cNvPr>
          <p:cNvSpPr txBox="1"/>
          <p:nvPr/>
        </p:nvSpPr>
        <p:spPr>
          <a:xfrm>
            <a:off x="5069886" y="371703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i="1" dirty="0" err="1"/>
              <a:t>S</a:t>
            </a:r>
            <a:r>
              <a:rPr lang="en-US" sz="2000" i="1" baseline="-25000" dirty="0" err="1"/>
              <a:t>start</a:t>
            </a:r>
            <a:endParaRPr lang="en-US" sz="2000" i="1" baseline="-25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7EE51A-E56E-4D47-AD95-8764941D4418}"/>
              </a:ext>
            </a:extLst>
          </p:cNvPr>
          <p:cNvSpPr/>
          <p:nvPr/>
        </p:nvSpPr>
        <p:spPr bwMode="auto">
          <a:xfrm>
            <a:off x="7141157" y="3122966"/>
            <a:ext cx="180020" cy="180020"/>
          </a:xfrm>
          <a:prstGeom prst="ellipse">
            <a:avLst/>
          </a:prstGeom>
          <a:solidFill>
            <a:srgbClr val="0000FF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56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728F-5E0C-4314-92A6-BDFD3274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 with branch and bound (DFBB)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C9630-44A2-45C7-98CF-FC9732873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DFBB also called </a:t>
            </a:r>
            <a:r>
              <a:rPr lang="en-US" altLang="en-US" i="1" dirty="0">
                <a:solidFill>
                  <a:srgbClr val="0000FF"/>
                </a:solidFill>
              </a:rPr>
              <a:t>backtracking search with </a:t>
            </a:r>
            <a:r>
              <a:rPr lang="en-US" i="1" dirty="0">
                <a:solidFill>
                  <a:srgbClr val="0000FF"/>
                </a:solidFill>
              </a:rPr>
              <a:t>branch and bound </a:t>
            </a:r>
            <a:endParaRPr lang="en-US" altLang="en-US" i="1" dirty="0">
              <a:solidFill>
                <a:srgbClr val="0000FF"/>
              </a:solidFill>
            </a:endParaRPr>
          </a:p>
          <a:p>
            <a:pPr>
              <a:spcBef>
                <a:spcPts val="1800"/>
              </a:spcBef>
            </a:pPr>
            <a:r>
              <a:rPr lang="en-US" altLang="en-US" dirty="0"/>
              <a:t>DFBB is DFS in which upon finding a solution, the algorithm updates current best solution. </a:t>
            </a:r>
          </a:p>
          <a:p>
            <a:endParaRPr lang="en-US" altLang="en-US" sz="1600" dirty="0"/>
          </a:p>
          <a:p>
            <a:r>
              <a:rPr lang="en-US" altLang="en-US" dirty="0"/>
              <a:t>DFBB does not explore paths that are guaranteed to lead to solutions worse than current best solution (bound). </a:t>
            </a:r>
          </a:p>
          <a:p>
            <a:endParaRPr lang="en-US" altLang="en-US" sz="1600" dirty="0"/>
          </a:p>
          <a:p>
            <a:r>
              <a:rPr lang="en-US" altLang="en-US" dirty="0"/>
              <a:t>On termination, the current best solution is a globally optimal solution.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E1732-FA56-46A9-BD49-1EE9478768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F771B-33CD-43B2-98EE-5D17C429C5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417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F142-8795-4116-91F3-616D255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v</a:t>
            </a:r>
            <a:r>
              <a:rPr lang="en-US" baseline="-25000" dirty="0"/>
              <a:t>0</a:t>
            </a:r>
            <a:r>
              <a:rPr lang="en-US" dirty="0"/>
              <a:t> is the start and v</a:t>
            </a:r>
            <a:r>
              <a:rPr lang="en-US" baseline="-25000" dirty="0"/>
              <a:t>3</a:t>
            </a:r>
            <a:r>
              <a:rPr lang="en-US" dirty="0"/>
              <a:t> is the goal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192530-280F-4A94-9AB1-18339E09F3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8E05B-2F59-4B18-86A5-0ACF81A04A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D2266CF-592F-445C-8AFA-EE3A47632B95}"/>
              </a:ext>
            </a:extLst>
          </p:cNvPr>
          <p:cNvGrpSpPr/>
          <p:nvPr/>
        </p:nvGrpSpPr>
        <p:grpSpPr>
          <a:xfrm>
            <a:off x="695400" y="1551090"/>
            <a:ext cx="5499347" cy="2294218"/>
            <a:chOff x="695400" y="1551090"/>
            <a:chExt cx="5499347" cy="229421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9AD988F-08A0-4021-80E0-A367FEED78F8}"/>
                </a:ext>
              </a:extLst>
            </p:cNvPr>
            <p:cNvSpPr/>
            <p:nvPr/>
          </p:nvSpPr>
          <p:spPr bwMode="auto">
            <a:xfrm>
              <a:off x="695400" y="2468113"/>
              <a:ext cx="648072" cy="5400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B6D11C-2D9B-4693-93E6-56212034889C}"/>
                </a:ext>
              </a:extLst>
            </p:cNvPr>
            <p:cNvSpPr txBox="1"/>
            <p:nvPr/>
          </p:nvSpPr>
          <p:spPr>
            <a:xfrm>
              <a:off x="749241" y="2440191"/>
              <a:ext cx="8280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/>
                <a:t>v</a:t>
              </a:r>
              <a:r>
                <a:rPr lang="en-US" sz="2400" baseline="-25000" dirty="0"/>
                <a:t>0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9A9D963-2B15-45E9-82DD-556EFD8567E8}"/>
                </a:ext>
              </a:extLst>
            </p:cNvPr>
            <p:cNvSpPr/>
            <p:nvPr/>
          </p:nvSpPr>
          <p:spPr bwMode="auto">
            <a:xfrm>
              <a:off x="2171564" y="1712029"/>
              <a:ext cx="648072" cy="5400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30AE8C-E5BD-4673-A41B-3691D46E5482}"/>
                </a:ext>
              </a:extLst>
            </p:cNvPr>
            <p:cNvSpPr txBox="1"/>
            <p:nvPr/>
          </p:nvSpPr>
          <p:spPr>
            <a:xfrm>
              <a:off x="2171564" y="1651054"/>
              <a:ext cx="8280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/>
                <a:t>v</a:t>
              </a:r>
              <a:r>
                <a:rPr lang="en-US" sz="2400" baseline="-25000" dirty="0"/>
                <a:t>1,1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2A1E468-DFA3-4CD3-81C4-6B4CC6A5268D}"/>
                </a:ext>
              </a:extLst>
            </p:cNvPr>
            <p:cNvSpPr/>
            <p:nvPr/>
          </p:nvSpPr>
          <p:spPr bwMode="auto">
            <a:xfrm>
              <a:off x="3575720" y="1712029"/>
              <a:ext cx="648072" cy="5400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BDC716-9973-47A5-ADD0-994C6FBB1A49}"/>
                </a:ext>
              </a:extLst>
            </p:cNvPr>
            <p:cNvSpPr txBox="1"/>
            <p:nvPr/>
          </p:nvSpPr>
          <p:spPr>
            <a:xfrm>
              <a:off x="3575720" y="1651054"/>
              <a:ext cx="8280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/>
                <a:t>v</a:t>
              </a:r>
              <a:r>
                <a:rPr lang="en-US" sz="2400" baseline="-25000" dirty="0"/>
                <a:t>2,1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0D7C596-730E-48B9-8557-F27519411C3B}"/>
                </a:ext>
              </a:extLst>
            </p:cNvPr>
            <p:cNvSpPr/>
            <p:nvPr/>
          </p:nvSpPr>
          <p:spPr bwMode="auto">
            <a:xfrm>
              <a:off x="5303912" y="2468113"/>
              <a:ext cx="648072" cy="5400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F96639-FB7A-44B0-BEB3-29B51E6623FC}"/>
                </a:ext>
              </a:extLst>
            </p:cNvPr>
            <p:cNvSpPr txBox="1"/>
            <p:nvPr/>
          </p:nvSpPr>
          <p:spPr>
            <a:xfrm>
              <a:off x="5366655" y="2468113"/>
              <a:ext cx="8280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/>
                <a:t>v</a:t>
              </a:r>
              <a:r>
                <a:rPr lang="en-US" sz="2400" baseline="-25000" dirty="0"/>
                <a:t>3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D31C653-94D6-4920-9456-231C525305F6}"/>
                </a:ext>
              </a:extLst>
            </p:cNvPr>
            <p:cNvSpPr/>
            <p:nvPr/>
          </p:nvSpPr>
          <p:spPr bwMode="auto">
            <a:xfrm>
              <a:off x="2165460" y="2493321"/>
              <a:ext cx="648072" cy="5400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9B8451-516E-4365-A929-3F3B6AEE2EC4}"/>
                </a:ext>
              </a:extLst>
            </p:cNvPr>
            <p:cNvSpPr txBox="1"/>
            <p:nvPr/>
          </p:nvSpPr>
          <p:spPr>
            <a:xfrm>
              <a:off x="2165460" y="2432346"/>
              <a:ext cx="8280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/>
                <a:t>v</a:t>
              </a:r>
              <a:r>
                <a:rPr lang="en-US" sz="2400" baseline="-25000" dirty="0"/>
                <a:t>1,2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3545212-2BED-4453-A45D-313138516A42}"/>
                </a:ext>
              </a:extLst>
            </p:cNvPr>
            <p:cNvSpPr/>
            <p:nvPr/>
          </p:nvSpPr>
          <p:spPr bwMode="auto">
            <a:xfrm>
              <a:off x="3575720" y="2493321"/>
              <a:ext cx="648072" cy="5400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78DA1D-1651-45E5-9D74-5D8810239554}"/>
                </a:ext>
              </a:extLst>
            </p:cNvPr>
            <p:cNvSpPr txBox="1"/>
            <p:nvPr/>
          </p:nvSpPr>
          <p:spPr>
            <a:xfrm>
              <a:off x="3575720" y="2432346"/>
              <a:ext cx="8280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/>
                <a:t>v</a:t>
              </a:r>
              <a:r>
                <a:rPr lang="en-US" sz="2400" baseline="-25000" dirty="0"/>
                <a:t>2,2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D2D36C0-B770-412D-9793-E3BC02D7EC09}"/>
                </a:ext>
              </a:extLst>
            </p:cNvPr>
            <p:cNvSpPr/>
            <p:nvPr/>
          </p:nvSpPr>
          <p:spPr bwMode="auto">
            <a:xfrm>
              <a:off x="2135560" y="3289037"/>
              <a:ext cx="648072" cy="5400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7F3ED9-3B8A-4AAD-8A4D-23A34D672122}"/>
                </a:ext>
              </a:extLst>
            </p:cNvPr>
            <p:cNvSpPr txBox="1"/>
            <p:nvPr/>
          </p:nvSpPr>
          <p:spPr>
            <a:xfrm>
              <a:off x="2135560" y="3228062"/>
              <a:ext cx="8280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/>
                <a:t>v</a:t>
              </a:r>
              <a:r>
                <a:rPr lang="en-US" sz="2400" baseline="-25000" dirty="0"/>
                <a:t>1,3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9FD6C94-B49D-4CAB-8682-CA397698B5D7}"/>
                </a:ext>
              </a:extLst>
            </p:cNvPr>
            <p:cNvSpPr/>
            <p:nvPr/>
          </p:nvSpPr>
          <p:spPr bwMode="auto">
            <a:xfrm>
              <a:off x="3563174" y="3289037"/>
              <a:ext cx="648072" cy="5400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AB95B4-75D4-404B-BCFA-EB24190833A6}"/>
                </a:ext>
              </a:extLst>
            </p:cNvPr>
            <p:cNvSpPr txBox="1"/>
            <p:nvPr/>
          </p:nvSpPr>
          <p:spPr>
            <a:xfrm>
              <a:off x="3553187" y="3274457"/>
              <a:ext cx="8280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/>
                <a:t>v</a:t>
              </a:r>
              <a:r>
                <a:rPr lang="en-US" sz="2400" baseline="-25000" dirty="0"/>
                <a:t>2,3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9A07610-4FEA-4F8B-BD83-DBBA7A822620}"/>
                </a:ext>
              </a:extLst>
            </p:cNvPr>
            <p:cNvCxnSpPr/>
            <p:nvPr/>
          </p:nvCxnSpPr>
          <p:spPr bwMode="auto">
            <a:xfrm>
              <a:off x="1343472" y="2720141"/>
              <a:ext cx="792088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D7086F3-20B8-44A0-9F42-A34B9F27FE59}"/>
                </a:ext>
              </a:extLst>
            </p:cNvPr>
            <p:cNvCxnSpPr/>
            <p:nvPr/>
          </p:nvCxnSpPr>
          <p:spPr bwMode="auto">
            <a:xfrm>
              <a:off x="2813532" y="2748403"/>
              <a:ext cx="792088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BD50968-61D0-4E08-9DB7-A07C447857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23792" y="2770976"/>
              <a:ext cx="1080120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A5BFD72-F44E-4AAC-A5FB-2BB12626FBB5}"/>
                </a:ext>
              </a:extLst>
            </p:cNvPr>
            <p:cNvCxnSpPr/>
            <p:nvPr/>
          </p:nvCxnSpPr>
          <p:spPr bwMode="auto">
            <a:xfrm>
              <a:off x="2813532" y="1982059"/>
              <a:ext cx="792088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5F3FD7E-8ED3-46FB-AD36-820D91711103}"/>
                </a:ext>
              </a:extLst>
            </p:cNvPr>
            <p:cNvCxnSpPr/>
            <p:nvPr/>
          </p:nvCxnSpPr>
          <p:spPr bwMode="auto">
            <a:xfrm>
              <a:off x="2771086" y="3572943"/>
              <a:ext cx="792088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BF1085A-A236-475E-A9EF-A297A9A91E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23792" y="2036065"/>
              <a:ext cx="1080120" cy="54006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8E506AC-A772-4F81-91DA-EDCCC933AA0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39512" y="2947198"/>
              <a:ext cx="1136408" cy="60550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A13861C-2F25-481C-B4B8-BF98C9AD693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71086" y="2144077"/>
              <a:ext cx="876642" cy="43204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4510E69-1CBE-494A-B545-B0B5E1CA6FC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35082" y="2943085"/>
              <a:ext cx="900438" cy="46154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A341D5F-9A2D-415D-92EC-E7A68E2A31C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65360" y="2107717"/>
              <a:ext cx="929662" cy="45449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F96FF64-B35D-4FD0-90A3-A64A932C9D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60747" y="2943085"/>
              <a:ext cx="886063" cy="46154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746232-1239-42A7-A107-A006D8C6A707}"/>
                </a:ext>
              </a:extLst>
            </p:cNvPr>
            <p:cNvSpPr txBox="1"/>
            <p:nvPr/>
          </p:nvSpPr>
          <p:spPr>
            <a:xfrm>
              <a:off x="3001444" y="1551090"/>
              <a:ext cx="396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aseline="-25000" dirty="0"/>
                <a:t>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440C0F0-0ACA-4042-900F-8B41AC76861F}"/>
                </a:ext>
              </a:extLst>
            </p:cNvPr>
            <p:cNvSpPr txBox="1"/>
            <p:nvPr/>
          </p:nvSpPr>
          <p:spPr>
            <a:xfrm>
              <a:off x="4691844" y="1874756"/>
              <a:ext cx="396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aseline="-25000" dirty="0"/>
                <a:t>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5EE71CE-76BB-4E85-96CD-A52FD1090A0E}"/>
                </a:ext>
              </a:extLst>
            </p:cNvPr>
            <p:cNvSpPr txBox="1"/>
            <p:nvPr/>
          </p:nvSpPr>
          <p:spPr>
            <a:xfrm>
              <a:off x="4755995" y="3110374"/>
              <a:ext cx="396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aseline="-25000" dirty="0"/>
                <a:t>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4B997AB-1FA5-4D2E-A998-B3E9FF4722D8}"/>
                </a:ext>
              </a:extLst>
            </p:cNvPr>
            <p:cNvSpPr txBox="1"/>
            <p:nvPr/>
          </p:nvSpPr>
          <p:spPr>
            <a:xfrm>
              <a:off x="4547828" y="2328651"/>
              <a:ext cx="396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aseline="-25000" dirty="0"/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01CC905-888A-4B5D-9DFF-6B567005151E}"/>
                </a:ext>
              </a:extLst>
            </p:cNvPr>
            <p:cNvSpPr txBox="1"/>
            <p:nvPr/>
          </p:nvSpPr>
          <p:spPr>
            <a:xfrm>
              <a:off x="3137942" y="1884095"/>
              <a:ext cx="444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aseline="-25000" dirty="0"/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F9F0D3-14AA-4EE9-BAD5-CE3BA8254174}"/>
                </a:ext>
              </a:extLst>
            </p:cNvPr>
            <p:cNvSpPr txBox="1"/>
            <p:nvPr/>
          </p:nvSpPr>
          <p:spPr>
            <a:xfrm>
              <a:off x="3162506" y="2330717"/>
              <a:ext cx="3876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aseline="-25000" dirty="0"/>
                <a:t>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ED69372-70C4-4C76-8962-37DA12FFA87D}"/>
                </a:ext>
              </a:extLst>
            </p:cNvPr>
            <p:cNvSpPr txBox="1"/>
            <p:nvPr/>
          </p:nvSpPr>
          <p:spPr>
            <a:xfrm>
              <a:off x="2839086" y="2795379"/>
              <a:ext cx="3876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aseline="-25000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E92E113-42B8-4058-A4AA-5BEFABC474BE}"/>
                </a:ext>
              </a:extLst>
            </p:cNvPr>
            <p:cNvSpPr txBox="1"/>
            <p:nvPr/>
          </p:nvSpPr>
          <p:spPr>
            <a:xfrm>
              <a:off x="2917273" y="3445198"/>
              <a:ext cx="3876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aseline="-25000" dirty="0"/>
                <a:t>7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D54F0DA-0992-459F-A5C4-55CC895310A9}"/>
                </a:ext>
              </a:extLst>
            </p:cNvPr>
            <p:cNvSpPr txBox="1"/>
            <p:nvPr/>
          </p:nvSpPr>
          <p:spPr>
            <a:xfrm>
              <a:off x="1481091" y="1882292"/>
              <a:ext cx="3876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aseline="-25000" dirty="0"/>
                <a:t>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DFF6B3A-1E2D-4AEC-8FDE-8E752189A1A6}"/>
                </a:ext>
              </a:extLst>
            </p:cNvPr>
            <p:cNvSpPr txBox="1"/>
            <p:nvPr/>
          </p:nvSpPr>
          <p:spPr>
            <a:xfrm>
              <a:off x="1608704" y="2294413"/>
              <a:ext cx="3876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aseline="-25000" dirty="0"/>
                <a:t>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E019C36-FA9A-4177-B369-83FA9474F6B9}"/>
                </a:ext>
              </a:extLst>
            </p:cNvPr>
            <p:cNvSpPr txBox="1"/>
            <p:nvPr/>
          </p:nvSpPr>
          <p:spPr>
            <a:xfrm>
              <a:off x="1413071" y="2967661"/>
              <a:ext cx="3876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aseline="-25000" dirty="0"/>
                <a:t>2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B0F030E-DAFB-45C6-B555-16E588BF46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13115" y="2205052"/>
              <a:ext cx="886063" cy="118511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A6E3C25-21BD-4DCD-B38E-B0DFCCB21331}"/>
                </a:ext>
              </a:extLst>
            </p:cNvPr>
            <p:cNvSpPr txBox="1"/>
            <p:nvPr/>
          </p:nvSpPr>
          <p:spPr>
            <a:xfrm>
              <a:off x="2772365" y="1977008"/>
              <a:ext cx="444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aseline="-25000" dirty="0"/>
                <a:t>3</a:t>
              </a: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DEE7ED36-743B-409E-B312-5546BB635E7F}"/>
              </a:ext>
            </a:extLst>
          </p:cNvPr>
          <p:cNvSpPr/>
          <p:nvPr/>
        </p:nvSpPr>
        <p:spPr bwMode="auto">
          <a:xfrm>
            <a:off x="8171939" y="2389718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BE07D89-0DF7-42D5-8E54-9B78399CFBDA}"/>
              </a:ext>
            </a:extLst>
          </p:cNvPr>
          <p:cNvSpPr txBox="1"/>
          <p:nvPr/>
        </p:nvSpPr>
        <p:spPr>
          <a:xfrm>
            <a:off x="8225780" y="2361796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0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39F23B1-79B2-4197-BA67-DBCDB6D174F6}"/>
              </a:ext>
            </a:extLst>
          </p:cNvPr>
          <p:cNvSpPr/>
          <p:nvPr/>
        </p:nvSpPr>
        <p:spPr bwMode="auto">
          <a:xfrm>
            <a:off x="5712051" y="5422568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423E155-4200-40E2-BD1B-B479FE77D2A6}"/>
              </a:ext>
            </a:extLst>
          </p:cNvPr>
          <p:cNvSpPr txBox="1"/>
          <p:nvPr/>
        </p:nvSpPr>
        <p:spPr>
          <a:xfrm>
            <a:off x="5765892" y="5394646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0BE35CD-EEC2-499D-B281-8B9C52DA6523}"/>
              </a:ext>
            </a:extLst>
          </p:cNvPr>
          <p:cNvSpPr/>
          <p:nvPr/>
        </p:nvSpPr>
        <p:spPr bwMode="auto">
          <a:xfrm>
            <a:off x="7734347" y="4372142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3D0E1A-AEE0-4E8F-8B04-9CC462C5E0D3}"/>
              </a:ext>
            </a:extLst>
          </p:cNvPr>
          <p:cNvSpPr txBox="1"/>
          <p:nvPr/>
        </p:nvSpPr>
        <p:spPr>
          <a:xfrm>
            <a:off x="7788188" y="4344220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2,1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94D4F37-08CC-4647-9BD2-A5B024CDDABE}"/>
              </a:ext>
            </a:extLst>
          </p:cNvPr>
          <p:cNvSpPr/>
          <p:nvPr/>
        </p:nvSpPr>
        <p:spPr bwMode="auto">
          <a:xfrm>
            <a:off x="8729836" y="4372142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428AE30-19E8-4039-9542-C7F410121EF6}"/>
              </a:ext>
            </a:extLst>
          </p:cNvPr>
          <p:cNvSpPr txBox="1"/>
          <p:nvPr/>
        </p:nvSpPr>
        <p:spPr>
          <a:xfrm>
            <a:off x="8783677" y="4344220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2,2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1E9725C-EA6E-4A03-A528-3A41A65DBCCC}"/>
              </a:ext>
            </a:extLst>
          </p:cNvPr>
          <p:cNvSpPr/>
          <p:nvPr/>
        </p:nvSpPr>
        <p:spPr bwMode="auto">
          <a:xfrm>
            <a:off x="9742391" y="4388796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DF16AEE-CCA6-4655-99E5-B37422CF8FEE}"/>
              </a:ext>
            </a:extLst>
          </p:cNvPr>
          <p:cNvSpPr txBox="1"/>
          <p:nvPr/>
        </p:nvSpPr>
        <p:spPr>
          <a:xfrm>
            <a:off x="9732404" y="4374216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2,2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25779D0-1E9B-41C0-A39D-08F10CEA5146}"/>
              </a:ext>
            </a:extLst>
          </p:cNvPr>
          <p:cNvSpPr/>
          <p:nvPr/>
        </p:nvSpPr>
        <p:spPr bwMode="auto">
          <a:xfrm>
            <a:off x="10746060" y="4376580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A8E8271-9875-4F4F-8DB4-F12EE2637EC9}"/>
              </a:ext>
            </a:extLst>
          </p:cNvPr>
          <p:cNvSpPr txBox="1"/>
          <p:nvPr/>
        </p:nvSpPr>
        <p:spPr>
          <a:xfrm>
            <a:off x="10736073" y="4362000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2,3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9EC8111-EE4B-42D9-91BA-8DBDC2D30052}"/>
              </a:ext>
            </a:extLst>
          </p:cNvPr>
          <p:cNvSpPr/>
          <p:nvPr/>
        </p:nvSpPr>
        <p:spPr bwMode="auto">
          <a:xfrm>
            <a:off x="6726967" y="4403216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163E2B6-599D-44C2-A14F-51AF5F7B1671}"/>
              </a:ext>
            </a:extLst>
          </p:cNvPr>
          <p:cNvSpPr txBox="1"/>
          <p:nvPr/>
        </p:nvSpPr>
        <p:spPr>
          <a:xfrm>
            <a:off x="6716980" y="4388636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2,3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B29ACB6-4526-4617-843C-3AFFF2368F17}"/>
              </a:ext>
            </a:extLst>
          </p:cNvPr>
          <p:cNvSpPr/>
          <p:nvPr/>
        </p:nvSpPr>
        <p:spPr bwMode="auto">
          <a:xfrm>
            <a:off x="5723298" y="4404112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71E031A-02D7-4ABB-BD25-626F42B92B23}"/>
              </a:ext>
            </a:extLst>
          </p:cNvPr>
          <p:cNvSpPr txBox="1"/>
          <p:nvPr/>
        </p:nvSpPr>
        <p:spPr>
          <a:xfrm>
            <a:off x="5713311" y="4389532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2,1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197D9F3-AB48-436F-B089-A68BFA96D16F}"/>
              </a:ext>
            </a:extLst>
          </p:cNvPr>
          <p:cNvSpPr/>
          <p:nvPr/>
        </p:nvSpPr>
        <p:spPr bwMode="auto">
          <a:xfrm>
            <a:off x="6720572" y="5387780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593DB6D-98E9-4B3E-96B5-C79D08B71C2F}"/>
              </a:ext>
            </a:extLst>
          </p:cNvPr>
          <p:cNvSpPr txBox="1"/>
          <p:nvPr/>
        </p:nvSpPr>
        <p:spPr>
          <a:xfrm>
            <a:off x="6774413" y="5359858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9B18065-3A89-4C46-9FC1-95108F665C80}"/>
              </a:ext>
            </a:extLst>
          </p:cNvPr>
          <p:cNvSpPr/>
          <p:nvPr/>
        </p:nvSpPr>
        <p:spPr bwMode="auto">
          <a:xfrm>
            <a:off x="7734347" y="5394646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EDA76B4-DC3C-4325-81C1-55E7F8319CC9}"/>
              </a:ext>
            </a:extLst>
          </p:cNvPr>
          <p:cNvSpPr txBox="1"/>
          <p:nvPr/>
        </p:nvSpPr>
        <p:spPr>
          <a:xfrm>
            <a:off x="7788188" y="5366724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8757D58-B264-4BD6-84CE-E8E6916F2736}"/>
              </a:ext>
            </a:extLst>
          </p:cNvPr>
          <p:cNvSpPr/>
          <p:nvPr/>
        </p:nvSpPr>
        <p:spPr bwMode="auto">
          <a:xfrm>
            <a:off x="8737600" y="5387780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7EA5E3B-65DC-4898-967F-1D177C4A77E7}"/>
              </a:ext>
            </a:extLst>
          </p:cNvPr>
          <p:cNvSpPr txBox="1"/>
          <p:nvPr/>
        </p:nvSpPr>
        <p:spPr>
          <a:xfrm>
            <a:off x="8791441" y="5359858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C04F14A-FB08-4D22-A5CD-27DEA9834823}"/>
              </a:ext>
            </a:extLst>
          </p:cNvPr>
          <p:cNvSpPr/>
          <p:nvPr/>
        </p:nvSpPr>
        <p:spPr bwMode="auto">
          <a:xfrm>
            <a:off x="9794694" y="5366724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3A29573-F4BE-4EC9-B1E5-1DD9B3FABA0A}"/>
              </a:ext>
            </a:extLst>
          </p:cNvPr>
          <p:cNvSpPr txBox="1"/>
          <p:nvPr/>
        </p:nvSpPr>
        <p:spPr>
          <a:xfrm>
            <a:off x="9848535" y="5338802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3CC29D9-AA46-42E8-B379-8B46A2B9BFC5}"/>
              </a:ext>
            </a:extLst>
          </p:cNvPr>
          <p:cNvSpPr/>
          <p:nvPr/>
        </p:nvSpPr>
        <p:spPr bwMode="auto">
          <a:xfrm>
            <a:off x="10815444" y="5394646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E56F62F-4BA6-42AA-954E-90A13F41EF79}"/>
              </a:ext>
            </a:extLst>
          </p:cNvPr>
          <p:cNvSpPr txBox="1"/>
          <p:nvPr/>
        </p:nvSpPr>
        <p:spPr>
          <a:xfrm>
            <a:off x="10869285" y="5366724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FDD805A-1E4C-457C-B2A0-530F1263D6E4}"/>
              </a:ext>
            </a:extLst>
          </p:cNvPr>
          <p:cNvSpPr/>
          <p:nvPr/>
        </p:nvSpPr>
        <p:spPr bwMode="auto">
          <a:xfrm>
            <a:off x="8182521" y="3403401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2D1E4BA-F9BB-4A8B-BE56-3108D1CAE043}"/>
              </a:ext>
            </a:extLst>
          </p:cNvPr>
          <p:cNvSpPr txBox="1"/>
          <p:nvPr/>
        </p:nvSpPr>
        <p:spPr>
          <a:xfrm>
            <a:off x="8172534" y="3388821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1,2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8754F4FB-168A-491C-8F2E-39534F4D6A95}"/>
              </a:ext>
            </a:extLst>
          </p:cNvPr>
          <p:cNvSpPr/>
          <p:nvPr/>
        </p:nvSpPr>
        <p:spPr bwMode="auto">
          <a:xfrm>
            <a:off x="10156437" y="3414412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F9A7055-8E45-41C1-AE7A-F6D19331F4E8}"/>
              </a:ext>
            </a:extLst>
          </p:cNvPr>
          <p:cNvSpPr txBox="1"/>
          <p:nvPr/>
        </p:nvSpPr>
        <p:spPr>
          <a:xfrm>
            <a:off x="10146450" y="3399832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1,3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37FC868-4352-4CD8-8E3E-9F1C8B7C0D8F}"/>
              </a:ext>
            </a:extLst>
          </p:cNvPr>
          <p:cNvSpPr/>
          <p:nvPr/>
        </p:nvSpPr>
        <p:spPr bwMode="auto">
          <a:xfrm>
            <a:off x="6217556" y="3472377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5651C6F-7D8A-4B79-8E84-C9E8A0E78A8B}"/>
              </a:ext>
            </a:extLst>
          </p:cNvPr>
          <p:cNvSpPr txBox="1"/>
          <p:nvPr/>
        </p:nvSpPr>
        <p:spPr>
          <a:xfrm>
            <a:off x="6207569" y="3457797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1,1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9A44075-D135-4523-8827-1FB71685F064}"/>
              </a:ext>
            </a:extLst>
          </p:cNvPr>
          <p:cNvCxnSpPr>
            <a:cxnSpLocks/>
          </p:cNvCxnSpPr>
          <p:nvPr/>
        </p:nvCxnSpPr>
        <p:spPr bwMode="auto">
          <a:xfrm>
            <a:off x="8799761" y="2784875"/>
            <a:ext cx="1399935" cy="71772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27FFB9D-2394-4E3C-A855-E7F4375CCB80}"/>
              </a:ext>
            </a:extLst>
          </p:cNvPr>
          <p:cNvCxnSpPr>
            <a:cxnSpLocks/>
          </p:cNvCxnSpPr>
          <p:nvPr/>
        </p:nvCxnSpPr>
        <p:spPr bwMode="auto">
          <a:xfrm>
            <a:off x="8525145" y="3930378"/>
            <a:ext cx="409825" cy="42449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F91A9DD-100A-4CD4-A837-D970F23EB2B4}"/>
              </a:ext>
            </a:extLst>
          </p:cNvPr>
          <p:cNvCxnSpPr>
            <a:cxnSpLocks/>
          </p:cNvCxnSpPr>
          <p:nvPr/>
        </p:nvCxnSpPr>
        <p:spPr bwMode="auto">
          <a:xfrm flipH="1">
            <a:off x="8076220" y="3943461"/>
            <a:ext cx="362042" cy="43702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41FD2D5-149C-4BB2-9460-E39E3D726C05}"/>
              </a:ext>
            </a:extLst>
          </p:cNvPr>
          <p:cNvCxnSpPr>
            <a:cxnSpLocks/>
          </p:cNvCxnSpPr>
          <p:nvPr/>
        </p:nvCxnSpPr>
        <p:spPr bwMode="auto">
          <a:xfrm>
            <a:off x="10538704" y="3965293"/>
            <a:ext cx="409825" cy="42449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AFD46F7-0380-4DCB-A993-72A6F0465D5F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12281" y="3979839"/>
            <a:ext cx="362042" cy="43702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412767D-DA06-481B-8D65-9BBD315FFDE4}"/>
              </a:ext>
            </a:extLst>
          </p:cNvPr>
          <p:cNvCxnSpPr>
            <a:cxnSpLocks/>
          </p:cNvCxnSpPr>
          <p:nvPr/>
        </p:nvCxnSpPr>
        <p:spPr bwMode="auto">
          <a:xfrm>
            <a:off x="6545328" y="4005107"/>
            <a:ext cx="409825" cy="42449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902B73A-DF76-47D3-B7DA-BEC8928038B5}"/>
              </a:ext>
            </a:extLst>
          </p:cNvPr>
          <p:cNvCxnSpPr>
            <a:cxnSpLocks/>
          </p:cNvCxnSpPr>
          <p:nvPr/>
        </p:nvCxnSpPr>
        <p:spPr bwMode="auto">
          <a:xfrm flipH="1">
            <a:off x="6118905" y="4019653"/>
            <a:ext cx="362042" cy="43702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579BA4C-3E5F-459C-B0DC-09433E9E74FF}"/>
              </a:ext>
            </a:extLst>
          </p:cNvPr>
          <p:cNvCxnSpPr>
            <a:cxnSpLocks/>
          </p:cNvCxnSpPr>
          <p:nvPr/>
        </p:nvCxnSpPr>
        <p:spPr bwMode="auto">
          <a:xfrm flipH="1">
            <a:off x="6747789" y="2784875"/>
            <a:ext cx="1427809" cy="73318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A9BB724-5779-4920-B2F8-359984BEB72A}"/>
              </a:ext>
            </a:extLst>
          </p:cNvPr>
          <p:cNvCxnSpPr>
            <a:cxnSpLocks/>
            <a:stCxn id="59" idx="4"/>
          </p:cNvCxnSpPr>
          <p:nvPr/>
        </p:nvCxnSpPr>
        <p:spPr bwMode="auto">
          <a:xfrm flipH="1">
            <a:off x="8493911" y="2929778"/>
            <a:ext cx="2064" cy="46321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D0BD720-878D-458F-9E51-A60B52A8DC9B}"/>
              </a:ext>
            </a:extLst>
          </p:cNvPr>
          <p:cNvCxnSpPr>
            <a:cxnSpLocks/>
          </p:cNvCxnSpPr>
          <p:nvPr/>
        </p:nvCxnSpPr>
        <p:spPr bwMode="auto">
          <a:xfrm flipH="1">
            <a:off x="6032428" y="4934514"/>
            <a:ext cx="8459" cy="50754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4B99256-92FF-45E6-B048-560E09D3F5AA}"/>
              </a:ext>
            </a:extLst>
          </p:cNvPr>
          <p:cNvCxnSpPr>
            <a:cxnSpLocks/>
          </p:cNvCxnSpPr>
          <p:nvPr/>
        </p:nvCxnSpPr>
        <p:spPr bwMode="auto">
          <a:xfrm flipH="1">
            <a:off x="7036080" y="4892649"/>
            <a:ext cx="8459" cy="50754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19AA90F-758D-4445-8058-2AA51A290A21}"/>
              </a:ext>
            </a:extLst>
          </p:cNvPr>
          <p:cNvCxnSpPr>
            <a:cxnSpLocks/>
          </p:cNvCxnSpPr>
          <p:nvPr/>
        </p:nvCxnSpPr>
        <p:spPr bwMode="auto">
          <a:xfrm flipH="1">
            <a:off x="8058383" y="4873143"/>
            <a:ext cx="8459" cy="50754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8316A2AF-9C1F-4D3D-B4EB-4118315357BF}"/>
              </a:ext>
            </a:extLst>
          </p:cNvPr>
          <p:cNvCxnSpPr>
            <a:cxnSpLocks/>
          </p:cNvCxnSpPr>
          <p:nvPr/>
        </p:nvCxnSpPr>
        <p:spPr bwMode="auto">
          <a:xfrm flipH="1">
            <a:off x="11118258" y="4912299"/>
            <a:ext cx="8459" cy="50754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CA40B18E-7AC5-49E4-8FD0-78DA9998499E}"/>
              </a:ext>
            </a:extLst>
          </p:cNvPr>
          <p:cNvCxnSpPr>
            <a:cxnSpLocks/>
          </p:cNvCxnSpPr>
          <p:nvPr/>
        </p:nvCxnSpPr>
        <p:spPr bwMode="auto">
          <a:xfrm>
            <a:off x="10092794" y="4910354"/>
            <a:ext cx="3534" cy="47033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DC4846A8-F10F-46E3-9371-5BDA3ED3AECD}"/>
              </a:ext>
            </a:extLst>
          </p:cNvPr>
          <p:cNvCxnSpPr>
            <a:cxnSpLocks/>
          </p:cNvCxnSpPr>
          <p:nvPr/>
        </p:nvCxnSpPr>
        <p:spPr bwMode="auto">
          <a:xfrm flipH="1">
            <a:off x="9053946" y="4880238"/>
            <a:ext cx="8459" cy="50754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5D6D21E8-A982-4DB4-BCEC-4384B2A8E446}"/>
              </a:ext>
            </a:extLst>
          </p:cNvPr>
          <p:cNvSpPr txBox="1"/>
          <p:nvPr/>
        </p:nvSpPr>
        <p:spPr>
          <a:xfrm>
            <a:off x="5705037" y="4862178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4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3ADB2D0-3001-46AB-8550-4133F825A369}"/>
              </a:ext>
            </a:extLst>
          </p:cNvPr>
          <p:cNvSpPr txBox="1"/>
          <p:nvPr/>
        </p:nvSpPr>
        <p:spPr>
          <a:xfrm>
            <a:off x="6703121" y="4847176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441D83C-9E1E-4ABE-AC23-C6609B0E5112}"/>
              </a:ext>
            </a:extLst>
          </p:cNvPr>
          <p:cNvSpPr txBox="1"/>
          <p:nvPr/>
        </p:nvSpPr>
        <p:spPr>
          <a:xfrm>
            <a:off x="7739516" y="4857656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4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1EF6223-5D52-455A-B4FA-FA6D51EF0FDF}"/>
              </a:ext>
            </a:extLst>
          </p:cNvPr>
          <p:cNvSpPr txBox="1"/>
          <p:nvPr/>
        </p:nvSpPr>
        <p:spPr>
          <a:xfrm>
            <a:off x="8737600" y="4842654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0A25158-E5F1-4174-AB34-2321A6FD49F9}"/>
              </a:ext>
            </a:extLst>
          </p:cNvPr>
          <p:cNvSpPr txBox="1"/>
          <p:nvPr/>
        </p:nvSpPr>
        <p:spPr>
          <a:xfrm>
            <a:off x="9806425" y="4878372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1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8BA80A7-05F5-4A48-8863-DF1E88940002}"/>
              </a:ext>
            </a:extLst>
          </p:cNvPr>
          <p:cNvSpPr txBox="1"/>
          <p:nvPr/>
        </p:nvSpPr>
        <p:spPr>
          <a:xfrm>
            <a:off x="10804509" y="4863370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0AF8E64-1EB0-49D1-B80F-A36A9ACAA196}"/>
              </a:ext>
            </a:extLst>
          </p:cNvPr>
          <p:cNvSpPr txBox="1"/>
          <p:nvPr/>
        </p:nvSpPr>
        <p:spPr>
          <a:xfrm>
            <a:off x="6007126" y="3850103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5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4A498D8-258F-461F-A305-13EB8BEE1E0B}"/>
              </a:ext>
            </a:extLst>
          </p:cNvPr>
          <p:cNvSpPr txBox="1"/>
          <p:nvPr/>
        </p:nvSpPr>
        <p:spPr>
          <a:xfrm>
            <a:off x="6672522" y="3826962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3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7B2485A-80C4-4CA8-9B85-67EB32034AC1}"/>
              </a:ext>
            </a:extLst>
          </p:cNvPr>
          <p:cNvSpPr txBox="1"/>
          <p:nvPr/>
        </p:nvSpPr>
        <p:spPr>
          <a:xfrm>
            <a:off x="7989213" y="3797695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4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D346A46-4867-47D1-895B-A41F88A33D5C}"/>
              </a:ext>
            </a:extLst>
          </p:cNvPr>
          <p:cNvSpPr txBox="1"/>
          <p:nvPr/>
        </p:nvSpPr>
        <p:spPr>
          <a:xfrm>
            <a:off x="8166977" y="2861831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3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493C12B-98F0-4F32-A77B-E6A19822D68C}"/>
              </a:ext>
            </a:extLst>
          </p:cNvPr>
          <p:cNvSpPr txBox="1"/>
          <p:nvPr/>
        </p:nvSpPr>
        <p:spPr>
          <a:xfrm>
            <a:off x="10005867" y="3832020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382AB8E-8B59-403A-AC82-DB7DCF4B5D1F}"/>
              </a:ext>
            </a:extLst>
          </p:cNvPr>
          <p:cNvSpPr txBox="1"/>
          <p:nvPr/>
        </p:nvSpPr>
        <p:spPr>
          <a:xfrm>
            <a:off x="10671263" y="3808879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7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AE4EB07-4451-4323-B529-98C38B67A6E6}"/>
              </a:ext>
            </a:extLst>
          </p:cNvPr>
          <p:cNvSpPr txBox="1"/>
          <p:nvPr/>
        </p:nvSpPr>
        <p:spPr>
          <a:xfrm>
            <a:off x="9415547" y="2696633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5DE3547-37C8-458E-9E1F-4A4EBB928D2C}"/>
              </a:ext>
            </a:extLst>
          </p:cNvPr>
          <p:cNvSpPr txBox="1"/>
          <p:nvPr/>
        </p:nvSpPr>
        <p:spPr>
          <a:xfrm>
            <a:off x="7224923" y="2732387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925F66A-89F5-42BA-AF1B-81FDF452761A}"/>
              </a:ext>
            </a:extLst>
          </p:cNvPr>
          <p:cNvSpPr txBox="1"/>
          <p:nvPr/>
        </p:nvSpPr>
        <p:spPr>
          <a:xfrm>
            <a:off x="8726294" y="3753028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15534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9EA9-BD6B-40E0-AB56-8FD9990C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Solved by branch-and-bound (hill-climbing with bounds)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C97DD-6CC4-4508-91F7-10032B113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E41BC-70DC-434D-B812-86D6192D0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6C45E4-097E-4BC3-84F4-5ACF46D5BF27}"/>
              </a:ext>
            </a:extLst>
          </p:cNvPr>
          <p:cNvSpPr/>
          <p:nvPr/>
        </p:nvSpPr>
        <p:spPr bwMode="auto">
          <a:xfrm>
            <a:off x="5530848" y="1620718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1A5F97-2B8C-438A-BBFE-6099E576A23B}"/>
              </a:ext>
            </a:extLst>
          </p:cNvPr>
          <p:cNvSpPr txBox="1"/>
          <p:nvPr/>
        </p:nvSpPr>
        <p:spPr>
          <a:xfrm>
            <a:off x="5584689" y="1592796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38B20B-D84B-4CDF-B9F1-31A13275A80C}"/>
              </a:ext>
            </a:extLst>
          </p:cNvPr>
          <p:cNvSpPr/>
          <p:nvPr/>
        </p:nvSpPr>
        <p:spPr bwMode="auto">
          <a:xfrm>
            <a:off x="5093256" y="3603142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64724-3C08-4728-82E1-A241DF7E8FAA}"/>
              </a:ext>
            </a:extLst>
          </p:cNvPr>
          <p:cNvSpPr txBox="1"/>
          <p:nvPr/>
        </p:nvSpPr>
        <p:spPr>
          <a:xfrm>
            <a:off x="5147097" y="3575220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2,1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9DF52C-C11C-4A2D-B350-A7FD3E3E4FB5}"/>
              </a:ext>
            </a:extLst>
          </p:cNvPr>
          <p:cNvSpPr/>
          <p:nvPr/>
        </p:nvSpPr>
        <p:spPr bwMode="auto">
          <a:xfrm>
            <a:off x="6088745" y="3603142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BB018D-8E95-4288-A3DA-BBA0ACFF9DDE}"/>
              </a:ext>
            </a:extLst>
          </p:cNvPr>
          <p:cNvSpPr txBox="1"/>
          <p:nvPr/>
        </p:nvSpPr>
        <p:spPr>
          <a:xfrm>
            <a:off x="6142586" y="3575220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2,2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6A14AE-0065-4E7E-91B1-E93E9FF58483}"/>
              </a:ext>
            </a:extLst>
          </p:cNvPr>
          <p:cNvSpPr/>
          <p:nvPr/>
        </p:nvSpPr>
        <p:spPr bwMode="auto">
          <a:xfrm>
            <a:off x="7101300" y="3619796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AB87DB-CADB-478E-B049-2B36F31BDE51}"/>
              </a:ext>
            </a:extLst>
          </p:cNvPr>
          <p:cNvSpPr txBox="1"/>
          <p:nvPr/>
        </p:nvSpPr>
        <p:spPr>
          <a:xfrm>
            <a:off x="7091313" y="3605216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2,2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340234-0C1D-4E85-A039-CB9BA1BF304C}"/>
              </a:ext>
            </a:extLst>
          </p:cNvPr>
          <p:cNvSpPr/>
          <p:nvPr/>
        </p:nvSpPr>
        <p:spPr bwMode="auto">
          <a:xfrm>
            <a:off x="8104969" y="3607580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141507-DD59-422B-A5E0-08B8F5B379DF}"/>
              </a:ext>
            </a:extLst>
          </p:cNvPr>
          <p:cNvSpPr txBox="1"/>
          <p:nvPr/>
        </p:nvSpPr>
        <p:spPr>
          <a:xfrm>
            <a:off x="8094982" y="3593000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2,3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7E0435D-B084-4329-9B8F-EF68F175B5CB}"/>
              </a:ext>
            </a:extLst>
          </p:cNvPr>
          <p:cNvSpPr/>
          <p:nvPr/>
        </p:nvSpPr>
        <p:spPr bwMode="auto">
          <a:xfrm>
            <a:off x="4085876" y="3634216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4E472C-27DF-4C45-BFDD-3C1B06380963}"/>
              </a:ext>
            </a:extLst>
          </p:cNvPr>
          <p:cNvSpPr txBox="1"/>
          <p:nvPr/>
        </p:nvSpPr>
        <p:spPr>
          <a:xfrm>
            <a:off x="4075889" y="3619636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2,3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A29C4C4-E10B-49A1-8926-84D8A04104D6}"/>
              </a:ext>
            </a:extLst>
          </p:cNvPr>
          <p:cNvSpPr/>
          <p:nvPr/>
        </p:nvSpPr>
        <p:spPr bwMode="auto">
          <a:xfrm>
            <a:off x="3082207" y="3635112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1200E7-D86E-45E9-8212-4C28A8A97D99}"/>
              </a:ext>
            </a:extLst>
          </p:cNvPr>
          <p:cNvSpPr txBox="1"/>
          <p:nvPr/>
        </p:nvSpPr>
        <p:spPr>
          <a:xfrm>
            <a:off x="3072220" y="3620532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2,1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750D27-E67E-4D71-A9A7-92126F616688}"/>
              </a:ext>
            </a:extLst>
          </p:cNvPr>
          <p:cNvSpPr/>
          <p:nvPr/>
        </p:nvSpPr>
        <p:spPr bwMode="auto">
          <a:xfrm>
            <a:off x="4079481" y="4618780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3C09D4-1507-41B3-B0D8-AEB59FEF1156}"/>
              </a:ext>
            </a:extLst>
          </p:cNvPr>
          <p:cNvSpPr txBox="1"/>
          <p:nvPr/>
        </p:nvSpPr>
        <p:spPr>
          <a:xfrm>
            <a:off x="4133322" y="4590858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16E848-7D66-4A38-A739-B1B01F40C604}"/>
              </a:ext>
            </a:extLst>
          </p:cNvPr>
          <p:cNvSpPr/>
          <p:nvPr/>
        </p:nvSpPr>
        <p:spPr bwMode="auto">
          <a:xfrm>
            <a:off x="7153603" y="4597724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4039EC-53D8-41CD-AC81-0EA4D2A306AB}"/>
              </a:ext>
            </a:extLst>
          </p:cNvPr>
          <p:cNvSpPr txBox="1"/>
          <p:nvPr/>
        </p:nvSpPr>
        <p:spPr>
          <a:xfrm>
            <a:off x="7207444" y="4569802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3E972C6-CD18-4F7D-8EA4-11EACE669CDA}"/>
              </a:ext>
            </a:extLst>
          </p:cNvPr>
          <p:cNvSpPr/>
          <p:nvPr/>
        </p:nvSpPr>
        <p:spPr bwMode="auto">
          <a:xfrm>
            <a:off x="5541430" y="2634401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40B33E-19B8-44BF-92F0-719DB0E7C029}"/>
              </a:ext>
            </a:extLst>
          </p:cNvPr>
          <p:cNvSpPr txBox="1"/>
          <p:nvPr/>
        </p:nvSpPr>
        <p:spPr>
          <a:xfrm>
            <a:off x="5531443" y="2619821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1,2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582C75F-0ECD-4F4B-8059-4378BD4CEB27}"/>
              </a:ext>
            </a:extLst>
          </p:cNvPr>
          <p:cNvSpPr/>
          <p:nvPr/>
        </p:nvSpPr>
        <p:spPr bwMode="auto">
          <a:xfrm>
            <a:off x="7515346" y="2645412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319B3F-559E-4999-915C-3BCA52B33A95}"/>
              </a:ext>
            </a:extLst>
          </p:cNvPr>
          <p:cNvSpPr txBox="1"/>
          <p:nvPr/>
        </p:nvSpPr>
        <p:spPr>
          <a:xfrm>
            <a:off x="7505359" y="2630832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1,3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5C46BF3-0441-4C6B-8B34-FFE273F5A9E4}"/>
              </a:ext>
            </a:extLst>
          </p:cNvPr>
          <p:cNvSpPr/>
          <p:nvPr/>
        </p:nvSpPr>
        <p:spPr bwMode="auto">
          <a:xfrm>
            <a:off x="3576465" y="2703377"/>
            <a:ext cx="648072" cy="5400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F41768-9015-4894-9032-22AA667ACE84}"/>
              </a:ext>
            </a:extLst>
          </p:cNvPr>
          <p:cNvSpPr txBox="1"/>
          <p:nvPr/>
        </p:nvSpPr>
        <p:spPr>
          <a:xfrm>
            <a:off x="3566478" y="2688797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1,1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C598A94-970F-4DA2-8995-020F00AF75F7}"/>
              </a:ext>
            </a:extLst>
          </p:cNvPr>
          <p:cNvCxnSpPr>
            <a:cxnSpLocks/>
          </p:cNvCxnSpPr>
          <p:nvPr/>
        </p:nvCxnSpPr>
        <p:spPr bwMode="auto">
          <a:xfrm>
            <a:off x="6158670" y="2015875"/>
            <a:ext cx="1399935" cy="71772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0B41766-2366-4870-9CDB-5DC9860521D3}"/>
              </a:ext>
            </a:extLst>
          </p:cNvPr>
          <p:cNvCxnSpPr>
            <a:cxnSpLocks/>
          </p:cNvCxnSpPr>
          <p:nvPr/>
        </p:nvCxnSpPr>
        <p:spPr bwMode="auto">
          <a:xfrm>
            <a:off x="5884054" y="3161378"/>
            <a:ext cx="409825" cy="42449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920C77C-EF4D-42D8-A0CC-337AAC849273}"/>
              </a:ext>
            </a:extLst>
          </p:cNvPr>
          <p:cNvCxnSpPr>
            <a:cxnSpLocks/>
          </p:cNvCxnSpPr>
          <p:nvPr/>
        </p:nvCxnSpPr>
        <p:spPr bwMode="auto">
          <a:xfrm flipH="1">
            <a:off x="5435129" y="3174461"/>
            <a:ext cx="362042" cy="43702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D88647A-353B-4969-88D1-D66300631D8F}"/>
              </a:ext>
            </a:extLst>
          </p:cNvPr>
          <p:cNvCxnSpPr>
            <a:cxnSpLocks/>
          </p:cNvCxnSpPr>
          <p:nvPr/>
        </p:nvCxnSpPr>
        <p:spPr bwMode="auto">
          <a:xfrm>
            <a:off x="7897613" y="3196293"/>
            <a:ext cx="409825" cy="42449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4FE65AB-513A-4527-9AD0-5B9C7B5DDEA3}"/>
              </a:ext>
            </a:extLst>
          </p:cNvPr>
          <p:cNvCxnSpPr>
            <a:cxnSpLocks/>
          </p:cNvCxnSpPr>
          <p:nvPr/>
        </p:nvCxnSpPr>
        <p:spPr bwMode="auto">
          <a:xfrm flipH="1">
            <a:off x="7471190" y="3210839"/>
            <a:ext cx="362042" cy="43702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53BB842-62F3-4536-86BA-192FAE206E36}"/>
              </a:ext>
            </a:extLst>
          </p:cNvPr>
          <p:cNvCxnSpPr>
            <a:cxnSpLocks/>
          </p:cNvCxnSpPr>
          <p:nvPr/>
        </p:nvCxnSpPr>
        <p:spPr bwMode="auto">
          <a:xfrm>
            <a:off x="3904237" y="3236107"/>
            <a:ext cx="409825" cy="42449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7EF337E-BE10-48D6-B7F5-B74232A3EE28}"/>
              </a:ext>
            </a:extLst>
          </p:cNvPr>
          <p:cNvCxnSpPr>
            <a:cxnSpLocks/>
          </p:cNvCxnSpPr>
          <p:nvPr/>
        </p:nvCxnSpPr>
        <p:spPr bwMode="auto">
          <a:xfrm flipH="1">
            <a:off x="3477814" y="3250653"/>
            <a:ext cx="362042" cy="43702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1BBE97C-C523-475D-B9A2-13828F96F5CE}"/>
              </a:ext>
            </a:extLst>
          </p:cNvPr>
          <p:cNvCxnSpPr>
            <a:cxnSpLocks/>
          </p:cNvCxnSpPr>
          <p:nvPr/>
        </p:nvCxnSpPr>
        <p:spPr bwMode="auto">
          <a:xfrm flipH="1">
            <a:off x="4106698" y="2015875"/>
            <a:ext cx="1427809" cy="73318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FC21A9D-ADF3-4EF2-A019-6E3F30CFF8DA}"/>
              </a:ext>
            </a:extLst>
          </p:cNvPr>
          <p:cNvCxnSpPr>
            <a:cxnSpLocks/>
            <a:stCxn id="6" idx="4"/>
          </p:cNvCxnSpPr>
          <p:nvPr/>
        </p:nvCxnSpPr>
        <p:spPr bwMode="auto">
          <a:xfrm flipH="1">
            <a:off x="5852820" y="2160778"/>
            <a:ext cx="2064" cy="46321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5C155C7-E94D-4CF7-AF26-61829867315F}"/>
              </a:ext>
            </a:extLst>
          </p:cNvPr>
          <p:cNvCxnSpPr>
            <a:cxnSpLocks/>
          </p:cNvCxnSpPr>
          <p:nvPr/>
        </p:nvCxnSpPr>
        <p:spPr bwMode="auto">
          <a:xfrm flipH="1">
            <a:off x="4394989" y="4123649"/>
            <a:ext cx="8459" cy="50754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5B36EEF-B8E7-4489-A61F-488C3DAFC021}"/>
              </a:ext>
            </a:extLst>
          </p:cNvPr>
          <p:cNvCxnSpPr>
            <a:cxnSpLocks/>
          </p:cNvCxnSpPr>
          <p:nvPr/>
        </p:nvCxnSpPr>
        <p:spPr bwMode="auto">
          <a:xfrm>
            <a:off x="7451703" y="4141354"/>
            <a:ext cx="3534" cy="47033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DB77B5C-B87B-43F1-BC69-524F25243CEF}"/>
              </a:ext>
            </a:extLst>
          </p:cNvPr>
          <p:cNvSpPr txBox="1"/>
          <p:nvPr/>
        </p:nvSpPr>
        <p:spPr>
          <a:xfrm>
            <a:off x="4062030" y="4078176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24ED2BF-BE9F-4BCD-8606-3FD7C1D801B0}"/>
              </a:ext>
            </a:extLst>
          </p:cNvPr>
          <p:cNvSpPr txBox="1"/>
          <p:nvPr/>
        </p:nvSpPr>
        <p:spPr>
          <a:xfrm>
            <a:off x="7165334" y="4109372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3BD4B6-0EAC-41E0-BFB0-3E760B3B1BA4}"/>
              </a:ext>
            </a:extLst>
          </p:cNvPr>
          <p:cNvSpPr txBox="1"/>
          <p:nvPr/>
        </p:nvSpPr>
        <p:spPr>
          <a:xfrm>
            <a:off x="3366035" y="3081103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4993D3-BD8C-45AB-B6D4-8606C3B744CC}"/>
              </a:ext>
            </a:extLst>
          </p:cNvPr>
          <p:cNvSpPr txBox="1"/>
          <p:nvPr/>
        </p:nvSpPr>
        <p:spPr>
          <a:xfrm>
            <a:off x="4031431" y="3057962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68212EA-3FD5-4425-BA26-FCAEF5DF89D0}"/>
              </a:ext>
            </a:extLst>
          </p:cNvPr>
          <p:cNvSpPr txBox="1"/>
          <p:nvPr/>
        </p:nvSpPr>
        <p:spPr>
          <a:xfrm>
            <a:off x="5348122" y="3028695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CDE3A4-8ACC-4FC8-A2E2-69BE28FBC8AA}"/>
              </a:ext>
            </a:extLst>
          </p:cNvPr>
          <p:cNvSpPr txBox="1"/>
          <p:nvPr/>
        </p:nvSpPr>
        <p:spPr>
          <a:xfrm>
            <a:off x="5525886" y="2092831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5DBB2F8-5C2C-4993-924B-9FECF81BBFCB}"/>
              </a:ext>
            </a:extLst>
          </p:cNvPr>
          <p:cNvSpPr txBox="1"/>
          <p:nvPr/>
        </p:nvSpPr>
        <p:spPr>
          <a:xfrm>
            <a:off x="7364776" y="3063020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DEC3BFB-D864-4F11-8A29-2772131314E6}"/>
              </a:ext>
            </a:extLst>
          </p:cNvPr>
          <p:cNvSpPr txBox="1"/>
          <p:nvPr/>
        </p:nvSpPr>
        <p:spPr>
          <a:xfrm>
            <a:off x="8030172" y="3039879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44EBDD5-FC55-4126-87CA-C941D751CC30}"/>
              </a:ext>
            </a:extLst>
          </p:cNvPr>
          <p:cNvSpPr txBox="1"/>
          <p:nvPr/>
        </p:nvSpPr>
        <p:spPr>
          <a:xfrm>
            <a:off x="6774456" y="1927633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9BE102D-A66C-4896-BD03-F416BAF47044}"/>
              </a:ext>
            </a:extLst>
          </p:cNvPr>
          <p:cNvSpPr txBox="1"/>
          <p:nvPr/>
        </p:nvSpPr>
        <p:spPr>
          <a:xfrm>
            <a:off x="4583832" y="1963387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B71382E-8ECA-4FC0-98B4-608F2D97704D}"/>
                  </a:ext>
                </a:extLst>
              </p14:cNvPr>
              <p14:cNvContentPartPr/>
              <p14:nvPr/>
            </p14:nvContentPartPr>
            <p14:xfrm>
              <a:off x="3467630" y="2704037"/>
              <a:ext cx="19800" cy="198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B71382E-8ECA-4FC0-98B4-608F2D9770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8630" y="2695037"/>
                <a:ext cx="37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625F873-54EB-42BF-9D0F-1C2F712A47A9}"/>
                  </a:ext>
                </a:extLst>
              </p14:cNvPr>
              <p14:cNvContentPartPr/>
              <p14:nvPr/>
            </p14:nvContentPartPr>
            <p14:xfrm>
              <a:off x="3972710" y="3562637"/>
              <a:ext cx="84240" cy="1904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625F873-54EB-42BF-9D0F-1C2F712A47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3710" y="3553997"/>
                <a:ext cx="10188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DE4A2519-107E-40DF-B7B7-5B2EA6D5EEA1}"/>
              </a:ext>
            </a:extLst>
          </p:cNvPr>
          <p:cNvGrpSpPr/>
          <p:nvPr/>
        </p:nvGrpSpPr>
        <p:grpSpPr>
          <a:xfrm>
            <a:off x="2858150" y="3627797"/>
            <a:ext cx="176400" cy="327600"/>
            <a:chOff x="2858150" y="3941282"/>
            <a:chExt cx="17640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2F54B5F-74C8-4D72-8380-0C9387F01B0F}"/>
                    </a:ext>
                  </a:extLst>
                </p14:cNvPr>
                <p14:cNvContentPartPr/>
                <p14:nvPr/>
              </p14:nvContentPartPr>
              <p14:xfrm>
                <a:off x="2858150" y="3941282"/>
                <a:ext cx="176400" cy="231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2F54B5F-74C8-4D72-8380-0C9387F01B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49510" y="3932642"/>
                  <a:ext cx="1940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72AC669-D6C6-44FE-B7C7-063832E0673B}"/>
                    </a:ext>
                  </a:extLst>
                </p14:cNvPr>
                <p14:cNvContentPartPr/>
                <p14:nvPr/>
              </p14:nvContentPartPr>
              <p14:xfrm>
                <a:off x="2970470" y="3941282"/>
                <a:ext cx="29880" cy="327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72AC669-D6C6-44FE-B7C7-063832E0673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61830" y="3932642"/>
                  <a:ext cx="47520" cy="34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2541D7A-FBC8-4768-A8C4-F5F07E368A38}"/>
                  </a:ext>
                </a:extLst>
              </p14:cNvPr>
              <p14:cNvContentPartPr/>
              <p14:nvPr/>
            </p14:nvContentPartPr>
            <p14:xfrm>
              <a:off x="5345390" y="2698637"/>
              <a:ext cx="119160" cy="318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2541D7A-FBC8-4768-A8C4-F5F07E368A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36750" y="2689997"/>
                <a:ext cx="136800" cy="33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B691A6A9-8D31-40C6-8692-76F7DCE92DDE}"/>
              </a:ext>
            </a:extLst>
          </p:cNvPr>
          <p:cNvGrpSpPr/>
          <p:nvPr/>
        </p:nvGrpSpPr>
        <p:grpSpPr>
          <a:xfrm>
            <a:off x="7260950" y="2794397"/>
            <a:ext cx="172800" cy="227160"/>
            <a:chOff x="7260950" y="3107882"/>
            <a:chExt cx="17280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7531234-329D-40BA-97EF-2B810516CEA0}"/>
                    </a:ext>
                  </a:extLst>
                </p14:cNvPr>
                <p14:cNvContentPartPr/>
                <p14:nvPr/>
              </p14:nvContentPartPr>
              <p14:xfrm>
                <a:off x="7260950" y="3107882"/>
                <a:ext cx="105480" cy="227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7531234-329D-40BA-97EF-2B810516CE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52310" y="3098882"/>
                  <a:ext cx="123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970BEF4-ECC2-4E25-A435-5E5F95572AAE}"/>
                    </a:ext>
                  </a:extLst>
                </p14:cNvPr>
                <p14:cNvContentPartPr/>
                <p14:nvPr/>
              </p14:nvContentPartPr>
              <p14:xfrm>
                <a:off x="7317470" y="3109682"/>
                <a:ext cx="116280" cy="57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970BEF4-ECC2-4E25-A435-5E5F95572A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08470" y="3101042"/>
                  <a:ext cx="13392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BC38E6D-6A5A-4670-B124-B42A8DCFE1EE}"/>
                  </a:ext>
                </a:extLst>
              </p14:cNvPr>
              <p14:cNvContentPartPr/>
              <p14:nvPr/>
            </p14:nvContentPartPr>
            <p14:xfrm>
              <a:off x="7991750" y="3749117"/>
              <a:ext cx="75600" cy="3049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BC38E6D-6A5A-4670-B124-B42A8DCFE1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82750" y="3740477"/>
                <a:ext cx="9324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B43FEA7-A51C-4162-A400-CDD943982C0A}"/>
                  </a:ext>
                </a:extLst>
              </p14:cNvPr>
              <p14:cNvContentPartPr/>
              <p14:nvPr/>
            </p14:nvContentPartPr>
            <p14:xfrm>
              <a:off x="6975110" y="3672077"/>
              <a:ext cx="97560" cy="305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B43FEA7-A51C-4162-A400-CDD943982C0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66110" y="3663077"/>
                <a:ext cx="115200" cy="32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FC24013D-8262-4C67-AA55-EA8253B018C2}"/>
              </a:ext>
            </a:extLst>
          </p:cNvPr>
          <p:cNvGrpSpPr/>
          <p:nvPr/>
        </p:nvGrpSpPr>
        <p:grpSpPr>
          <a:xfrm>
            <a:off x="5946230" y="3626717"/>
            <a:ext cx="126000" cy="205920"/>
            <a:chOff x="5946230" y="3940202"/>
            <a:chExt cx="12600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C16ECCE-3024-4BD3-89E9-4C43239BE288}"/>
                    </a:ext>
                  </a:extLst>
                </p14:cNvPr>
                <p14:cNvContentPartPr/>
                <p14:nvPr/>
              </p14:nvContentPartPr>
              <p14:xfrm>
                <a:off x="5946230" y="4021202"/>
                <a:ext cx="13320" cy="124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C16ECCE-3024-4BD3-89E9-4C43239BE2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37230" y="4012202"/>
                  <a:ext cx="30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9B329CD-5491-4670-849A-8B722843D23D}"/>
                    </a:ext>
                  </a:extLst>
                </p14:cNvPr>
                <p14:cNvContentPartPr/>
                <p14:nvPr/>
              </p14:nvContentPartPr>
              <p14:xfrm>
                <a:off x="6011030" y="3940202"/>
                <a:ext cx="61200" cy="164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9B329CD-5491-4670-849A-8B722843D23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02390" y="3931202"/>
                  <a:ext cx="7884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31A208D-FD2A-4E44-BC21-46B0D0930848}"/>
              </a:ext>
            </a:extLst>
          </p:cNvPr>
          <p:cNvGrpSpPr/>
          <p:nvPr/>
        </p:nvGrpSpPr>
        <p:grpSpPr>
          <a:xfrm>
            <a:off x="4923830" y="3778997"/>
            <a:ext cx="127800" cy="195120"/>
            <a:chOff x="4923830" y="4092482"/>
            <a:chExt cx="12780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A1A1894-98CC-4F8A-8F4E-BF8D16BCF73B}"/>
                    </a:ext>
                  </a:extLst>
                </p14:cNvPr>
                <p14:cNvContentPartPr/>
                <p14:nvPr/>
              </p14:nvContentPartPr>
              <p14:xfrm>
                <a:off x="4923830" y="4102922"/>
                <a:ext cx="26640" cy="184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A1A1894-98CC-4F8A-8F4E-BF8D16BCF73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15190" y="4094282"/>
                  <a:ext cx="44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95BCC24-104C-4832-ADCD-DC418BE36CAD}"/>
                    </a:ext>
                  </a:extLst>
                </p14:cNvPr>
                <p14:cNvContentPartPr/>
                <p14:nvPr/>
              </p14:nvContentPartPr>
              <p14:xfrm>
                <a:off x="5040470" y="4092482"/>
                <a:ext cx="11160" cy="152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95BCC24-104C-4832-ADCD-DC418BE36C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31830" y="4083482"/>
                  <a:ext cx="2880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245AB53-CD1A-4556-A433-CDD2EBD35EC9}"/>
                  </a:ext>
                </a:extLst>
              </p14:cNvPr>
              <p14:cNvContentPartPr/>
              <p14:nvPr/>
            </p14:nvContentPartPr>
            <p14:xfrm>
              <a:off x="3905750" y="4853957"/>
              <a:ext cx="126720" cy="285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245AB53-CD1A-4556-A433-CDD2EBD35EC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97110" y="4845317"/>
                <a:ext cx="1443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4FC027D-85FA-409C-B5DF-A9FACCCD9FBC}"/>
                  </a:ext>
                </a:extLst>
              </p14:cNvPr>
              <p14:cNvContentPartPr/>
              <p14:nvPr/>
            </p14:nvContentPartPr>
            <p14:xfrm>
              <a:off x="6936230" y="4766477"/>
              <a:ext cx="167760" cy="207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4FC027D-85FA-409C-B5DF-A9FACCCD9FB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27230" y="4757837"/>
                <a:ext cx="185400" cy="224640"/>
              </a:xfrm>
              <a:prstGeom prst="rect">
                <a:avLst/>
              </a:prstGeom>
            </p:spPr>
          </p:pic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86963FED-DA70-4DBE-8BD6-4D7DCAEFB098}"/>
              </a:ext>
            </a:extLst>
          </p:cNvPr>
          <p:cNvSpPr txBox="1"/>
          <p:nvPr/>
        </p:nvSpPr>
        <p:spPr>
          <a:xfrm>
            <a:off x="3115369" y="411138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aseline="-25000" dirty="0"/>
              <a:t>X&gt;6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5D6FE20-401D-4EC9-A701-8D923FA66963}"/>
              </a:ext>
            </a:extLst>
          </p:cNvPr>
          <p:cNvSpPr txBox="1"/>
          <p:nvPr/>
        </p:nvSpPr>
        <p:spPr>
          <a:xfrm>
            <a:off x="5135186" y="406475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aseline="-25000" dirty="0"/>
              <a:t>X&gt;7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8A7FDB2-8D7E-43D4-8FE3-515EF54EE77C}"/>
              </a:ext>
            </a:extLst>
          </p:cNvPr>
          <p:cNvSpPr txBox="1"/>
          <p:nvPr/>
        </p:nvSpPr>
        <p:spPr>
          <a:xfrm>
            <a:off x="6147741" y="4055789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aseline="-25000" dirty="0"/>
              <a:t>X&gt;6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D18287C-7AC5-4491-9DE8-F90B463B7CB8}"/>
              </a:ext>
            </a:extLst>
          </p:cNvPr>
          <p:cNvSpPr txBox="1"/>
          <p:nvPr/>
        </p:nvSpPr>
        <p:spPr>
          <a:xfrm>
            <a:off x="8189986" y="405187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aseline="-25000" dirty="0"/>
              <a:t>X&gt;9</a:t>
            </a:r>
          </a:p>
        </p:txBody>
      </p:sp>
      <p:sp>
        <p:nvSpPr>
          <p:cNvPr id="91" name="Speech Bubble: Rectangle with Corners Rounded 90">
            <a:extLst>
              <a:ext uri="{FF2B5EF4-FFF2-40B4-BE49-F238E27FC236}">
                <a16:creationId xmlns:a16="http://schemas.microsoft.com/office/drawing/2014/main" id="{2B2C14A9-969F-4EC5-B44D-BD1CC3A429D1}"/>
              </a:ext>
            </a:extLst>
          </p:cNvPr>
          <p:cNvSpPr/>
          <p:nvPr/>
        </p:nvSpPr>
        <p:spPr bwMode="auto">
          <a:xfrm>
            <a:off x="4583832" y="5625244"/>
            <a:ext cx="761558" cy="301145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A6D6E6B-BC63-4A95-BE68-38BD63B1F17D}"/>
              </a:ext>
            </a:extLst>
          </p:cNvPr>
          <p:cNvSpPr txBox="1"/>
          <p:nvPr/>
        </p:nvSpPr>
        <p:spPr>
          <a:xfrm>
            <a:off x="2810177" y="5144006"/>
            <a:ext cx="404846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aseline="-25000" dirty="0">
                <a:solidFill>
                  <a:srgbClr val="0000FF"/>
                </a:solidFill>
              </a:rPr>
              <a:t>                   Cost = 5</a:t>
            </a:r>
          </a:p>
          <a:p>
            <a:pPr>
              <a:buNone/>
            </a:pPr>
            <a:r>
              <a:rPr lang="en-US" sz="2400" baseline="-25000" dirty="0">
                <a:solidFill>
                  <a:srgbClr val="00863D"/>
                </a:solidFill>
              </a:rPr>
              <a:t>a feasible solution found, which serves as an</a:t>
            </a:r>
            <a:r>
              <a:rPr lang="en-US" altLang="zh-TW" sz="2400" baseline="-25000" dirty="0">
                <a:solidFill>
                  <a:srgbClr val="00863D"/>
                </a:solidFill>
              </a:rPr>
              <a:t> </a:t>
            </a:r>
            <a:r>
              <a:rPr lang="en-US" altLang="zh-TW" sz="2400" b="1" baseline="-25000" dirty="0">
                <a:solidFill>
                  <a:srgbClr val="FF0000"/>
                </a:solidFill>
              </a:rPr>
              <a:t>upper bound</a:t>
            </a:r>
            <a:r>
              <a:rPr lang="en-US" altLang="zh-TW" sz="2400" baseline="-25000" dirty="0">
                <a:solidFill>
                  <a:srgbClr val="00863D"/>
                </a:solidFill>
              </a:rPr>
              <a:t> of the optimal solution!</a:t>
            </a:r>
            <a:endParaRPr lang="en-US" sz="2400" baseline="-25000" dirty="0">
              <a:solidFill>
                <a:srgbClr val="00863D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B0BD838-377D-41C1-AAE7-3755D760EB25}"/>
              </a:ext>
            </a:extLst>
          </p:cNvPr>
          <p:cNvSpPr txBox="1"/>
          <p:nvPr/>
        </p:nvSpPr>
        <p:spPr>
          <a:xfrm>
            <a:off x="7109252" y="5123443"/>
            <a:ext cx="187770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aseline="-25000" dirty="0">
                <a:solidFill>
                  <a:srgbClr val="0000FF"/>
                </a:solidFill>
              </a:rPr>
              <a:t>Cost = 4*</a:t>
            </a:r>
          </a:p>
          <a:p>
            <a:pPr>
              <a:buNone/>
            </a:pPr>
            <a:r>
              <a:rPr lang="en-US" sz="2400" baseline="-25000" dirty="0">
                <a:solidFill>
                  <a:srgbClr val="00863D"/>
                </a:solidFill>
              </a:rPr>
              <a:t>a better solution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EEB8153-4BFC-4EF1-8176-C2D1FC293209}"/>
              </a:ext>
            </a:extLst>
          </p:cNvPr>
          <p:cNvGrpSpPr/>
          <p:nvPr/>
        </p:nvGrpSpPr>
        <p:grpSpPr>
          <a:xfrm>
            <a:off x="3325070" y="4518002"/>
            <a:ext cx="302760" cy="199080"/>
            <a:chOff x="3325070" y="4518002"/>
            <a:chExt cx="30276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BA38BCA-CB87-4B79-A03B-2ED582065089}"/>
                    </a:ext>
                  </a:extLst>
                </p14:cNvPr>
                <p14:cNvContentPartPr/>
                <p14:nvPr/>
              </p14:nvContentPartPr>
              <p14:xfrm>
                <a:off x="3325070" y="4572722"/>
                <a:ext cx="117720" cy="124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BA38BCA-CB87-4B79-A03B-2ED5820650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16070" y="4563722"/>
                  <a:ext cx="135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2E4E2BD-6CA4-406A-89D9-5503E9B99BE4}"/>
                    </a:ext>
                  </a:extLst>
                </p14:cNvPr>
                <p14:cNvContentPartPr/>
                <p14:nvPr/>
              </p14:nvContentPartPr>
              <p14:xfrm>
                <a:off x="3509030" y="4541762"/>
                <a:ext cx="63720" cy="175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2E4E2BD-6CA4-406A-89D9-5503E9B99BE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00030" y="4532762"/>
                  <a:ext cx="81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29931F1-28E6-498B-A641-1CD23AECBE2A}"/>
                    </a:ext>
                  </a:extLst>
                </p14:cNvPr>
                <p14:cNvContentPartPr/>
                <p14:nvPr/>
              </p14:nvContentPartPr>
              <p14:xfrm>
                <a:off x="3548990" y="4518002"/>
                <a:ext cx="78840" cy="49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29931F1-28E6-498B-A641-1CD23AECBE2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39990" y="4509002"/>
                  <a:ext cx="9648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B877736-177A-414C-8438-270B84611276}"/>
              </a:ext>
            </a:extLst>
          </p:cNvPr>
          <p:cNvGrpSpPr/>
          <p:nvPr/>
        </p:nvGrpSpPr>
        <p:grpSpPr>
          <a:xfrm>
            <a:off x="8324750" y="4485962"/>
            <a:ext cx="323640" cy="168840"/>
            <a:chOff x="8324750" y="4485962"/>
            <a:chExt cx="32364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43387ED-C201-41EB-941B-FE428E9279DD}"/>
                    </a:ext>
                  </a:extLst>
                </p14:cNvPr>
                <p14:cNvContentPartPr/>
                <p14:nvPr/>
              </p14:nvContentPartPr>
              <p14:xfrm>
                <a:off x="8324750" y="4508282"/>
                <a:ext cx="112680" cy="135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43387ED-C201-41EB-941B-FE428E9279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15750" y="4499282"/>
                  <a:ext cx="130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87EDAFB-04BE-4C55-9815-795902C626E7}"/>
                    </a:ext>
                  </a:extLst>
                </p14:cNvPr>
                <p14:cNvContentPartPr/>
                <p14:nvPr/>
              </p14:nvContentPartPr>
              <p14:xfrm>
                <a:off x="8495030" y="4485962"/>
                <a:ext cx="153360" cy="111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87EDAFB-04BE-4C55-9815-795902C626E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86390" y="4476962"/>
                  <a:ext cx="171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D59E1A3-8F17-4428-9ABA-736AB3D050CB}"/>
                    </a:ext>
                  </a:extLst>
                </p14:cNvPr>
                <p14:cNvContentPartPr/>
                <p14:nvPr/>
              </p14:nvContentPartPr>
              <p14:xfrm>
                <a:off x="8563070" y="4501082"/>
                <a:ext cx="15840" cy="153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D59E1A3-8F17-4428-9ABA-736AB3D050C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54430" y="4492442"/>
                  <a:ext cx="3348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0225336-11A4-4F7C-B8DC-A2EBDA33B8D9}"/>
              </a:ext>
            </a:extLst>
          </p:cNvPr>
          <p:cNvGrpSpPr/>
          <p:nvPr/>
        </p:nvGrpSpPr>
        <p:grpSpPr>
          <a:xfrm>
            <a:off x="6304790" y="4445282"/>
            <a:ext cx="313560" cy="176400"/>
            <a:chOff x="6304790" y="4445282"/>
            <a:chExt cx="31356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571C71B-989E-400E-9D13-E6CC542576AC}"/>
                    </a:ext>
                  </a:extLst>
                </p14:cNvPr>
                <p14:cNvContentPartPr/>
                <p14:nvPr/>
              </p14:nvContentPartPr>
              <p14:xfrm>
                <a:off x="6304790" y="4508282"/>
                <a:ext cx="118800" cy="91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571C71B-989E-400E-9D13-E6CC542576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96150" y="4499282"/>
                  <a:ext cx="136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A1A754D-2E8F-4DD3-B809-24952B2CE426}"/>
                    </a:ext>
                  </a:extLst>
                </p14:cNvPr>
                <p14:cNvContentPartPr/>
                <p14:nvPr/>
              </p14:nvContentPartPr>
              <p14:xfrm>
                <a:off x="6481550" y="4470122"/>
                <a:ext cx="136800" cy="109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A1A754D-2E8F-4DD3-B809-24952B2CE42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72550" y="4461122"/>
                  <a:ext cx="154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316863C-03ED-4D11-8C1B-ABA7433D8216}"/>
                    </a:ext>
                  </a:extLst>
                </p14:cNvPr>
                <p14:cNvContentPartPr/>
                <p14:nvPr/>
              </p14:nvContentPartPr>
              <p14:xfrm>
                <a:off x="6559310" y="4445282"/>
                <a:ext cx="53280" cy="176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316863C-03ED-4D11-8C1B-ABA7433D82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50310" y="4436282"/>
                  <a:ext cx="7092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904CF3E-99FA-44EE-9E58-621DBF1F424A}"/>
              </a:ext>
            </a:extLst>
          </p:cNvPr>
          <p:cNvGrpSpPr/>
          <p:nvPr/>
        </p:nvGrpSpPr>
        <p:grpSpPr>
          <a:xfrm>
            <a:off x="5384630" y="4445642"/>
            <a:ext cx="381600" cy="223200"/>
            <a:chOff x="5384630" y="4445642"/>
            <a:chExt cx="38160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A7B5954-6786-4B29-8805-F7D94911CAF4}"/>
                    </a:ext>
                  </a:extLst>
                </p14:cNvPr>
                <p14:cNvContentPartPr/>
                <p14:nvPr/>
              </p14:nvContentPartPr>
              <p14:xfrm>
                <a:off x="5384630" y="4532402"/>
                <a:ext cx="168840" cy="100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A7B5954-6786-4B29-8805-F7D94911CA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75630" y="4523762"/>
                  <a:ext cx="186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AE232DB-A9F0-43F6-8134-BA27AB549571}"/>
                    </a:ext>
                  </a:extLst>
                </p14:cNvPr>
                <p14:cNvContentPartPr/>
                <p14:nvPr/>
              </p14:nvContentPartPr>
              <p14:xfrm>
                <a:off x="5614670" y="4484882"/>
                <a:ext cx="145440" cy="133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AE232DB-A9F0-43F6-8134-BA27AB54957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05670" y="4475882"/>
                  <a:ext cx="163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C33890A-F3AA-44EB-A766-A0FD33C5E0B4}"/>
                    </a:ext>
                  </a:extLst>
                </p14:cNvPr>
                <p14:cNvContentPartPr/>
                <p14:nvPr/>
              </p14:nvContentPartPr>
              <p14:xfrm>
                <a:off x="5663990" y="4445642"/>
                <a:ext cx="102240" cy="223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C33890A-F3AA-44EB-A766-A0FD33C5E0B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54990" y="4437002"/>
                  <a:ext cx="119880" cy="240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D6C53F92-3924-4EBD-AC98-076F384187D6}"/>
              </a:ext>
            </a:extLst>
          </p:cNvPr>
          <p:cNvSpPr txBox="1"/>
          <p:nvPr/>
        </p:nvSpPr>
        <p:spPr>
          <a:xfrm>
            <a:off x="8906644" y="1578667"/>
            <a:ext cx="2468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/>
              <a:t>Notice the search order, which is </a:t>
            </a:r>
            <a:r>
              <a:rPr lang="en-US" sz="2400" dirty="0">
                <a:solidFill>
                  <a:srgbClr val="0000FF"/>
                </a:solidFill>
              </a:rPr>
              <a:t>hill-climbing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103B76-39D2-4D0B-854B-286896D25555}"/>
              </a:ext>
            </a:extLst>
          </p:cNvPr>
          <p:cNvGrpSpPr/>
          <p:nvPr/>
        </p:nvGrpSpPr>
        <p:grpSpPr>
          <a:xfrm>
            <a:off x="3136070" y="4792682"/>
            <a:ext cx="165960" cy="208440"/>
            <a:chOff x="3136070" y="4792682"/>
            <a:chExt cx="165960" cy="2084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091C18E-EF4D-4E4C-9504-9AFF358D95E4}"/>
                    </a:ext>
                  </a:extLst>
                </p14:cNvPr>
                <p14:cNvContentPartPr/>
                <p14:nvPr/>
              </p14:nvContentPartPr>
              <p14:xfrm>
                <a:off x="3136070" y="4811042"/>
                <a:ext cx="165960" cy="190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091C18E-EF4D-4E4C-9504-9AFF358D95E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18430" y="4793402"/>
                  <a:ext cx="201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B7EC9A7-0C14-4AE0-B759-4746F88CB2CF}"/>
                    </a:ext>
                  </a:extLst>
                </p14:cNvPr>
                <p14:cNvContentPartPr/>
                <p14:nvPr/>
              </p14:nvContentPartPr>
              <p14:xfrm>
                <a:off x="3137510" y="4792682"/>
                <a:ext cx="164520" cy="193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B7EC9A7-0C14-4AE0-B759-4746F88CB2C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19510" y="4775042"/>
                  <a:ext cx="20016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EC10916-0821-4456-84F2-974E3F510ADC}"/>
              </a:ext>
            </a:extLst>
          </p:cNvPr>
          <p:cNvGrpSpPr/>
          <p:nvPr/>
        </p:nvGrpSpPr>
        <p:grpSpPr>
          <a:xfrm>
            <a:off x="5323430" y="4789802"/>
            <a:ext cx="174600" cy="177480"/>
            <a:chOff x="5323430" y="4789802"/>
            <a:chExt cx="174600" cy="1774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AFF9320-3FF5-4B2B-9AC1-5EF0A94159CD}"/>
                    </a:ext>
                  </a:extLst>
                </p14:cNvPr>
                <p14:cNvContentPartPr/>
                <p14:nvPr/>
              </p14:nvContentPartPr>
              <p14:xfrm>
                <a:off x="5386790" y="4789802"/>
                <a:ext cx="111240" cy="177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AFF9320-3FF5-4B2B-9AC1-5EF0A94159C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69150" y="4771802"/>
                  <a:ext cx="146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8447BC6-50A4-4C68-A66F-D43ECB63F2D3}"/>
                    </a:ext>
                  </a:extLst>
                </p14:cNvPr>
                <p14:cNvContentPartPr/>
                <p14:nvPr/>
              </p14:nvContentPartPr>
              <p14:xfrm>
                <a:off x="5323430" y="4836602"/>
                <a:ext cx="142920" cy="130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8447BC6-50A4-4C68-A66F-D43ECB63F2D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05430" y="4818962"/>
                  <a:ext cx="1785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5F323B7-4D3B-4148-B953-63A3EE1F49D3}"/>
              </a:ext>
            </a:extLst>
          </p:cNvPr>
          <p:cNvGrpSpPr/>
          <p:nvPr/>
        </p:nvGrpSpPr>
        <p:grpSpPr>
          <a:xfrm>
            <a:off x="6320990" y="4753082"/>
            <a:ext cx="161280" cy="257760"/>
            <a:chOff x="6320990" y="4753082"/>
            <a:chExt cx="161280" cy="2577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789CFE9-C8AA-4214-9282-D062894040EC}"/>
                    </a:ext>
                  </a:extLst>
                </p14:cNvPr>
                <p14:cNvContentPartPr/>
                <p14:nvPr/>
              </p14:nvContentPartPr>
              <p14:xfrm>
                <a:off x="6460310" y="4785482"/>
                <a:ext cx="360" cy="1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789CFE9-C8AA-4214-9282-D062894040E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42310" y="4767842"/>
                  <a:ext cx="36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B480C75-E695-4502-9014-5ED7AA2E243B}"/>
                    </a:ext>
                  </a:extLst>
                </p14:cNvPr>
                <p14:cNvContentPartPr/>
                <p14:nvPr/>
              </p14:nvContentPartPr>
              <p14:xfrm>
                <a:off x="6320990" y="4753082"/>
                <a:ext cx="154080" cy="257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B480C75-E695-4502-9014-5ED7AA2E243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03350" y="4735442"/>
                  <a:ext cx="1897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8F52DC7-3A62-4C7B-BA60-3BED1FE03968}"/>
                    </a:ext>
                  </a:extLst>
                </p14:cNvPr>
                <p14:cNvContentPartPr/>
                <p14:nvPr/>
              </p14:nvContentPartPr>
              <p14:xfrm>
                <a:off x="6332510" y="4797362"/>
                <a:ext cx="149760" cy="169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8F52DC7-3A62-4C7B-BA60-3BED1FE0396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14510" y="4779362"/>
                  <a:ext cx="18540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A9EC3E-B549-4F22-BFAE-7987515D6456}"/>
              </a:ext>
            </a:extLst>
          </p:cNvPr>
          <p:cNvGrpSpPr/>
          <p:nvPr/>
        </p:nvGrpSpPr>
        <p:grpSpPr>
          <a:xfrm>
            <a:off x="8440310" y="4743002"/>
            <a:ext cx="160200" cy="213480"/>
            <a:chOff x="8440310" y="4743002"/>
            <a:chExt cx="160200" cy="2134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02D2615-C91C-4F28-B39D-032BEC8A179A}"/>
                    </a:ext>
                  </a:extLst>
                </p14:cNvPr>
                <p14:cNvContentPartPr/>
                <p14:nvPr/>
              </p14:nvContentPartPr>
              <p14:xfrm>
                <a:off x="8465870" y="4743002"/>
                <a:ext cx="134640" cy="213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02D2615-C91C-4F28-B39D-032BEC8A179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48230" y="4725362"/>
                  <a:ext cx="170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AAA6457-A98F-42D9-9FB2-010439470CA3}"/>
                    </a:ext>
                  </a:extLst>
                </p14:cNvPr>
                <p14:cNvContentPartPr/>
                <p14:nvPr/>
              </p14:nvContentPartPr>
              <p14:xfrm>
                <a:off x="8440310" y="4786202"/>
                <a:ext cx="156960" cy="128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AAA6457-A98F-42D9-9FB2-010439470CA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22670" y="4768562"/>
                  <a:ext cx="192600" cy="164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D25A20FE-6D08-4A69-9F30-40E1547F6F38}"/>
              </a:ext>
            </a:extLst>
          </p:cNvPr>
          <p:cNvSpPr txBox="1"/>
          <p:nvPr/>
        </p:nvSpPr>
        <p:spPr>
          <a:xfrm>
            <a:off x="6069783" y="2969351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8276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E6FA-F1B5-40D4-977D-D65EF0B4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chemeClr val="accent2"/>
                </a:solidFill>
              </a:rPr>
              <a:t>Searching backwards from the goal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ABDF7-6EC3-4C72-B78F-A49923644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Because </a:t>
            </a:r>
            <a:r>
              <a:rPr lang="en-US" altLang="en-US" sz="2800" dirty="0">
                <a:solidFill>
                  <a:srgbClr val="FF0000"/>
                </a:solidFill>
              </a:rPr>
              <a:t>predecessor</a:t>
            </a:r>
            <a:r>
              <a:rPr lang="en-US" altLang="en-US" sz="2800" dirty="0"/>
              <a:t> branching factor can be smaller than successor branching factor, if finding predecessors is possible.</a:t>
            </a:r>
          </a:p>
          <a:p>
            <a:r>
              <a:rPr lang="en-US" altLang="en-US" sz="2800" dirty="0"/>
              <a:t>Stacking blocks: </a:t>
            </a:r>
          </a:p>
          <a:p>
            <a:pPr lvl="1"/>
            <a:r>
              <a:rPr lang="en-US" altLang="en-US" sz="2400" dirty="0"/>
              <a:t>only action is to add something to the stack</a:t>
            </a:r>
          </a:p>
          <a:p>
            <a:endParaRPr lang="en-US" altLang="en-US" sz="2912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5357A-A00B-44E3-9246-7D036D285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FF1F5-6BBF-4B5D-B9C6-4F6BC7CC2B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62EEB329-7BC4-4253-9350-B6B07BA02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686" y="2670909"/>
            <a:ext cx="511679" cy="635559"/>
          </a:xfrm>
          <a:prstGeom prst="rect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3530" b="1" dirty="0"/>
              <a:t>A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2D45786-1925-49B9-9A42-AF828AA4E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687" y="3429000"/>
            <a:ext cx="511679" cy="635559"/>
          </a:xfrm>
          <a:prstGeom prst="rect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3530" b="1" dirty="0"/>
              <a:t>B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3608059-9BD7-4F94-BAB0-6703FBD4D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687" y="4189599"/>
            <a:ext cx="511679" cy="635559"/>
          </a:xfrm>
          <a:prstGeom prst="rect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3530" b="1" dirty="0"/>
              <a:t>C</a:t>
            </a: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8677A95F-420B-480C-B08D-F7FBE268D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2588" y="4908176"/>
            <a:ext cx="289111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0EA93455-3A43-4368-BFF3-A2C431829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000" y="5042648"/>
            <a:ext cx="2624436" cy="49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647" i="1" dirty="0"/>
              <a:t>In hand: nothing</a:t>
            </a: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1F482CEF-78A9-441E-86E4-77F4044C3D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6765" y="4917982"/>
            <a:ext cx="289111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24EA28CB-73B7-44DF-ABDD-518E79981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589" y="5052453"/>
            <a:ext cx="2571794" cy="49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647" i="1" dirty="0"/>
              <a:t>In hand: A, B, C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29861ADA-C5B2-4571-AF5D-1B1AE48F8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633" y="5622552"/>
            <a:ext cx="1838965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dirty="0"/>
              <a:t>Start state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05902C19-FAB9-4ACA-8F2A-8D9A7259A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0472" y="5597339"/>
            <a:ext cx="1838965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dirty="0"/>
              <a:t>Goal state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40AF8B7D-B2B1-456A-B04B-1AE7A0EF8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24" y="4147953"/>
            <a:ext cx="511679" cy="635559"/>
          </a:xfrm>
          <a:prstGeom prst="rect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3530" b="1" dirty="0"/>
              <a:t>A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8755EF0C-E863-406E-8D9C-DE583DAEC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405" y="4147952"/>
            <a:ext cx="511679" cy="635559"/>
          </a:xfrm>
          <a:prstGeom prst="rect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3530" b="1" dirty="0"/>
              <a:t>B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8F028AC8-94B6-4FED-B339-47143C913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245" y="4147951"/>
            <a:ext cx="511679" cy="635559"/>
          </a:xfrm>
          <a:prstGeom prst="rect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353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8601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69EB4-BD9E-45E9-BAFE-1A85E5BC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solving puzzles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BE496-7DC5-4F52-B26A-28DD828FFB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N-queens problem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600" dirty="0">
                <a:solidFill>
                  <a:srgbClr val="0000FF"/>
                </a:solidFill>
              </a:rPr>
              <a:t>Objective: </a:t>
            </a:r>
            <a:r>
              <a:rPr lang="en-US" sz="2600" dirty="0"/>
              <a:t>reach a certain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F1125-7EEC-4830-B102-F49289B04B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/>
              <a:t>Sudoku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3198C-3B3D-4F97-BCE1-4A70C113A5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5BAD9-D4BC-4A3F-A52F-8ECB6075FD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F2E54C-6748-4117-AA15-93F730709AF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1ED2D1-1B8F-412C-AEC7-AB56A1FA8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456892"/>
            <a:ext cx="237013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4743114-E469-4D9B-9B64-2FB5B8415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076" y="2060848"/>
            <a:ext cx="4140460" cy="406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476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F997-9BC1-4DEA-8E63-4CE14FC0B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9F0C8-A742-4A66-864E-90EC5CEED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162364" cy="4530725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0000FF"/>
                </a:solidFill>
              </a:rPr>
              <a:t>Even better: </a:t>
            </a:r>
            <a:r>
              <a:rPr lang="en-US" altLang="en-US" sz="2800" dirty="0"/>
              <a:t>search from both the start and the goal, in parallel.</a:t>
            </a:r>
          </a:p>
          <a:p>
            <a:r>
              <a:rPr lang="en-US" altLang="en-US" sz="2800" dirty="0"/>
              <a:t>If the shallowest solution has depth d and branching factor is b on both sides, requires only O(b</a:t>
            </a:r>
            <a:r>
              <a:rPr lang="en-US" altLang="en-US" sz="2800" baseline="30000" dirty="0"/>
              <a:t>d/2</a:t>
            </a:r>
            <a:r>
              <a:rPr lang="en-US" altLang="en-US" sz="2800" dirty="0"/>
              <a:t>) nodes to be explored!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8F840-B6F6-4CCF-A0FD-1278A0128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F0025-7F7D-4364-B6FB-CF5B40CF5F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FBF2760-0703-4930-9D88-70C9F4E4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6" y="2204864"/>
            <a:ext cx="5580529" cy="27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588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F94CE-716A-4644-AC3A-732E7FB1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chemeClr val="accent2"/>
                </a:solidFill>
              </a:rPr>
              <a:t>Making bidirectional search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F3254-375E-4F01-8937-12C3C587D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912" dirty="0"/>
              <a:t>Need to be able to figure out whether the fringes intersect</a:t>
            </a:r>
          </a:p>
          <a:p>
            <a:r>
              <a:rPr lang="en-US" altLang="en-US" sz="2912" dirty="0"/>
              <a:t>Other than that, can do various kinds of search on either tree, and get the corresponding optimality etc. guarantees.</a:t>
            </a:r>
          </a:p>
          <a:p>
            <a:r>
              <a:rPr lang="en-US" altLang="en-US" sz="2912" dirty="0"/>
              <a:t>Not possible (feasible) if backwards search not possible (feasible)</a:t>
            </a:r>
          </a:p>
          <a:p>
            <a:pPr lvl="1"/>
            <a:r>
              <a:rPr lang="en-US" altLang="en-US" sz="2382" dirty="0"/>
              <a:t>Hard to compute predecessors</a:t>
            </a:r>
          </a:p>
          <a:p>
            <a:pPr lvl="1"/>
            <a:r>
              <a:rPr lang="en-US" altLang="en-US" sz="2382" dirty="0"/>
              <a:t>High predecessor branching factor</a:t>
            </a:r>
          </a:p>
          <a:p>
            <a:pPr lvl="1"/>
            <a:r>
              <a:rPr lang="en-US" altLang="en-US" sz="2382" dirty="0"/>
              <a:t>Too many goal states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26727-89EB-4B86-9FA0-C393D6A714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59620-B13E-4A2A-89A6-780B8789DF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551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Search problem</a:t>
            </a:r>
          </a:p>
          <a:p>
            <a:pPr>
              <a:spcBef>
                <a:spcPts val="600"/>
              </a:spcBef>
            </a:pPr>
            <a:r>
              <a:rPr lang="en-US" dirty="0"/>
              <a:t>Uninformed search without cost</a:t>
            </a:r>
          </a:p>
          <a:p>
            <a:pPr>
              <a:spcBef>
                <a:spcPts val="600"/>
              </a:spcBef>
            </a:pPr>
            <a:r>
              <a:rPr lang="en-US" dirty="0"/>
              <a:t>Uninformed search with cost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Informed search</a:t>
            </a:r>
          </a:p>
          <a:p>
            <a:pPr>
              <a:spcBef>
                <a:spcPts val="600"/>
              </a:spcBef>
            </a:pPr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5170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9918-615C-48FD-9F5B-1CADC53DA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C8680-455E-40C7-85C8-BB27DF4AB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912" dirty="0"/>
              <a:t>So far, we have assumed that </a:t>
            </a:r>
            <a:r>
              <a:rPr lang="en-US" altLang="en-US" sz="2912" dirty="0">
                <a:solidFill>
                  <a:schemeClr val="accent2"/>
                </a:solidFill>
              </a:rPr>
              <a:t>no non-goal state looks better than another</a:t>
            </a:r>
          </a:p>
          <a:p>
            <a:r>
              <a:rPr lang="en-US" altLang="en-US" sz="2912" dirty="0"/>
              <a:t>Unrealistic</a:t>
            </a:r>
          </a:p>
          <a:p>
            <a:pPr lvl="1"/>
            <a:r>
              <a:rPr lang="en-US" altLang="en-US" sz="2382" dirty="0"/>
              <a:t>Even without knowing the road structure, some locations seem closer to the goal than others</a:t>
            </a:r>
          </a:p>
          <a:p>
            <a:pPr lvl="1"/>
            <a:r>
              <a:rPr lang="en-US" altLang="en-US" sz="2382" dirty="0"/>
              <a:t>Some states of the 8-puzzle seem closer to the goal than others</a:t>
            </a:r>
          </a:p>
          <a:p>
            <a:r>
              <a:rPr lang="en-US" altLang="en-US" sz="2912" dirty="0"/>
              <a:t>Makes sense to expand closer-seeming nodes first.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FE665-0EC2-4637-9CB6-82BF3D8A2B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D148A-0ADC-4B46-8470-2A4B6DC826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55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52B7-19F0-4DE1-B320-E9CD11EF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Best-first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6893B-12F4-47A0-A7EF-388BB3F3C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very general approach, in which we choose a node, </a:t>
            </a:r>
            <a:r>
              <a:rPr lang="en-US" i="1" dirty="0"/>
              <a:t>n</a:t>
            </a:r>
            <a:r>
              <a:rPr lang="en-US" dirty="0"/>
              <a:t>, with minimum value of some </a:t>
            </a:r>
            <a:r>
              <a:rPr lang="en-US" dirty="0">
                <a:solidFill>
                  <a:srgbClr val="FF0000"/>
                </a:solidFill>
              </a:rPr>
              <a:t>evaluation 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), which is usually a heuristic function. </a:t>
            </a:r>
          </a:p>
          <a:p>
            <a:r>
              <a:rPr lang="en-US" dirty="0"/>
              <a:t>Depending on </a:t>
            </a:r>
            <a:r>
              <a:rPr lang="en-US" i="1" dirty="0"/>
              <a:t>f</a:t>
            </a:r>
            <a:r>
              <a:rPr lang="en-US" dirty="0"/>
              <a:t>(n), we can have different best search algorithms.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D4480-0FE6-4A2D-9066-2B37C75AA4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04355-CE2B-4997-BD05-C0D5911EA8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489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2227-BCEC-47C9-B844-C4460143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best-first search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0C3A-4972-421B-850E-37226CDD8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11036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Step 1: Put the start node s and its heuristic value </a:t>
            </a:r>
            <a:r>
              <a:rPr lang="en-US" sz="2600" i="1" dirty="0"/>
              <a:t>f</a:t>
            </a:r>
            <a:r>
              <a:rPr lang="en-US" sz="2600" dirty="0"/>
              <a:t>(s) to </a:t>
            </a:r>
            <a:r>
              <a:rPr lang="en-US" sz="2600" b="1" dirty="0">
                <a:solidFill>
                  <a:srgbClr val="FF0000"/>
                </a:solidFill>
              </a:rPr>
              <a:t>frontier</a:t>
            </a:r>
            <a:r>
              <a:rPr lang="en-US" sz="2600" dirty="0"/>
              <a:t>. </a:t>
            </a:r>
          </a:p>
          <a:p>
            <a:pPr>
              <a:buNone/>
            </a:pPr>
            <a:r>
              <a:rPr lang="en-US" sz="2600" dirty="0"/>
              <a:t>Step 2: Take the node </a:t>
            </a:r>
            <a:r>
              <a:rPr lang="en-US" sz="2600" i="1" dirty="0"/>
              <a:t>n</a:t>
            </a:r>
            <a:r>
              <a:rPr lang="en-US" sz="2600" dirty="0"/>
              <a:t> (with best f(n)) from the top of the </a:t>
            </a:r>
            <a:r>
              <a:rPr lang="en-US" sz="2600" b="1" dirty="0">
                <a:solidFill>
                  <a:srgbClr val="FF0000"/>
                </a:solidFill>
              </a:rPr>
              <a:t>frontier </a:t>
            </a:r>
            <a:r>
              <a:rPr lang="en-US" sz="2600" dirty="0"/>
              <a:t>list. If </a:t>
            </a:r>
            <a:r>
              <a:rPr lang="en-US" sz="2600" b="1" dirty="0">
                <a:solidFill>
                  <a:srgbClr val="FF0000"/>
                </a:solidFill>
              </a:rPr>
              <a:t>frontier</a:t>
            </a:r>
            <a:r>
              <a:rPr lang="en-US" sz="2600" dirty="0"/>
              <a:t> is empty, </a:t>
            </a:r>
            <a:r>
              <a:rPr lang="en-US" sz="2600" dirty="0">
                <a:solidFill>
                  <a:srgbClr val="C00000"/>
                </a:solidFill>
              </a:rPr>
              <a:t>stop with failure</a:t>
            </a:r>
            <a:r>
              <a:rPr lang="en-US" sz="2600" dirty="0"/>
              <a:t>. If </a:t>
            </a:r>
            <a:r>
              <a:rPr lang="en-US" sz="2600" i="1" dirty="0"/>
              <a:t>n</a:t>
            </a:r>
            <a:r>
              <a:rPr lang="en-US" sz="2600" dirty="0"/>
              <a:t> is a goal node, </a:t>
            </a:r>
            <a:r>
              <a:rPr lang="en-US" sz="2600" dirty="0">
                <a:solidFill>
                  <a:srgbClr val="00B050"/>
                </a:solidFill>
              </a:rPr>
              <a:t>stop with success</a:t>
            </a:r>
            <a:r>
              <a:rPr lang="en-US" sz="2600" dirty="0"/>
              <a:t>. </a:t>
            </a:r>
          </a:p>
          <a:p>
            <a:pPr>
              <a:buNone/>
            </a:pPr>
            <a:r>
              <a:rPr lang="en-US" sz="2600" dirty="0"/>
              <a:t>Step 3: Expand n and get a set S of child nodes. Add n to </a:t>
            </a:r>
            <a:r>
              <a:rPr lang="en-US" sz="2600" b="1" dirty="0">
                <a:solidFill>
                  <a:srgbClr val="0000FF"/>
                </a:solidFill>
              </a:rPr>
              <a:t>explored</a:t>
            </a:r>
            <a:r>
              <a:rPr lang="en-US" sz="2600" dirty="0"/>
              <a:t>. </a:t>
            </a:r>
          </a:p>
          <a:p>
            <a:pPr>
              <a:buNone/>
            </a:pPr>
            <a:r>
              <a:rPr lang="en-US" sz="2600" dirty="0"/>
              <a:t>Step 4: For each n’ in S but not in the </a:t>
            </a:r>
            <a:r>
              <a:rPr lang="en-US" sz="2600" b="1" dirty="0">
                <a:solidFill>
                  <a:srgbClr val="0000FF"/>
                </a:solidFill>
              </a:rPr>
              <a:t>explored</a:t>
            </a:r>
            <a:r>
              <a:rPr lang="en-US" sz="2600" dirty="0"/>
              <a:t> list, estimate its heuristic value </a:t>
            </a:r>
            <a:r>
              <a:rPr lang="en-US" sz="2600" i="1" dirty="0"/>
              <a:t>f</a:t>
            </a:r>
            <a:r>
              <a:rPr lang="en-US" sz="2600" dirty="0"/>
              <a:t>(n’). If n’ is not in </a:t>
            </a:r>
            <a:r>
              <a:rPr lang="en-US" sz="2600" b="1" dirty="0">
                <a:solidFill>
                  <a:srgbClr val="FF0000"/>
                </a:solidFill>
              </a:rPr>
              <a:t>frontier</a:t>
            </a:r>
            <a:r>
              <a:rPr lang="en-US" sz="2600" dirty="0"/>
              <a:t>, put n’ along with the edge (</a:t>
            </a:r>
            <a:r>
              <a:rPr lang="en-US" sz="2600" dirty="0" err="1"/>
              <a:t>n,n</a:t>
            </a:r>
            <a:r>
              <a:rPr lang="en-US" sz="2600" dirty="0"/>
              <a:t>’) and </a:t>
            </a:r>
            <a:r>
              <a:rPr lang="en-US" sz="2600" i="1" dirty="0"/>
              <a:t>f</a:t>
            </a:r>
            <a:r>
              <a:rPr lang="en-US" sz="2600" dirty="0"/>
              <a:t>(n’) into </a:t>
            </a:r>
            <a:r>
              <a:rPr lang="en-US" sz="2600" b="1" dirty="0">
                <a:solidFill>
                  <a:srgbClr val="FF0000"/>
                </a:solidFill>
              </a:rPr>
              <a:t>frontier</a:t>
            </a:r>
            <a:r>
              <a:rPr lang="en-US" sz="2600" dirty="0"/>
              <a:t>; otherwise, if </a:t>
            </a:r>
            <a:r>
              <a:rPr lang="en-US" sz="2600" i="1" dirty="0"/>
              <a:t>f</a:t>
            </a:r>
            <a:r>
              <a:rPr lang="en-US" sz="2600" dirty="0"/>
              <a:t>(n’) is smaller than the old value </a:t>
            </a:r>
            <a:r>
              <a:rPr lang="en-US" sz="2600" i="1" dirty="0"/>
              <a:t>f</a:t>
            </a:r>
            <a:r>
              <a:rPr lang="en-US" sz="2600" dirty="0"/>
              <a:t>(n’), update n’ with the new edge and the new heuristic value. </a:t>
            </a:r>
          </a:p>
          <a:p>
            <a:pPr>
              <a:buNone/>
            </a:pPr>
            <a:r>
              <a:rPr lang="en-US" sz="2600" dirty="0"/>
              <a:t>Step 5: Sort nodes in </a:t>
            </a:r>
            <a:r>
              <a:rPr lang="en-US" sz="2600" b="1" dirty="0">
                <a:solidFill>
                  <a:srgbClr val="FF0000"/>
                </a:solidFill>
              </a:rPr>
              <a:t>frontier </a:t>
            </a:r>
            <a:r>
              <a:rPr lang="en-US" sz="2600" dirty="0"/>
              <a:t>according to the heuristic values of the nodes and return to Step 2.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C187FD-0875-41B6-B56F-102B6C3837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A0035-C899-4D86-A049-4771905C9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27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2D5B-B934-4B8B-9E3F-A056A76E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5D5B3-617B-458E-B575-0BF897C3DD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94E85-2FC7-4F57-838E-D4FDA4415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332F1-ECBF-43C7-B16B-23455BA26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220" y="2708920"/>
            <a:ext cx="3687140" cy="2770448"/>
          </a:xfrm>
          <a:prstGeom prst="rect">
            <a:avLst/>
          </a:prstGeom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6E831A69-279F-4BC1-ABC1-E82868E577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987029"/>
              </p:ext>
            </p:extLst>
          </p:nvPr>
        </p:nvGraphicFramePr>
        <p:xfrm>
          <a:off x="614002" y="2460088"/>
          <a:ext cx="7414197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341">
                  <a:extLst>
                    <a:ext uri="{9D8B030D-6E8A-4147-A177-3AD203B41FA5}">
                      <a16:colId xmlns:a16="http://schemas.microsoft.com/office/drawing/2014/main" val="3293046611"/>
                    </a:ext>
                  </a:extLst>
                </a:gridCol>
                <a:gridCol w="3480133">
                  <a:extLst>
                    <a:ext uri="{9D8B030D-6E8A-4147-A177-3AD203B41FA5}">
                      <a16:colId xmlns:a16="http://schemas.microsoft.com/office/drawing/2014/main" val="1034552761"/>
                    </a:ext>
                  </a:extLst>
                </a:gridCol>
                <a:gridCol w="3392723">
                  <a:extLst>
                    <a:ext uri="{9D8B030D-6E8A-4147-A177-3AD203B41FA5}">
                      <a16:colId xmlns:a16="http://schemas.microsoft.com/office/drawing/2014/main" val="673519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Frontier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Explored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81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{</a:t>
                      </a:r>
                      <a:r>
                        <a:rPr lang="en-US" sz="2200" b="1" dirty="0"/>
                        <a:t>(0,0)</a:t>
                      </a:r>
                      <a:r>
                        <a:rPr lang="en-US" sz="2200" dirty="0"/>
                        <a:t>,4}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125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{(1,0),3} {(0,1),3}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(0,0)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58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{(2,0),2} {(1,1),2} {(0,1),3}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(0,0) (1,0)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42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{(1,1),2} {(0,1),3}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(0,0) (1,0) (2,0)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1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{(2,1),1} {(1,2),1} {(0,1),3}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(0,0) (1,0) (2,0) (1,1)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15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{(2,2),0} {(1,2),1} {(0,1),3}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(0,0) (1,0) (2,0) (1,1) (2,1)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7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(2,2) </a:t>
                      </a:r>
                      <a:r>
                        <a:rPr lang="en-US" sz="2200" dirty="0"/>
                        <a:t>= goal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(0,0) (1,0) (2,0) (1,1) (2,1)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9440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3B192FF-DB68-49AA-AECA-C48E0C209C43}"/>
              </a:ext>
            </a:extLst>
          </p:cNvPr>
          <p:cNvSpPr txBox="1"/>
          <p:nvPr/>
        </p:nvSpPr>
        <p:spPr>
          <a:xfrm>
            <a:off x="551384" y="159279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dirty="0"/>
              <a:t>Start node= (0,0) and goal node = (2,2)</a:t>
            </a:r>
          </a:p>
        </p:txBody>
      </p:sp>
    </p:spTree>
    <p:extLst>
      <p:ext uri="{BB962C8B-B14F-4D97-AF65-F5344CB8AC3E}">
        <p14:creationId xmlns:p14="http://schemas.microsoft.com/office/powerpoint/2010/main" val="3411393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D6555-5F4F-4BD3-A8BB-6D4629BD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6F950-1E21-4EB1-B588-0609D46A8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6773"/>
            <a:ext cx="10972800" cy="4754154"/>
          </a:xfrm>
        </p:spPr>
        <p:txBody>
          <a:bodyPr/>
          <a:lstStyle/>
          <a:p>
            <a:pPr>
              <a:lnSpc>
                <a:spcPct val="104000"/>
              </a:lnSpc>
            </a:pPr>
            <a:r>
              <a:rPr lang="en-US" altLang="en-US" sz="2600" dirty="0"/>
              <a:t>Key notion: </a:t>
            </a:r>
            <a:r>
              <a:rPr lang="en-US" altLang="en-US" sz="2600" dirty="0">
                <a:solidFill>
                  <a:srgbClr val="006600"/>
                </a:solidFill>
              </a:rPr>
              <a:t>heuristic function</a:t>
            </a:r>
            <a:r>
              <a:rPr lang="en-US" altLang="en-US" sz="2600" dirty="0"/>
              <a:t> </a:t>
            </a:r>
            <a:r>
              <a:rPr lang="en-US" altLang="en-US" sz="2600" i="1" dirty="0"/>
              <a:t>h</a:t>
            </a:r>
            <a:r>
              <a:rPr lang="en-US" altLang="en-US" sz="2600" dirty="0"/>
              <a:t>(n) gives an estimate of the distance from </a:t>
            </a:r>
            <a:r>
              <a:rPr lang="en-US" altLang="en-US" sz="2600" i="1" dirty="0"/>
              <a:t>n</a:t>
            </a:r>
            <a:r>
              <a:rPr lang="en-US" altLang="en-US" sz="2600" dirty="0"/>
              <a:t> to the goal</a:t>
            </a:r>
          </a:p>
          <a:p>
            <a:pPr lvl="1">
              <a:lnSpc>
                <a:spcPct val="104000"/>
              </a:lnSpc>
            </a:pPr>
            <a:r>
              <a:rPr lang="en-US" altLang="en-US" sz="2030" i="1" dirty="0"/>
              <a:t>h</a:t>
            </a:r>
            <a:r>
              <a:rPr lang="en-US" altLang="en-US" sz="2030" dirty="0"/>
              <a:t>(</a:t>
            </a:r>
            <a:r>
              <a:rPr lang="en-US" altLang="en-US" sz="2030" i="1" dirty="0"/>
              <a:t>n</a:t>
            </a:r>
            <a:r>
              <a:rPr lang="en-US" altLang="en-US" sz="2030" dirty="0"/>
              <a:t>) = 0 for goal nodes</a:t>
            </a:r>
          </a:p>
          <a:p>
            <a:pPr lvl="1">
              <a:lnSpc>
                <a:spcPct val="104000"/>
              </a:lnSpc>
            </a:pPr>
            <a:r>
              <a:rPr lang="en-US" altLang="en-US" sz="2159" dirty="0"/>
              <a:t>E.g., </a:t>
            </a:r>
            <a:r>
              <a:rPr lang="en-US" altLang="en-US" sz="2159" dirty="0">
                <a:solidFill>
                  <a:srgbClr val="006600"/>
                </a:solidFill>
              </a:rPr>
              <a:t>straight-line distance</a:t>
            </a:r>
            <a:r>
              <a:rPr lang="en-US" altLang="en-US" sz="2159" dirty="0"/>
              <a:t> for traveling problem</a:t>
            </a:r>
          </a:p>
          <a:p>
            <a:endParaRPr lang="en-US" altLang="en-US" sz="2559" dirty="0"/>
          </a:p>
          <a:p>
            <a:endParaRPr lang="en-US" altLang="en-US" sz="2559" dirty="0"/>
          </a:p>
          <a:p>
            <a:endParaRPr lang="en-US" altLang="en-US" sz="2559" dirty="0"/>
          </a:p>
          <a:p>
            <a:endParaRPr lang="en-US" altLang="en-US" sz="2400" dirty="0"/>
          </a:p>
          <a:p>
            <a:r>
              <a:rPr lang="en-US" altLang="en-US" sz="2400" dirty="0"/>
              <a:t>Say: h(A) = 9, h(B) = 8, h(C) = 9, h(D) = 6, h(E) = 3, h(F) = 0</a:t>
            </a:r>
          </a:p>
          <a:p>
            <a:pPr lvl="1"/>
            <a:r>
              <a:rPr lang="en-US" altLang="en-US" sz="2000" dirty="0"/>
              <a:t>We’re adding something new to the problem!</a:t>
            </a:r>
          </a:p>
          <a:p>
            <a:r>
              <a:rPr lang="en-US" altLang="en-US" sz="2400" dirty="0"/>
              <a:t>We can use heuristic to decide which nodes to expand first</a:t>
            </a:r>
          </a:p>
          <a:p>
            <a:pPr>
              <a:lnSpc>
                <a:spcPct val="104000"/>
              </a:lnSpc>
            </a:pPr>
            <a:endParaRPr lang="en-US" altLang="en-US" sz="2559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5F9E2-9163-42BD-8EFB-2FC9A0595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4C089-6B87-4C6E-9AF8-8613A8290B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3A29D68C-BD72-4698-A267-F8AB5E98A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931" y="4130035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1CEC350-BE79-4F2E-BAA7-E9C5C6A6A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498" y="4112261"/>
            <a:ext cx="413896" cy="4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en-US" sz="2471" b="1" dirty="0"/>
              <a:t>A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86D89063-C443-4DA6-8504-8175D9CD7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695" y="3243370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7DB55ED2-A3C8-4A17-BF09-BBB2C3A54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896" y="3244467"/>
            <a:ext cx="413896" cy="4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en-US" sz="2471" b="1" dirty="0"/>
              <a:t>B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820482DF-8C63-4206-B82D-28F121FA0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8989" y="3102369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638BFA34-4347-4B30-8275-138233C6E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896" y="3100451"/>
            <a:ext cx="413896" cy="4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en-US" sz="2471" b="1" dirty="0"/>
              <a:t>C</a:t>
            </a: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5F746D2B-CE84-40D6-8025-3F2DDCA43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614" y="3903116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41C893D-AFBA-42BD-ADA6-D9C8021FA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850" y="3849889"/>
            <a:ext cx="378630" cy="4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en-US" sz="2471" b="1" dirty="0"/>
              <a:t>F</a:t>
            </a: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0FFABB20-04FF-41F2-9709-33E68A2ED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203" y="4373763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EF109C6C-40A7-4F5C-8B37-109DDDAEA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920" y="4365104"/>
            <a:ext cx="413896" cy="4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en-US" sz="2471" b="1" dirty="0"/>
              <a:t>D</a:t>
            </a: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4D99BAF9-C939-4337-AC40-F68CF9846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144" y="4239292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37AA079B-61D1-4C81-80E1-ACAEBE332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076" y="4216575"/>
            <a:ext cx="396262" cy="4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en-US" sz="2471" b="1" dirty="0"/>
              <a:t>E</a:t>
            </a:r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29EEE3D8-D710-4B47-BBCA-95E7A1B97A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64144" y="3648182"/>
            <a:ext cx="721378" cy="53788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2D2A582D-64BE-4E38-8DA7-8B517854A2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59635" y="3306024"/>
            <a:ext cx="876861" cy="7321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9D05A30E-2E02-42BC-8779-3B5BCEBE8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7932" y="3558882"/>
            <a:ext cx="137272" cy="62620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3FA7D880-BC3E-4792-BB9E-019DA1C39F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144" y="3513712"/>
            <a:ext cx="2420471" cy="53788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7158DEA8-59CD-44B6-AFB6-58816F729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1379" y="4387770"/>
            <a:ext cx="806824" cy="20170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765D3ED4-9928-4F37-92AE-383A8CCF7B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8850" y="4455005"/>
            <a:ext cx="941294" cy="13447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DA1A323B-8DF3-48BB-B3C2-7C79432CDD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20791" y="4186064"/>
            <a:ext cx="806824" cy="20170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057F40CF-4DD7-44B3-945B-F9A906174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344" y="4407979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3</a:t>
            </a: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50EDF781-D077-4912-A45A-93D9FA736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723" y="4478652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4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1A7670AD-CB86-43B5-A83A-EFB434DE1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188" y="4211145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4</a:t>
            </a:r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839A8597-DDD1-417B-8BEE-B16D3CA85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428" y="3774282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3</a:t>
            </a:r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7123A2F1-B103-43AB-A625-11F1FF19A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6270" y="3299525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9</a:t>
            </a: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1FFF007E-D8CE-4E93-8961-BA6895E7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6012" y="3294935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2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F40B0661-1953-47A9-8B90-59F752B0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065" y="3492627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2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4B0288DA-8FAA-49ED-922C-E5A4F7639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938" y="4107306"/>
            <a:ext cx="1534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400" dirty="0"/>
              <a:t>start state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68325407-0C29-458B-A46B-40436EAA7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670" y="3715418"/>
            <a:ext cx="1519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400" dirty="0"/>
              <a:t>goal state</a:t>
            </a:r>
          </a:p>
        </p:txBody>
      </p:sp>
    </p:spTree>
    <p:extLst>
      <p:ext uri="{BB962C8B-B14F-4D97-AF65-F5344CB8AC3E}">
        <p14:creationId xmlns:p14="http://schemas.microsoft.com/office/powerpoint/2010/main" val="176838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0A39-39DC-4A13-BC9E-840092AC1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Greedy best-first search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45F9C-485B-4283-9392-D43912386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17639"/>
            <a:ext cx="5752665" cy="4713287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Greedy best-first search: </a:t>
            </a:r>
            <a:r>
              <a:rPr lang="en-US" altLang="en-US" sz="2800" dirty="0"/>
              <a:t>expand nodes with lowest h values first, e.g., f(n) = h(n). </a:t>
            </a:r>
          </a:p>
          <a:p>
            <a:pPr lvl="1"/>
            <a:r>
              <a:rPr lang="en-US" altLang="en-US" sz="2400" dirty="0"/>
              <a:t>Recall: h(A) = 9, h(B) = 8, h(C) = 9, h(D) = 6, h(E) = 3, h(F) = 0</a:t>
            </a:r>
          </a:p>
          <a:p>
            <a:r>
              <a:rPr lang="en-US" altLang="en-US" sz="2800" dirty="0"/>
              <a:t>Rapidly finds the optimal solution!</a:t>
            </a:r>
          </a:p>
          <a:p>
            <a:r>
              <a:rPr lang="en-US" altLang="en-US" sz="2800" dirty="0"/>
              <a:t>Does it always?</a:t>
            </a:r>
          </a:p>
          <a:p>
            <a:endParaRPr lang="en-US" altLang="en-US" sz="32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B8109-AAD0-4F2D-B803-E0CDCAB34F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2BEAB-D91B-40F9-89F0-E64CE8CFEA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6" name="Oval 33">
            <a:extLst>
              <a:ext uri="{FF2B5EF4-FFF2-40B4-BE49-F238E27FC236}">
                <a16:creationId xmlns:a16="http://schemas.microsoft.com/office/drawing/2014/main" id="{B84CE4EA-DB88-49AF-BF5B-306B500CE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96" y="1750858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7" name="Line 34">
            <a:extLst>
              <a:ext uri="{FF2B5EF4-FFF2-40B4-BE49-F238E27FC236}">
                <a16:creationId xmlns:a16="http://schemas.microsoft.com/office/drawing/2014/main" id="{A8E0CB8F-FC3A-416B-BF5E-A52ADCC2D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8308" y="2134659"/>
            <a:ext cx="1008529" cy="87405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8" name="Line 35">
            <a:extLst>
              <a:ext uri="{FF2B5EF4-FFF2-40B4-BE49-F238E27FC236}">
                <a16:creationId xmlns:a16="http://schemas.microsoft.com/office/drawing/2014/main" id="{C61BF464-B794-4036-B934-8EA4ECD318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3602" y="2134659"/>
            <a:ext cx="1008529" cy="87405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9" name="Text Box 36">
            <a:extLst>
              <a:ext uri="{FF2B5EF4-FFF2-40B4-BE49-F238E27FC236}">
                <a16:creationId xmlns:a16="http://schemas.microsoft.com/office/drawing/2014/main" id="{CD3239BB-4E20-4B95-8105-05D93C468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6695" y="1616388"/>
            <a:ext cx="1531188" cy="6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1588" b="1" dirty="0"/>
              <a:t>state = A, </a:t>
            </a:r>
          </a:p>
          <a:p>
            <a:pPr>
              <a:buNone/>
            </a:pPr>
            <a:r>
              <a:rPr lang="en-US" altLang="en-US" sz="1588" b="1" dirty="0"/>
              <a:t>cost = 0, h = 9</a:t>
            </a:r>
          </a:p>
        </p:txBody>
      </p:sp>
      <p:sp>
        <p:nvSpPr>
          <p:cNvPr id="10" name="Oval 37">
            <a:extLst>
              <a:ext uri="{FF2B5EF4-FFF2-40B4-BE49-F238E27FC236}">
                <a16:creationId xmlns:a16="http://schemas.microsoft.com/office/drawing/2014/main" id="{FC8FCE16-EBF7-4A3E-A5A7-4E5EA7CBB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190" y="2961093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11" name="Text Box 38">
            <a:extLst>
              <a:ext uri="{FF2B5EF4-FFF2-40B4-BE49-F238E27FC236}">
                <a16:creationId xmlns:a16="http://schemas.microsoft.com/office/drawing/2014/main" id="{E4213204-450D-43C3-B201-DB08E42C1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543" y="2893858"/>
            <a:ext cx="1531188" cy="6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1588" b="1" dirty="0"/>
              <a:t>state = B, </a:t>
            </a:r>
          </a:p>
          <a:p>
            <a:pPr>
              <a:buNone/>
            </a:pPr>
            <a:r>
              <a:rPr lang="en-US" altLang="en-US" sz="1588" b="1" dirty="0"/>
              <a:t>cost = 3, h = 8</a:t>
            </a:r>
          </a:p>
        </p:txBody>
      </p:sp>
      <p:sp>
        <p:nvSpPr>
          <p:cNvPr id="12" name="Oval 39">
            <a:extLst>
              <a:ext uri="{FF2B5EF4-FFF2-40B4-BE49-F238E27FC236}">
                <a16:creationId xmlns:a16="http://schemas.microsoft.com/office/drawing/2014/main" id="{75ED0ABE-C921-4FD3-9DC3-D53094588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962" y="2961093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id="{D503A496-7C3C-400D-BE77-A8FE3BEC2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1811" y="2893858"/>
            <a:ext cx="1531188" cy="6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1588" b="1" dirty="0"/>
              <a:t>state = D, </a:t>
            </a:r>
          </a:p>
          <a:p>
            <a:pPr>
              <a:buNone/>
            </a:pPr>
            <a:r>
              <a:rPr lang="en-US" altLang="en-US" sz="1588" b="1" dirty="0"/>
              <a:t>cost = 3, h = 6</a:t>
            </a:r>
          </a:p>
        </p:txBody>
      </p:sp>
      <p:sp>
        <p:nvSpPr>
          <p:cNvPr id="14" name="Text Box 50">
            <a:extLst>
              <a:ext uri="{FF2B5EF4-FFF2-40B4-BE49-F238E27FC236}">
                <a16:creationId xmlns:a16="http://schemas.microsoft.com/office/drawing/2014/main" id="{50E37723-C36F-4FFC-BADF-B6862C312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312" y="1524516"/>
            <a:ext cx="1534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start state</a:t>
            </a:r>
          </a:p>
        </p:txBody>
      </p:sp>
      <p:sp>
        <p:nvSpPr>
          <p:cNvPr id="15" name="Line 51">
            <a:extLst>
              <a:ext uri="{FF2B5EF4-FFF2-40B4-BE49-F238E27FC236}">
                <a16:creationId xmlns:a16="http://schemas.microsoft.com/office/drawing/2014/main" id="{1282D217-6086-4D72-8282-B4191543D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20881" y="3459755"/>
            <a:ext cx="0" cy="80682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16" name="Oval 52">
            <a:extLst>
              <a:ext uri="{FF2B5EF4-FFF2-40B4-BE49-F238E27FC236}">
                <a16:creationId xmlns:a16="http://schemas.microsoft.com/office/drawing/2014/main" id="{65A15EA9-A3A2-4719-B261-B930B1272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5168" y="4286189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17" name="Text Box 53">
            <a:extLst>
              <a:ext uri="{FF2B5EF4-FFF2-40B4-BE49-F238E27FC236}">
                <a16:creationId xmlns:a16="http://schemas.microsoft.com/office/drawing/2014/main" id="{96ABB24A-03FC-4F9A-B578-E64E81E5B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7815" y="4160431"/>
            <a:ext cx="1531188" cy="6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1588" b="1" dirty="0"/>
              <a:t>state = E, </a:t>
            </a:r>
          </a:p>
          <a:p>
            <a:pPr>
              <a:buNone/>
            </a:pPr>
            <a:r>
              <a:rPr lang="en-US" altLang="en-US" sz="1588" b="1" dirty="0"/>
              <a:t>cost = 7, h = 3</a:t>
            </a:r>
          </a:p>
        </p:txBody>
      </p:sp>
      <p:sp>
        <p:nvSpPr>
          <p:cNvPr id="18" name="Line 54">
            <a:extLst>
              <a:ext uri="{FF2B5EF4-FFF2-40B4-BE49-F238E27FC236}">
                <a16:creationId xmlns:a16="http://schemas.microsoft.com/office/drawing/2014/main" id="{CF22A553-2A47-4831-B0F7-03DC8AB4B68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278" y="4737225"/>
            <a:ext cx="0" cy="80682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19" name="Oval 55">
            <a:extLst>
              <a:ext uri="{FF2B5EF4-FFF2-40B4-BE49-F238E27FC236}">
                <a16:creationId xmlns:a16="http://schemas.microsoft.com/office/drawing/2014/main" id="{2EE781DF-26ED-4DFC-9084-D836081F2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565" y="5563660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20" name="Text Box 56">
            <a:extLst>
              <a:ext uri="{FF2B5EF4-FFF2-40B4-BE49-F238E27FC236}">
                <a16:creationId xmlns:a16="http://schemas.microsoft.com/office/drawing/2014/main" id="{CB31468C-012C-4C29-BF12-D235CA3F5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0831" y="5448799"/>
            <a:ext cx="1633781" cy="6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1588" b="1" dirty="0"/>
              <a:t>state = F, </a:t>
            </a:r>
          </a:p>
          <a:p>
            <a:pPr>
              <a:buNone/>
            </a:pPr>
            <a:r>
              <a:rPr lang="en-US" altLang="en-US" sz="1588" b="1" dirty="0"/>
              <a:t>cost = 11, h = 0</a:t>
            </a:r>
          </a:p>
        </p:txBody>
      </p:sp>
      <p:sp>
        <p:nvSpPr>
          <p:cNvPr id="21" name="Text Box 50">
            <a:extLst>
              <a:ext uri="{FF2B5EF4-FFF2-40B4-BE49-F238E27FC236}">
                <a16:creationId xmlns:a16="http://schemas.microsoft.com/office/drawing/2014/main" id="{C9DF04D0-E5D7-4D5B-8055-38DAA8E6F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231" y="5625466"/>
            <a:ext cx="16049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goal state!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D59D416-2D87-4B74-A82C-782AF0BE8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647" y="5066347"/>
            <a:ext cx="4352000" cy="106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7" grpId="0"/>
      <p:bldP spid="20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38BFE-0A94-4E42-9A1E-83EDC539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example of greedy </a:t>
            </a:r>
            <a:r>
              <a:rPr lang="en-US" altLang="en-US" dirty="0">
                <a:solidFill>
                  <a:schemeClr val="accent2"/>
                </a:solidFill>
              </a:rPr>
              <a:t>best-first search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BE344-1917-4C8B-8460-3735A513E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Say: </a:t>
            </a:r>
            <a:r>
              <a:rPr lang="en-US" altLang="en-US" sz="2800" dirty="0"/>
              <a:t>h(A) = 9, h(B) = 5, h(D) = 6, h(E) = 3, h(F) = 0</a:t>
            </a:r>
          </a:p>
          <a:p>
            <a:r>
              <a:rPr lang="en-US" altLang="en-US" sz="3200" dirty="0">
                <a:solidFill>
                  <a:srgbClr val="FF0000"/>
                </a:solidFill>
              </a:rPr>
              <a:t>Problem</a:t>
            </a:r>
            <a:r>
              <a:rPr lang="en-US" altLang="en-US" sz="3200" dirty="0"/>
              <a:t>: greedy evaluates the promise of a node only by how far is left to go, i.e., h(n), but does not take the cost occurred already into account.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ED28B-B798-46D4-8F17-D07A139C9B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E36E8-034D-488F-A63F-27A688B36F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B4EE0CDF-43E0-49B3-9E4F-8A193E0B3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730" y="5174151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C650DEF-7FA4-46B5-9B1D-824CBE78F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716" y="5136433"/>
            <a:ext cx="413896" cy="4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en-US" sz="2471" b="1" dirty="0"/>
              <a:t>A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459AE923-2397-4C11-A247-8C7C61AED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9328" y="3854658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26C13684-BA5F-41DC-93AC-5C10C1AE4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928" y="3840289"/>
            <a:ext cx="413896" cy="4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en-US" sz="2471" b="1" dirty="0"/>
              <a:t>B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797EE9B2-1A18-411E-96E0-D53D94285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413" y="4947232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C70854F5-603B-4601-B646-1A1FF397F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649" y="4956413"/>
            <a:ext cx="378630" cy="4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en-US" sz="2471" b="1" dirty="0"/>
              <a:t>F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74797965-95DA-4AAD-96BF-052248234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002" y="5417879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D9E90B29-3DDF-4A8D-9D86-8DD7EE4C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860" y="5388461"/>
            <a:ext cx="413896" cy="4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en-US" sz="2471" b="1" dirty="0"/>
              <a:t>D</a:t>
            </a: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77A57C0E-2F19-414C-ABBF-C6E10F2DC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943" y="5283408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BF0769A6-F0A3-494D-90AC-4E824ABC0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016" y="5280449"/>
            <a:ext cx="396262" cy="4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en-US" sz="2471" b="1" dirty="0"/>
              <a:t>E</a:t>
            </a: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F9E3B6D8-3FA3-477E-92C2-715B1B6D18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1943" y="4204842"/>
            <a:ext cx="1497386" cy="10253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5893292E-E6B8-489F-9C39-007E2CDD1C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9976" y="4204842"/>
            <a:ext cx="1595438" cy="89086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3EBE46B7-EC06-4F80-B89B-AE2D319F0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9178" y="5431886"/>
            <a:ext cx="806824" cy="20170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19" name="Line 21">
            <a:extLst>
              <a:ext uri="{FF2B5EF4-FFF2-40B4-BE49-F238E27FC236}">
                <a16:creationId xmlns:a16="http://schemas.microsoft.com/office/drawing/2014/main" id="{EB605155-21DC-4249-A2A6-9ECBF4C8BC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6649" y="5499121"/>
            <a:ext cx="941294" cy="13447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4039F044-248F-4C20-9843-87E5901F52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8590" y="5230180"/>
            <a:ext cx="806824" cy="20170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EEFFC098-5E2C-4ABE-83D9-983B442B3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612" y="5499122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3</a:t>
            </a: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E409A407-E6FE-48A2-9AE9-976F2184C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789" y="5566357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4</a:t>
            </a: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7DD01634-2FE0-4140-8CE4-E0E3D2C94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574" y="5295089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4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4BE347E1-6B90-4156-B64C-E9DEF3D3C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138" y="4234209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7</a:t>
            </a:r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90D47037-DF30-4312-877E-4EEA0291E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046" y="4190572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6</a:t>
            </a: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B5E37C54-4CB9-46E5-9100-0B3076DA9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020" y="4747416"/>
            <a:ext cx="1534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400" dirty="0"/>
              <a:t>start state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ECCA0D74-2D6C-452C-8128-913743CE2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374" y="4412865"/>
            <a:ext cx="1519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400" dirty="0"/>
              <a:t>goal state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E4CE9E0-C022-4985-AC1D-BA37FB1E4D12}"/>
                  </a:ext>
                </a:extLst>
              </p14:cNvPr>
              <p14:cNvContentPartPr/>
              <p14:nvPr/>
            </p14:nvContentPartPr>
            <p14:xfrm>
              <a:off x="4096910" y="4469762"/>
              <a:ext cx="3121200" cy="804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E4CE9E0-C022-4985-AC1D-BA37FB1E4D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8270" y="4460762"/>
                <a:ext cx="3138840" cy="8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FC74D7A-C73D-446B-A872-B31412352832}"/>
                  </a:ext>
                </a:extLst>
              </p14:cNvPr>
              <p14:cNvContentPartPr/>
              <p14:nvPr/>
            </p14:nvContentPartPr>
            <p14:xfrm>
              <a:off x="4220750" y="5320082"/>
              <a:ext cx="455760" cy="134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FC74D7A-C73D-446B-A872-B314123528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12110" y="5311442"/>
                <a:ext cx="473400" cy="1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843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Search problem</a:t>
            </a:r>
          </a:p>
          <a:p>
            <a:pPr>
              <a:spcBef>
                <a:spcPts val="600"/>
              </a:spcBef>
            </a:pPr>
            <a:r>
              <a:rPr lang="en-US" dirty="0"/>
              <a:t>Uninformed search without cost</a:t>
            </a:r>
          </a:p>
          <a:p>
            <a:pPr>
              <a:spcBef>
                <a:spcPts val="600"/>
              </a:spcBef>
            </a:pPr>
            <a:r>
              <a:rPr lang="en-US" dirty="0"/>
              <a:t>Uninformed search with cost</a:t>
            </a:r>
          </a:p>
          <a:p>
            <a:pPr>
              <a:spcBef>
                <a:spcPts val="600"/>
              </a:spcBef>
            </a:pPr>
            <a:r>
              <a:rPr lang="en-US" dirty="0"/>
              <a:t>Informed search</a:t>
            </a:r>
          </a:p>
          <a:p>
            <a:pPr>
              <a:spcBef>
                <a:spcPts val="600"/>
              </a:spcBef>
            </a:pPr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4579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070F-7BCF-4A1B-87B6-3C3AB573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C10D4-5632-43B8-9415-B8BCD95B1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600" dirty="0"/>
              <a:t>Let </a:t>
            </a:r>
            <a:r>
              <a:rPr lang="en-US" altLang="en-US" sz="2600" dirty="0">
                <a:solidFill>
                  <a:srgbClr val="00863D"/>
                </a:solidFill>
              </a:rPr>
              <a:t>g(n)</a:t>
            </a:r>
            <a:r>
              <a:rPr lang="en-US" altLang="en-US" sz="2600" dirty="0"/>
              <a:t> be cost incurred already on path to n</a:t>
            </a:r>
          </a:p>
          <a:p>
            <a:pPr>
              <a:spcBef>
                <a:spcPts val="600"/>
              </a:spcBef>
            </a:pPr>
            <a:r>
              <a:rPr lang="en-US" altLang="en-US" sz="2600" dirty="0"/>
              <a:t>Expand nodes with </a:t>
            </a:r>
            <a:r>
              <a:rPr lang="en-US" altLang="en-US" sz="2600" dirty="0">
                <a:solidFill>
                  <a:srgbClr val="FF0000"/>
                </a:solidFill>
              </a:rPr>
              <a:t>lowest f(n) </a:t>
            </a:r>
            <a:r>
              <a:rPr lang="en-US" altLang="en-US" sz="2600" dirty="0">
                <a:solidFill>
                  <a:srgbClr val="0000FF"/>
                </a:solidFill>
              </a:rPr>
              <a:t>= g(n) + h(n) </a:t>
            </a:r>
            <a:r>
              <a:rPr lang="en-US" altLang="en-US" sz="2600" dirty="0"/>
              <a:t>first</a:t>
            </a:r>
          </a:p>
          <a:p>
            <a:pPr>
              <a:spcBef>
                <a:spcPts val="2400"/>
              </a:spcBef>
            </a:pPr>
            <a:r>
              <a:rPr lang="en-US" altLang="en-US" sz="2600" dirty="0"/>
              <a:t>Say: h(A) = 9, h(B) = 5, h(D) = 6, h(E) = 3, h(F) = 0</a:t>
            </a:r>
          </a:p>
          <a:p>
            <a:pPr lvl="1">
              <a:spcBef>
                <a:spcPts val="600"/>
              </a:spcBef>
            </a:pPr>
            <a:r>
              <a:rPr lang="en-US" altLang="en-US" sz="2200" dirty="0"/>
              <a:t>Note: if h=0 everywhere, then just uniform cost search</a:t>
            </a:r>
          </a:p>
          <a:p>
            <a:endParaRPr lang="en-US" altLang="en-US" sz="32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234E3-BE39-414C-A0F0-0D05F67521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0E515-CA4D-4D5C-9C45-5596D28724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01F04945-4CAF-4B2C-AB46-5525B18DF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730" y="5086898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3427D0E-1157-4FE5-B558-A9E5BBE2F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716" y="5049180"/>
            <a:ext cx="413896" cy="4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en-US" sz="2471" b="1" dirty="0"/>
              <a:t>A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1A91894-97E8-4BA5-8A62-079F4ABE1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9328" y="3767405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FD9AC0F4-6AF0-4C01-9CDD-7D27C95EA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928" y="3753036"/>
            <a:ext cx="413896" cy="4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en-US" sz="2471" b="1" dirty="0"/>
              <a:t>B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503D082F-DD63-4DC6-A2D8-B55CF5021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413" y="4859979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6C1FA7B5-00F5-4F16-B3A8-159CE5D28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649" y="4869160"/>
            <a:ext cx="378630" cy="4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en-US" sz="2471" b="1" dirty="0"/>
              <a:t>F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664FA375-2DA7-4C35-8E12-7EE7F7ED5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002" y="5330626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5C32C5D0-36DA-496D-9C28-4C833BE8D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860" y="5301208"/>
            <a:ext cx="413896" cy="4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en-US" sz="2471" b="1" dirty="0"/>
              <a:t>D</a:t>
            </a: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A57544C4-B192-4B05-B338-FDC1842F0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943" y="5196155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C94CB338-D25B-46E7-A0D2-651A8557C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016" y="5193196"/>
            <a:ext cx="396262" cy="4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en-US" sz="2471" b="1" dirty="0"/>
              <a:t>E</a:t>
            </a: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02731BB-2011-4B3C-88BA-181926C844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1943" y="4117589"/>
            <a:ext cx="1497386" cy="10253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97F598EF-0350-40A3-8518-1B0FE31E9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9976" y="4117589"/>
            <a:ext cx="1595438" cy="89086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1B919A7E-B34B-4B71-9719-6911913F89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9178" y="5344633"/>
            <a:ext cx="806824" cy="20170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19" name="Line 21">
            <a:extLst>
              <a:ext uri="{FF2B5EF4-FFF2-40B4-BE49-F238E27FC236}">
                <a16:creationId xmlns:a16="http://schemas.microsoft.com/office/drawing/2014/main" id="{D2CA29B1-B113-4ED2-BF5F-D937C990C1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6649" y="5411868"/>
            <a:ext cx="941294" cy="13447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9E30EDD5-CDCD-4F6B-B1DF-103A9AE301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8590" y="5142927"/>
            <a:ext cx="806824" cy="20170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DE86C02D-F86B-4AB1-AB6C-903D509F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612" y="5411869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3</a:t>
            </a: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D3E7537F-52B2-4BA4-8D01-06440F510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789" y="5479104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4</a:t>
            </a: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6B366F8F-6D74-4657-B71E-2ACC53F91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574" y="5207836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4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168055E1-E36D-4C4B-9C72-4B57D4B8E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138" y="4162201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7</a:t>
            </a:r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E38D1146-DFB6-45A0-86A8-4E9F713C0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046" y="4103319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6</a:t>
            </a: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A6CA5575-0251-46C1-9464-4AA4D347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020" y="4660163"/>
            <a:ext cx="1534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400" dirty="0"/>
              <a:t>start state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4B537AF1-0E18-4B91-8DEC-70D233082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374" y="4325612"/>
            <a:ext cx="1519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400" dirty="0"/>
              <a:t>goal state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E50EFA2-B8C0-48B4-98F4-5BE89502F64F}"/>
              </a:ext>
            </a:extLst>
          </p:cNvPr>
          <p:cNvGrpSpPr/>
          <p:nvPr/>
        </p:nvGrpSpPr>
        <p:grpSpPr>
          <a:xfrm>
            <a:off x="4185830" y="4400642"/>
            <a:ext cx="3186720" cy="987480"/>
            <a:chOff x="4185830" y="4400642"/>
            <a:chExt cx="3186720" cy="98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63FC3FF-E14A-4C89-A5DE-12B64163D746}"/>
                    </a:ext>
                  </a:extLst>
                </p14:cNvPr>
                <p14:cNvContentPartPr/>
                <p14:nvPr/>
              </p14:nvContentPartPr>
              <p14:xfrm>
                <a:off x="4185830" y="4400642"/>
                <a:ext cx="1145520" cy="754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63FC3FF-E14A-4C89-A5DE-12B64163D74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76830" y="4392002"/>
                  <a:ext cx="1163160" cy="77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0EB4BC1-405B-4FE7-B88A-CDC286686AB5}"/>
                    </a:ext>
                  </a:extLst>
                </p14:cNvPr>
                <p14:cNvContentPartPr/>
                <p14:nvPr/>
              </p14:nvContentPartPr>
              <p14:xfrm>
                <a:off x="4276190" y="5175362"/>
                <a:ext cx="486720" cy="152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0EB4BC1-405B-4FE7-B88A-CDC286686A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67190" y="5166362"/>
                  <a:ext cx="504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A2C9735-8EBA-4C9D-AB0C-1757C466F789}"/>
                    </a:ext>
                  </a:extLst>
                </p14:cNvPr>
                <p14:cNvContentPartPr/>
                <p14:nvPr/>
              </p14:nvContentPartPr>
              <p14:xfrm>
                <a:off x="5374910" y="5298482"/>
                <a:ext cx="828720" cy="89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A2C9735-8EBA-4C9D-AB0C-1757C466F78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65910" y="5289842"/>
                  <a:ext cx="846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666E9DC-A529-45DF-81DE-A163737016ED}"/>
                    </a:ext>
                  </a:extLst>
                </p14:cNvPr>
                <p14:cNvContentPartPr/>
                <p14:nvPr/>
              </p14:nvContentPartPr>
              <p14:xfrm>
                <a:off x="6616910" y="5222162"/>
                <a:ext cx="21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666E9DC-A529-45DF-81DE-A163737016E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07910" y="5213162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0A5156E-934A-455C-8206-4758F6ED1589}"/>
                    </a:ext>
                  </a:extLst>
                </p14:cNvPr>
                <p14:cNvContentPartPr/>
                <p14:nvPr/>
              </p14:nvContentPartPr>
              <p14:xfrm>
                <a:off x="6605390" y="5060162"/>
                <a:ext cx="767160" cy="169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0A5156E-934A-455C-8206-4758F6ED15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96390" y="5051162"/>
                  <a:ext cx="784800" cy="187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D59FBC4-80F1-43DA-84E9-3B78B54FC178}"/>
              </a:ext>
            </a:extLst>
          </p:cNvPr>
          <p:cNvSpPr txBox="1"/>
          <p:nvPr/>
        </p:nvSpPr>
        <p:spPr>
          <a:xfrm>
            <a:off x="8976320" y="1606379"/>
            <a:ext cx="2739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But</a:t>
            </a:r>
            <a:r>
              <a:rPr lang="en-US" dirty="0"/>
              <a:t> </a:t>
            </a:r>
            <a:r>
              <a:rPr lang="en-US" sz="2600" dirty="0">
                <a:solidFill>
                  <a:srgbClr val="0070C0"/>
                </a:solidFill>
              </a:rPr>
              <a:t>there is a condition!</a:t>
            </a:r>
          </a:p>
        </p:txBody>
      </p:sp>
    </p:spTree>
    <p:extLst>
      <p:ext uri="{BB962C8B-B14F-4D97-AF65-F5344CB8AC3E}">
        <p14:creationId xmlns:p14="http://schemas.microsoft.com/office/powerpoint/2010/main" val="345458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1598-C305-4135-8DF8-68F74B0CC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8DA5C-EBE0-411D-88B8-24D249511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912" dirty="0"/>
              <a:t>A heuristic </a:t>
            </a:r>
            <a:r>
              <a:rPr lang="en-US" altLang="en-US" sz="2912" i="1" dirty="0">
                <a:solidFill>
                  <a:srgbClr val="0000FF"/>
                </a:solidFill>
              </a:rPr>
              <a:t>h</a:t>
            </a:r>
            <a:r>
              <a:rPr lang="en-US" altLang="en-US" sz="2912" dirty="0">
                <a:solidFill>
                  <a:srgbClr val="0000FF"/>
                </a:solidFill>
              </a:rPr>
              <a:t>(</a:t>
            </a:r>
            <a:r>
              <a:rPr lang="en-US" altLang="en-US" sz="2912" i="1" dirty="0">
                <a:solidFill>
                  <a:srgbClr val="0000FF"/>
                </a:solidFill>
              </a:rPr>
              <a:t>n</a:t>
            </a:r>
            <a:r>
              <a:rPr lang="en-US" altLang="en-US" sz="2912" dirty="0">
                <a:solidFill>
                  <a:srgbClr val="0000FF"/>
                </a:solidFill>
              </a:rPr>
              <a:t>) is admissible </a:t>
            </a:r>
            <a:r>
              <a:rPr lang="en-US" altLang="en-US" sz="2912" dirty="0"/>
              <a:t>if it never overestimates the distance/cost to the goal, i.e., </a:t>
            </a:r>
          </a:p>
          <a:p>
            <a:pPr lvl="1"/>
            <a:r>
              <a:rPr lang="en-US" sz="2512" b="1" dirty="0">
                <a:solidFill>
                  <a:srgbClr val="FF0000"/>
                </a:solidFill>
              </a:rPr>
              <a:t>0 </a:t>
            </a:r>
            <a:r>
              <a:rPr lang="en-US" sz="2512" b="1" dirty="0">
                <a:solidFill>
                  <a:srgbClr val="FF0000"/>
                </a:solidFill>
                <a:sym typeface="Symbol"/>
              </a:rPr>
              <a:t> </a:t>
            </a:r>
            <a:r>
              <a:rPr lang="en-US" altLang="en-US" sz="2512" b="1" dirty="0">
                <a:solidFill>
                  <a:srgbClr val="FF0000"/>
                </a:solidFill>
              </a:rPr>
              <a:t>h(n) </a:t>
            </a:r>
            <a:r>
              <a:rPr lang="en-US" sz="2512" b="1" dirty="0">
                <a:solidFill>
                  <a:srgbClr val="FF0000"/>
                </a:solidFill>
                <a:sym typeface="Symbol"/>
              </a:rPr>
              <a:t></a:t>
            </a:r>
            <a:r>
              <a:rPr lang="en-US" altLang="en-US" sz="2512" b="1" dirty="0">
                <a:solidFill>
                  <a:srgbClr val="FF0000"/>
                </a:solidFill>
              </a:rPr>
              <a:t> h</a:t>
            </a:r>
            <a:r>
              <a:rPr lang="en-US" sz="2512" b="1" dirty="0">
                <a:solidFill>
                  <a:srgbClr val="FF0000"/>
                </a:solidFill>
              </a:rPr>
              <a:t>*(n), </a:t>
            </a:r>
          </a:p>
          <a:p>
            <a:pPr lvl="2"/>
            <a:r>
              <a:rPr lang="en-US" sz="2112" dirty="0"/>
              <a:t>where </a:t>
            </a:r>
            <a:r>
              <a:rPr lang="en-US" sz="2112" dirty="0">
                <a:solidFill>
                  <a:srgbClr val="FF0000"/>
                </a:solidFill>
              </a:rPr>
              <a:t>h*(n) </a:t>
            </a:r>
            <a:r>
              <a:rPr lang="en-US" sz="2112" dirty="0"/>
              <a:t>is the optimal cost from node </a:t>
            </a:r>
            <a:r>
              <a:rPr lang="en-US" sz="2112" i="1" dirty="0"/>
              <a:t>n</a:t>
            </a:r>
            <a:r>
              <a:rPr lang="en-US" sz="2112" dirty="0"/>
              <a:t> to the goal.  </a:t>
            </a:r>
            <a:endParaRPr lang="en-US" altLang="en-US" sz="2112" dirty="0"/>
          </a:p>
          <a:p>
            <a:pPr lvl="1">
              <a:spcBef>
                <a:spcPts val="1800"/>
              </a:spcBef>
            </a:pPr>
            <a:r>
              <a:rPr lang="en-US" altLang="en-US" sz="2512" dirty="0"/>
              <a:t>E.g., in route finding, straight-line distance is admissible because we cannot hope for anything better than a straight road to the goal. </a:t>
            </a:r>
          </a:p>
          <a:p>
            <a:pPr>
              <a:spcBef>
                <a:spcPts val="1800"/>
              </a:spcBef>
            </a:pPr>
            <a:r>
              <a:rPr lang="en-US" dirty="0"/>
              <a:t>Optimality of A*</a:t>
            </a:r>
          </a:p>
          <a:p>
            <a:pPr lvl="1"/>
            <a:r>
              <a:rPr lang="en-US" altLang="en-US" sz="2800" dirty="0"/>
              <a:t>If the heuristic </a:t>
            </a:r>
            <a:r>
              <a:rPr lang="en-US" altLang="en-US" sz="2800" i="1" dirty="0"/>
              <a:t>h</a:t>
            </a:r>
            <a:r>
              <a:rPr lang="en-US" altLang="en-US" sz="2800" dirty="0"/>
              <a:t>(</a:t>
            </a:r>
            <a:r>
              <a:rPr lang="en-US" altLang="en-US" sz="2800" i="1" dirty="0"/>
              <a:t>n</a:t>
            </a:r>
            <a:r>
              <a:rPr lang="en-US" altLang="en-US" sz="2800" dirty="0"/>
              <a:t>) is admissible, A* is optimal (in the sense that it will never return a suboptimal solution).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0F026-933C-4116-AB52-DD89FAA12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C74DA-C248-4D9F-A960-D5B56F41AA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455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2227-BCEC-47C9-B844-C4460143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0C3A-4972-421B-850E-37226CDD8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Step 1: Put the start node s and its heuristic value </a:t>
            </a:r>
            <a:r>
              <a:rPr lang="en-US" sz="2200" i="1" dirty="0"/>
              <a:t>h</a:t>
            </a:r>
            <a:r>
              <a:rPr lang="en-US" sz="2200" dirty="0"/>
              <a:t>(s) to </a:t>
            </a:r>
            <a:r>
              <a:rPr lang="en-US" sz="2200" b="1" dirty="0">
                <a:solidFill>
                  <a:srgbClr val="FF0000"/>
                </a:solidFill>
              </a:rPr>
              <a:t>frontier</a:t>
            </a:r>
            <a:r>
              <a:rPr lang="en-US" sz="2200" dirty="0"/>
              <a:t>. </a:t>
            </a:r>
          </a:p>
          <a:p>
            <a:pPr>
              <a:buNone/>
            </a:pPr>
            <a:r>
              <a:rPr lang="en-US" sz="2200" dirty="0"/>
              <a:t>Step 2: Take the node </a:t>
            </a:r>
            <a:r>
              <a:rPr lang="en-US" sz="2200" i="1" dirty="0"/>
              <a:t>n</a:t>
            </a:r>
            <a:r>
              <a:rPr lang="en-US" sz="2200" dirty="0"/>
              <a:t> from the top of the </a:t>
            </a:r>
            <a:r>
              <a:rPr lang="en-US" sz="2200" b="1" dirty="0">
                <a:solidFill>
                  <a:srgbClr val="FF0000"/>
                </a:solidFill>
              </a:rPr>
              <a:t>frontier </a:t>
            </a:r>
            <a:r>
              <a:rPr lang="en-US" sz="2200" dirty="0"/>
              <a:t>list. If </a:t>
            </a:r>
            <a:r>
              <a:rPr lang="en-US" sz="2200" b="1" dirty="0">
                <a:solidFill>
                  <a:srgbClr val="FF0000"/>
                </a:solidFill>
              </a:rPr>
              <a:t>frontier</a:t>
            </a:r>
            <a:r>
              <a:rPr lang="en-US" sz="2200" dirty="0"/>
              <a:t> is empty, </a:t>
            </a:r>
            <a:r>
              <a:rPr lang="en-US" sz="2200" dirty="0">
                <a:solidFill>
                  <a:srgbClr val="C00000"/>
                </a:solidFill>
              </a:rPr>
              <a:t>stop with failure</a:t>
            </a:r>
            <a:r>
              <a:rPr lang="en-US" sz="2200" dirty="0"/>
              <a:t>. If </a:t>
            </a:r>
            <a:r>
              <a:rPr lang="en-US" sz="2200" i="1" dirty="0"/>
              <a:t>n</a:t>
            </a:r>
            <a:r>
              <a:rPr lang="en-US" sz="2200" dirty="0"/>
              <a:t> is the goal node, </a:t>
            </a:r>
            <a:r>
              <a:rPr lang="en-US" sz="2200" dirty="0">
                <a:solidFill>
                  <a:srgbClr val="00B050"/>
                </a:solidFill>
              </a:rPr>
              <a:t>stop with success</a:t>
            </a:r>
            <a:r>
              <a:rPr lang="en-US" sz="2200" dirty="0"/>
              <a:t>. </a:t>
            </a:r>
          </a:p>
          <a:p>
            <a:pPr>
              <a:buNone/>
            </a:pPr>
            <a:r>
              <a:rPr lang="en-US" sz="2200" dirty="0"/>
              <a:t>Step 3: Expand n and get a set S of child nodes. Add n to </a:t>
            </a:r>
            <a:r>
              <a:rPr lang="en-US" sz="2200" b="1" dirty="0">
                <a:solidFill>
                  <a:srgbClr val="0000FF"/>
                </a:solidFill>
              </a:rPr>
              <a:t>explored</a:t>
            </a:r>
            <a:r>
              <a:rPr lang="en-US" sz="2200" dirty="0"/>
              <a:t>. </a:t>
            </a:r>
          </a:p>
          <a:p>
            <a:pPr>
              <a:buNone/>
            </a:pPr>
            <a:r>
              <a:rPr lang="en-US" sz="2200" dirty="0"/>
              <a:t>Step 4: For each n’ in S, find its cost</a:t>
            </a:r>
          </a:p>
          <a:p>
            <a:pPr>
              <a:buNone/>
            </a:pPr>
            <a:r>
              <a:rPr lang="en-US" sz="2200" dirty="0"/>
              <a:t>		 f(n’) = f(n) + c(n, n’) + [h(𝑥’) − h(n)]       (or f(n’) = g(n) + c(n, n’) + h(n’)</a:t>
            </a:r>
          </a:p>
          <a:p>
            <a:pPr lvl="1"/>
            <a:r>
              <a:rPr lang="en-US" sz="1800" dirty="0"/>
              <a:t>If n’ is in the </a:t>
            </a:r>
            <a:r>
              <a:rPr lang="en-US" sz="1800" b="1" dirty="0">
                <a:solidFill>
                  <a:srgbClr val="0000FF"/>
                </a:solidFill>
              </a:rPr>
              <a:t>explored</a:t>
            </a:r>
            <a:r>
              <a:rPr lang="en-US" sz="1800" dirty="0"/>
              <a:t> list but the new cost f(n’) is smaller than the old one, move n’ to the </a:t>
            </a:r>
            <a:r>
              <a:rPr lang="en-US" sz="1800" b="1" dirty="0">
                <a:solidFill>
                  <a:srgbClr val="FF0000"/>
                </a:solidFill>
              </a:rPr>
              <a:t>frontier</a:t>
            </a:r>
            <a:r>
              <a:rPr lang="en-US" sz="1800" dirty="0"/>
              <a:t> list and update the edge (</a:t>
            </a:r>
            <a:r>
              <a:rPr lang="en-US" sz="1800" dirty="0" err="1"/>
              <a:t>n,n</a:t>
            </a:r>
            <a:r>
              <a:rPr lang="en-US" sz="1800" dirty="0"/>
              <a:t>’) and the cost.</a:t>
            </a:r>
          </a:p>
          <a:p>
            <a:pPr lvl="1"/>
            <a:r>
              <a:rPr lang="en-US" sz="1800" dirty="0"/>
              <a:t>Elseif n’ is in </a:t>
            </a:r>
            <a:r>
              <a:rPr lang="en-US" sz="1800" b="1" dirty="0">
                <a:solidFill>
                  <a:srgbClr val="FF0000"/>
                </a:solidFill>
              </a:rPr>
              <a:t>frontier</a:t>
            </a:r>
            <a:r>
              <a:rPr lang="en-US" sz="1800" dirty="0"/>
              <a:t>, but the new cost f(n’) is smaller than the old one, update the edge (</a:t>
            </a:r>
            <a:r>
              <a:rPr lang="en-US" sz="1800" dirty="0" err="1"/>
              <a:t>n,n</a:t>
            </a:r>
            <a:r>
              <a:rPr lang="en-US" sz="1800" dirty="0"/>
              <a:t>’) and the cost. </a:t>
            </a:r>
          </a:p>
          <a:p>
            <a:pPr lvl="1"/>
            <a:r>
              <a:rPr lang="en-US" sz="1800" dirty="0"/>
              <a:t>Else (if x’ is not in </a:t>
            </a:r>
            <a:r>
              <a:rPr lang="en-US" sz="1800" b="1" dirty="0">
                <a:solidFill>
                  <a:srgbClr val="FF0000"/>
                </a:solidFill>
              </a:rPr>
              <a:t>frontier </a:t>
            </a:r>
            <a:r>
              <a:rPr lang="en-US" sz="1800" dirty="0"/>
              <a:t>nor in </a:t>
            </a:r>
            <a:r>
              <a:rPr lang="en-US" sz="1800" b="1" dirty="0">
                <a:solidFill>
                  <a:srgbClr val="0000FF"/>
                </a:solidFill>
              </a:rPr>
              <a:t>explored</a:t>
            </a:r>
            <a:r>
              <a:rPr lang="en-US" sz="1800" dirty="0"/>
              <a:t>) put x’ along with the edge (</a:t>
            </a:r>
            <a:r>
              <a:rPr lang="en-US" sz="1800" dirty="0" err="1"/>
              <a:t>n,n</a:t>
            </a:r>
            <a:r>
              <a:rPr lang="en-US" sz="1800" dirty="0"/>
              <a:t>’) and the cost f(n’) to </a:t>
            </a:r>
            <a:r>
              <a:rPr lang="en-US" sz="1800" b="1" dirty="0">
                <a:solidFill>
                  <a:srgbClr val="FF0000"/>
                </a:solidFill>
              </a:rPr>
              <a:t>frontier</a:t>
            </a:r>
            <a:r>
              <a:rPr lang="en-US" sz="1800" dirty="0"/>
              <a:t>. </a:t>
            </a:r>
          </a:p>
          <a:p>
            <a:pPr>
              <a:buNone/>
            </a:pPr>
            <a:r>
              <a:rPr lang="en-US" sz="2200" dirty="0"/>
              <a:t>Step 5: Sort nodes in </a:t>
            </a:r>
            <a:r>
              <a:rPr lang="en-US" sz="2200" b="1" dirty="0">
                <a:solidFill>
                  <a:srgbClr val="FF0000"/>
                </a:solidFill>
              </a:rPr>
              <a:t>frontier </a:t>
            </a:r>
            <a:r>
              <a:rPr lang="en-US" sz="2200" dirty="0"/>
              <a:t>according to f(.) of the nodes and return to Step 2.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C187FD-0875-41B6-B56F-102B6C3837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A0035-C899-4D86-A049-4771905C9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932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9360C-2EA8-4D50-8D4E-13FBC986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C074BF2-07F9-4C65-8D8D-6B25BFAA55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98336"/>
              </p:ext>
            </p:extLst>
          </p:nvPr>
        </p:nvGraphicFramePr>
        <p:xfrm>
          <a:off x="609600" y="1952836"/>
          <a:ext cx="10972797" cy="416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5880">
                  <a:extLst>
                    <a:ext uri="{9D8B030D-6E8A-4147-A177-3AD203B41FA5}">
                      <a16:colId xmlns:a16="http://schemas.microsoft.com/office/drawing/2014/main" val="71136277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257643003"/>
                    </a:ext>
                  </a:extLst>
                </a:gridCol>
                <a:gridCol w="7358605">
                  <a:extLst>
                    <a:ext uri="{9D8B030D-6E8A-4147-A177-3AD203B41FA5}">
                      <a16:colId xmlns:a16="http://schemas.microsoft.com/office/drawing/2014/main" val="83942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Frontier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Explored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842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{(0,0), 4}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995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{(0,1),5} {(1,0),8}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{(0,0),4}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94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{(0,2),6} {(1,0),8}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{(0,0),4} {(0,1),5}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03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{(1,2),6} {(1,0),8}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{(0,0),4} {(0,1),5} {(0,2),6}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936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{(1,0),8} {(1,1),8}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{(0,0),4} {(0,1),5} {(0,2),6} {(1,2),6}}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063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{(1,1),8} {(2,0),8}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{(0,0),4} {(0,1),5} {(0,2),6} {(1,2),6}} {(1,0),8}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051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{(2,0),8} {(2,1),10}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{(0,0),4} {(0,1),5} {(0,2),6} {(1,2),6}} {(1,0),8} {(1,1),8}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501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{(2,1),10}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{(0,0),4} {(0,1),5} {(0,2),6} {(1,2),6}} {(1,0),8} {(1,1),8} {(2,0),8}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31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{(2,2),10}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{(0,0),4} {(0,1),5} {(0,2),6} {(1,2),6}} {(1,0),8} {(1,1),8} {(2,0),8} {(2,1),10}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583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(2,2)=goal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{(0,0),4} {(0,1),5} {(0,2),6} {(1,2),6}} {(1,0),8} {(1,1),8} {(2,0),8} {(2,1),10}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92030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68B72-32B3-41F6-A748-2225E2A38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E1F11-BF11-4CB1-8614-36E0AA12F7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E40860-A8BC-4675-81CB-C417EE5BF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439" y="297950"/>
            <a:ext cx="4732222" cy="1654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52DFB2-6097-469C-8A6C-C19096B21E45}"/>
              </a:ext>
            </a:extLst>
          </p:cNvPr>
          <p:cNvSpPr txBox="1"/>
          <p:nvPr/>
        </p:nvSpPr>
        <p:spPr>
          <a:xfrm>
            <a:off x="5150952" y="1018575"/>
            <a:ext cx="933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/>
              <a:t>True cost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337A8-C7D7-4577-8BA6-6D9A72082C1A}"/>
              </a:ext>
            </a:extLst>
          </p:cNvPr>
          <p:cNvSpPr txBox="1"/>
          <p:nvPr/>
        </p:nvSpPr>
        <p:spPr>
          <a:xfrm>
            <a:off x="10704512" y="957020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/>
              <a:t>Estimated cost</a:t>
            </a:r>
          </a:p>
        </p:txBody>
      </p:sp>
    </p:spTree>
    <p:extLst>
      <p:ext uri="{BB962C8B-B14F-4D97-AF65-F5344CB8AC3E}">
        <p14:creationId xmlns:p14="http://schemas.microsoft.com/office/powerpoint/2010/main" val="29445107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611A-2209-43DE-8CBB-FA87BD59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3145"/>
            <a:ext cx="10972800" cy="1139825"/>
          </a:xfrm>
        </p:spPr>
        <p:txBody>
          <a:bodyPr/>
          <a:lstStyle/>
          <a:p>
            <a:r>
              <a:rPr lang="en-US" dirty="0"/>
              <a:t>Compare Dijkstra’s algorithm and A*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33285-F2D3-4B5A-B4C5-12D36E572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Dijkstra’s algorithm is a special case of A* with f(n) = g(n) with h(n) = 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CBAC4-E5C0-49A0-AAC0-95154BC635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6D8C3-EE44-482E-9F58-FD81BCCAE0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19B912-3E87-44CC-B59B-AD27B8BF4BD8}"/>
              </a:ext>
            </a:extLst>
          </p:cNvPr>
          <p:cNvSpPr/>
          <p:nvPr/>
        </p:nvSpPr>
        <p:spPr bwMode="auto">
          <a:xfrm>
            <a:off x="4623527" y="2380128"/>
            <a:ext cx="3780420" cy="37432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3C235E-2827-4C64-86B6-1C27E3293BDD}"/>
              </a:ext>
            </a:extLst>
          </p:cNvPr>
          <p:cNvSpPr/>
          <p:nvPr/>
        </p:nvSpPr>
        <p:spPr bwMode="auto">
          <a:xfrm>
            <a:off x="5091579" y="2840108"/>
            <a:ext cx="2844316" cy="28443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1B170C-7357-4BEC-93FC-06F9D906EB95}"/>
              </a:ext>
            </a:extLst>
          </p:cNvPr>
          <p:cNvSpPr/>
          <p:nvPr/>
        </p:nvSpPr>
        <p:spPr bwMode="auto">
          <a:xfrm>
            <a:off x="5487623" y="3272156"/>
            <a:ext cx="2052228" cy="20162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74F8D5-1031-4306-A4A3-AE1EDD25C99B}"/>
              </a:ext>
            </a:extLst>
          </p:cNvPr>
          <p:cNvSpPr/>
          <p:nvPr/>
        </p:nvSpPr>
        <p:spPr bwMode="auto">
          <a:xfrm>
            <a:off x="5991679" y="3740208"/>
            <a:ext cx="1044116" cy="10081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06C19D-67F4-4CB1-A428-7FCDD28DE5CB}"/>
              </a:ext>
            </a:extLst>
          </p:cNvPr>
          <p:cNvSpPr/>
          <p:nvPr/>
        </p:nvSpPr>
        <p:spPr bwMode="auto">
          <a:xfrm>
            <a:off x="6459731" y="4136252"/>
            <a:ext cx="180020" cy="180020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AC6B3B-5943-4E82-9C9E-81F9DFB4A2BA}"/>
              </a:ext>
            </a:extLst>
          </p:cNvPr>
          <p:cNvSpPr txBox="1"/>
          <p:nvPr/>
        </p:nvSpPr>
        <p:spPr>
          <a:xfrm>
            <a:off x="8538302" y="4026207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i="1" dirty="0"/>
              <a:t>S</a:t>
            </a:r>
            <a:r>
              <a:rPr lang="en-US" sz="2000" i="1" baseline="-25000" dirty="0"/>
              <a:t>end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DF46EF-C671-4975-A38C-B12E0A8937D2}"/>
              </a:ext>
            </a:extLst>
          </p:cNvPr>
          <p:cNvSpPr txBox="1"/>
          <p:nvPr/>
        </p:nvSpPr>
        <p:spPr>
          <a:xfrm>
            <a:off x="6153697" y="424426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i="1" dirty="0" err="1"/>
              <a:t>S</a:t>
            </a:r>
            <a:r>
              <a:rPr lang="en-US" sz="2000" i="1" baseline="-25000" dirty="0" err="1"/>
              <a:t>start</a:t>
            </a:r>
            <a:endParaRPr lang="en-US" sz="2000" i="1" baseline="-25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7EE51A-E56E-4D47-AD95-8764941D4418}"/>
              </a:ext>
            </a:extLst>
          </p:cNvPr>
          <p:cNvSpPr/>
          <p:nvPr/>
        </p:nvSpPr>
        <p:spPr bwMode="auto">
          <a:xfrm>
            <a:off x="8313937" y="4149498"/>
            <a:ext cx="180020" cy="180020"/>
          </a:xfrm>
          <a:prstGeom prst="ellipse">
            <a:avLst/>
          </a:prstGeom>
          <a:solidFill>
            <a:srgbClr val="0000FF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0839BE-FACB-4A88-9484-87A3A7987C6D}"/>
              </a:ext>
            </a:extLst>
          </p:cNvPr>
          <p:cNvSpPr/>
          <p:nvPr/>
        </p:nvSpPr>
        <p:spPr bwMode="auto">
          <a:xfrm>
            <a:off x="5806697" y="3537012"/>
            <a:ext cx="2993293" cy="145486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EDBAE1-EC44-4942-99FE-90089DB8FE5B}"/>
              </a:ext>
            </a:extLst>
          </p:cNvPr>
          <p:cNvSpPr txBox="1"/>
          <p:nvPr/>
        </p:nvSpPr>
        <p:spPr>
          <a:xfrm>
            <a:off x="2535296" y="3687833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Dijkstra’s algo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06E1E5-1C79-4888-9539-B19C0120E667}"/>
              </a:ext>
            </a:extLst>
          </p:cNvPr>
          <p:cNvSpPr txBox="1"/>
          <p:nvPr/>
        </p:nvSpPr>
        <p:spPr>
          <a:xfrm>
            <a:off x="8639245" y="3461089"/>
            <a:ext cx="62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A*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04EE57-CC80-4C11-BE41-38D89A5611BC}"/>
              </a:ext>
            </a:extLst>
          </p:cNvPr>
          <p:cNvSpPr/>
          <p:nvPr/>
        </p:nvSpPr>
        <p:spPr bwMode="auto">
          <a:xfrm>
            <a:off x="6240715" y="3805443"/>
            <a:ext cx="1273727" cy="92763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AE0F3B5-F5CA-4C76-8C97-18CA5637B3A9}"/>
              </a:ext>
            </a:extLst>
          </p:cNvPr>
          <p:cNvSpPr/>
          <p:nvPr/>
        </p:nvSpPr>
        <p:spPr bwMode="auto">
          <a:xfrm>
            <a:off x="6073699" y="3687833"/>
            <a:ext cx="2047178" cy="111873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85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F6983-131B-4D3F-B4B1-2688B3E29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Optimality of A*: Proof by contradiction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A0E02-7915-42D4-AF06-04599F43E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r>
              <a:rPr lang="en-US" altLang="en-US" sz="2400" dirty="0"/>
              <a:t>Suppose the optimal path has the cost of C*, but the algorithm returns a path with cost C &gt; C*. Then, there must be some node </a:t>
            </a:r>
            <a:r>
              <a:rPr lang="en-US" altLang="en-US" sz="2400" i="1" dirty="0"/>
              <a:t>n</a:t>
            </a:r>
            <a:r>
              <a:rPr lang="en-US" altLang="en-US" sz="2400" dirty="0"/>
              <a:t> which is on the optimal path and is not expanded (because if all the nodes on the optimal path has been expanded, then we would have returned that optimal solution). </a:t>
            </a:r>
          </a:p>
          <a:p>
            <a:r>
              <a:rPr lang="en-US" altLang="en-US" sz="2400" dirty="0"/>
              <a:t>Let g*(n) be the cost of the optimal path from start to n and h*(n) the cost of optimal path from n to nearest goal, we have </a:t>
            </a:r>
          </a:p>
          <a:p>
            <a:pPr marL="344487" lvl="1" indent="0">
              <a:buNone/>
              <a:tabLst>
                <a:tab pos="801688" algn="l"/>
              </a:tabLst>
            </a:pPr>
            <a:r>
              <a:rPr lang="en-US" altLang="en-US" sz="2000" dirty="0"/>
              <a:t>(1) </a:t>
            </a:r>
            <a:r>
              <a:rPr lang="en-US" altLang="en-US" sz="2000" dirty="0">
                <a:solidFill>
                  <a:srgbClr val="0000FF"/>
                </a:solidFill>
              </a:rPr>
              <a:t>	f(n) &gt; C* </a:t>
            </a:r>
            <a:r>
              <a:rPr lang="en-US" altLang="en-US" sz="2000" dirty="0"/>
              <a:t>(otherwise n would have been expanded). </a:t>
            </a:r>
          </a:p>
          <a:p>
            <a:pPr marL="344487" lvl="1" indent="0">
              <a:buNone/>
              <a:tabLst>
                <a:tab pos="801688" algn="l"/>
              </a:tabLst>
            </a:pPr>
            <a:r>
              <a:rPr lang="en-US" altLang="en-US" sz="2000" dirty="0"/>
              <a:t>(2) 	f(n) = g(n) + h(n) (by definition)</a:t>
            </a:r>
          </a:p>
          <a:p>
            <a:pPr marL="344487" lvl="1" indent="0">
              <a:buNone/>
              <a:tabLst>
                <a:tab pos="801688" algn="l"/>
              </a:tabLst>
            </a:pPr>
            <a:r>
              <a:rPr lang="en-US" altLang="en-US" sz="2000" dirty="0"/>
              <a:t>(3) 	f(n) = g*(n) + h(n) (because n is on the optimal path)</a:t>
            </a:r>
          </a:p>
          <a:p>
            <a:pPr marL="344487" lvl="1" indent="0">
              <a:buNone/>
              <a:tabLst>
                <a:tab pos="801688" algn="l"/>
              </a:tabLst>
            </a:pPr>
            <a:r>
              <a:rPr lang="en-US" altLang="en-US" sz="2000" dirty="0"/>
              <a:t>(4) 	f(n) ≤ g*(n) + h*(n) (because of admissibility, h(n) ≤ h*(n))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marL="344487" lvl="1" indent="0">
              <a:buNone/>
              <a:tabLst>
                <a:tab pos="801688" algn="l"/>
              </a:tabLst>
            </a:pPr>
            <a:r>
              <a:rPr lang="en-US" altLang="en-US" sz="2000" dirty="0">
                <a:cs typeface="Arial" panose="020B0604020202020204" pitchFamily="34" charset="0"/>
              </a:rPr>
              <a:t>(5) 	</a:t>
            </a:r>
            <a:r>
              <a:rPr lang="en-US" alt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f(n) </a:t>
            </a:r>
            <a:r>
              <a:rPr lang="en-US" altLang="en-US" sz="2000" dirty="0">
                <a:solidFill>
                  <a:srgbClr val="0000FF"/>
                </a:solidFill>
              </a:rPr>
              <a:t>≤ C* </a:t>
            </a:r>
            <a:r>
              <a:rPr lang="en-US" altLang="en-US" sz="2000" dirty="0"/>
              <a:t>(by definition C* = g*(n) + h*(n)</a:t>
            </a:r>
            <a:r>
              <a:rPr lang="en-US" altLang="en-US" sz="2000" dirty="0"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(1) and (5) form a contradiction</a:t>
            </a:r>
            <a:r>
              <a:rPr lang="en-US" sz="24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D71BF-4AF9-41E1-A67C-940EAC1857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64990-2CC3-4E2D-B74F-2A14F9A111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0970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3F23-8F17-4484-9DF3-C43A2D75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A* and repeated states – consistent heuristic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56688-71C2-4BA4-B9D0-5D774DF61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Suppose we try to avoid repeated states (in and out of </a:t>
            </a:r>
            <a:r>
              <a:rPr lang="en-US" altLang="en-US" dirty="0">
                <a:solidFill>
                  <a:srgbClr val="FF0000"/>
                </a:solidFill>
              </a:rPr>
              <a:t>frontier </a:t>
            </a:r>
            <a:r>
              <a:rPr lang="en-US" altLang="en-US" dirty="0"/>
              <a:t>multiple times)</a:t>
            </a:r>
          </a:p>
          <a:p>
            <a:r>
              <a:rPr lang="en-US" altLang="en-US" dirty="0"/>
              <a:t>Ideally, the second (or third, …) time that we reach a state the cost is at least as high as the first time</a:t>
            </a:r>
          </a:p>
          <a:p>
            <a:pPr lvl="1"/>
            <a:r>
              <a:rPr lang="en-US" altLang="en-US" dirty="0"/>
              <a:t>Otherwise, have to update everything that came after</a:t>
            </a:r>
          </a:p>
          <a:p>
            <a:r>
              <a:rPr lang="en-US" altLang="en-US" dirty="0"/>
              <a:t>This is guaranteed if the heuristic is </a:t>
            </a:r>
            <a:r>
              <a:rPr lang="en-US" altLang="en-US" dirty="0">
                <a:solidFill>
                  <a:srgbClr val="FF0000"/>
                </a:solidFill>
              </a:rPr>
              <a:t>consistent </a:t>
            </a:r>
            <a:r>
              <a:rPr lang="en-US" altLang="en-US" dirty="0"/>
              <a:t>(or </a:t>
            </a:r>
            <a:r>
              <a:rPr lang="en-US" dirty="0">
                <a:solidFill>
                  <a:srgbClr val="FF0000"/>
                </a:solidFill>
              </a:rPr>
              <a:t>monotone</a:t>
            </a:r>
            <a:r>
              <a:rPr lang="en-US" dirty="0"/>
              <a:t>)</a:t>
            </a:r>
            <a:r>
              <a:rPr lang="en-US" altLang="en-US" dirty="0"/>
              <a:t>: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h(n) 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≤ h(n’) + c(n, n’), </a:t>
            </a:r>
            <a:r>
              <a:rPr lang="en-US" altLang="en-US" dirty="0">
                <a:cs typeface="Arial" panose="020B0604020202020204" pitchFamily="34" charset="0"/>
              </a:rPr>
              <a:t>where 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n’</a:t>
            </a:r>
            <a:r>
              <a:rPr lang="en-US" altLang="en-US" dirty="0">
                <a:cs typeface="Arial" panose="020B0604020202020204" pitchFamily="34" charset="0"/>
              </a:rPr>
              <a:t> is a child of 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n</a:t>
            </a:r>
            <a:r>
              <a:rPr lang="en-US" altLang="en-US" dirty="0">
                <a:cs typeface="Arial" panose="020B0604020202020204" pitchFamily="34" charset="0"/>
              </a:rPr>
              <a:t> and 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c(n, n’) </a:t>
            </a:r>
            <a:r>
              <a:rPr lang="en-US" altLang="en-US" dirty="0">
                <a:cs typeface="Arial" panose="020B0604020202020204" pitchFamily="34" charset="0"/>
              </a:rPr>
              <a:t>is the cost from 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n</a:t>
            </a:r>
            <a:r>
              <a:rPr lang="en-US" altLang="en-US" dirty="0">
                <a:cs typeface="Arial" panose="020B0604020202020204" pitchFamily="34" charset="0"/>
              </a:rPr>
              <a:t> to 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n’</a:t>
            </a:r>
            <a:r>
              <a:rPr lang="en-US" altLang="en-US" dirty="0">
                <a:cs typeface="Arial" panose="020B0604020202020204" pitchFamily="34" charset="0"/>
              </a:rPr>
              <a:t>. Similar to </a:t>
            </a:r>
            <a:r>
              <a:rPr lang="en-US" altLang="en-US" b="1" dirty="0">
                <a:cs typeface="Arial" panose="020B0604020202020204" pitchFamily="34" charset="0"/>
              </a:rPr>
              <a:t>triangle inequality.</a:t>
            </a:r>
          </a:p>
          <a:p>
            <a:pPr lvl="1"/>
            <a:r>
              <a:rPr lang="en-US" i="1" dirty="0">
                <a:solidFill>
                  <a:srgbClr val="C00000"/>
                </a:solidFill>
                <a:cs typeface="Arial" panose="020B0604020202020204" pitchFamily="34" charset="0"/>
              </a:rPr>
              <a:t>Consistency implies admissibility </a:t>
            </a:r>
            <a:r>
              <a:rPr lang="en-US" sz="1800" dirty="0">
                <a:cs typeface="Arial" panose="020B0604020202020204" pitchFamily="34" charset="0"/>
              </a:rPr>
              <a:t>(proof by induction of distance from the goal state). 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0BA64-5ED9-4C0A-8581-E4635F0F65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F5AD3-224E-4F60-8830-8A590A3370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4881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B58FC-3478-44C9-8D99-32BD8664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Monotonicity </a:t>
            </a:r>
            <a:r>
              <a:rPr lang="en-US" dirty="0"/>
              <a:t>property of consistent 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E38B6-43E9-4487-A67B-9E98374BA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0789"/>
            <a:ext cx="10972800" cy="4610138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Theorem</a:t>
            </a:r>
            <a:r>
              <a:rPr lang="en-US" altLang="en-US" sz="2800" dirty="0"/>
              <a:t>: If </a:t>
            </a:r>
            <a:r>
              <a:rPr lang="en-US" altLang="en-US" sz="2800" i="1" dirty="0"/>
              <a:t>h(n)</a:t>
            </a:r>
            <a:r>
              <a:rPr lang="en-US" altLang="en-US" sz="2800" dirty="0"/>
              <a:t> is consistent, </a:t>
            </a:r>
            <a:r>
              <a:rPr lang="en-US" altLang="en-US" sz="2800" i="1" dirty="0"/>
              <a:t>f</a:t>
            </a:r>
            <a:r>
              <a:rPr lang="en-US" altLang="en-US" sz="2800" dirty="0"/>
              <a:t> along any path is non-decreasing.</a:t>
            </a:r>
          </a:p>
          <a:p>
            <a:pPr>
              <a:spcBef>
                <a:spcPts val="1200"/>
              </a:spcBef>
            </a:pPr>
            <a:r>
              <a:rPr lang="en-US" altLang="en-US" sz="2800" dirty="0"/>
              <a:t>Let </a:t>
            </a:r>
            <a:r>
              <a:rPr lang="en-US" altLang="en-US" sz="2800" dirty="0">
                <a:cs typeface="Arial" panose="020B0604020202020204" pitchFamily="34" charset="0"/>
              </a:rPr>
              <a:t>n’ be a child of n. </a:t>
            </a:r>
            <a:r>
              <a:rPr lang="en-US" altLang="en-US" sz="2800" dirty="0"/>
              <a:t>If </a:t>
            </a:r>
            <a:r>
              <a:rPr lang="en-US" altLang="en-US" sz="2800" i="1" dirty="0"/>
              <a:t>h</a:t>
            </a:r>
            <a:r>
              <a:rPr lang="en-US" altLang="en-US" sz="2800" dirty="0"/>
              <a:t> is consistent, we have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800" dirty="0"/>
              <a:t>      </a:t>
            </a:r>
            <a:r>
              <a:rPr lang="en-US" altLang="en-US" sz="2400" dirty="0"/>
              <a:t>f(n') = g(n') + h(n')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/>
              <a:t>      	    = g(n) + c(n, n') + h(n')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/>
              <a:t>      	    </a:t>
            </a:r>
            <a:r>
              <a:rPr lang="en-US" altLang="en-US" sz="2400" dirty="0">
                <a:cs typeface="Arial" panose="020B0604020202020204" pitchFamily="34" charset="0"/>
              </a:rPr>
              <a:t>≥ </a:t>
            </a:r>
            <a:r>
              <a:rPr lang="en-US" altLang="en-US" sz="2400" dirty="0"/>
              <a:t>g(n) + h(n)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/>
              <a:t>      	    = f(n) </a:t>
            </a:r>
          </a:p>
          <a:p>
            <a:pPr>
              <a:spcBef>
                <a:spcPts val="1200"/>
              </a:spcBef>
            </a:pPr>
            <a:r>
              <a:rPr lang="en-US" altLang="en-US" sz="2800" dirty="0"/>
              <a:t>We leave the proof of the following corollary to homework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Corollary</a:t>
            </a:r>
            <a:r>
              <a:rPr lang="en-US" altLang="en-US" sz="2400" dirty="0"/>
              <a:t>: the </a:t>
            </a:r>
            <a:r>
              <a:rPr lang="en-US" altLang="en-US" sz="2400" i="1" dirty="0"/>
              <a:t>f</a:t>
            </a:r>
            <a:r>
              <a:rPr lang="en-US" altLang="en-US" sz="2400" dirty="0"/>
              <a:t> values seen/expanded by A* are non-decreasing. </a:t>
            </a:r>
          </a:p>
          <a:p>
            <a:pPr>
              <a:spcBef>
                <a:spcPts val="12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Theorem</a:t>
            </a:r>
            <a:r>
              <a:rPr lang="en-US" altLang="en-US" sz="2800" dirty="0"/>
              <a:t>: A* guided by a consistent heuristic h finds optimal paths to all expanded nodes, i.e., g(n) = g*(n) for any </a:t>
            </a:r>
            <a:r>
              <a:rPr lang="en-US" altLang="en-US" sz="2800" b="1" dirty="0"/>
              <a:t>explored</a:t>
            </a:r>
            <a:r>
              <a:rPr lang="en-US" altLang="en-US" sz="2800" dirty="0"/>
              <a:t> 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D7CA3-9E86-4B9B-A8FF-8A74BEEF1B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35F5E-7869-4BD2-93BE-8FFA11CC82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7146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B1D88-C04F-4E1C-86A3-DD32C41D7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24776-7A87-4ABF-AC5B-06A54553A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0789"/>
            <a:ext cx="10972800" cy="4610138"/>
          </a:xfrm>
        </p:spPr>
        <p:txBody>
          <a:bodyPr/>
          <a:lstStyle/>
          <a:p>
            <a:pPr eaLnBrk="1" hangingPunct="1">
              <a:lnSpc>
                <a:spcPct val="104000"/>
              </a:lnSpc>
            </a:pPr>
            <a:r>
              <a:rPr lang="en-US" altLang="en-US" sz="2800" dirty="0"/>
              <a:t>Suppose n and n’ correspond to same state, n’ is cheaper to reach, but n is expanded first. Then, </a:t>
            </a:r>
          </a:p>
          <a:p>
            <a:pPr lvl="1" eaLnBrk="1" hangingPunct="1">
              <a:lnSpc>
                <a:spcPct val="104000"/>
              </a:lnSpc>
            </a:pPr>
            <a:r>
              <a:rPr lang="en-US" altLang="en-US" sz="2400" dirty="0"/>
              <a:t>n’ cannot have been in the </a:t>
            </a:r>
            <a:r>
              <a:rPr lang="en-US" altLang="en-US" sz="2400" dirty="0">
                <a:solidFill>
                  <a:srgbClr val="FF0000"/>
                </a:solidFill>
              </a:rPr>
              <a:t>frontier </a:t>
            </a:r>
            <a:r>
              <a:rPr lang="en-US" altLang="en-US" sz="2400" dirty="0"/>
              <a:t>when n was expanded because g(n’) &lt; g(n), so g(n’) + h(n’) &lt; g(n) + h(n)  </a:t>
            </a:r>
            <a:r>
              <a:rPr lang="en-US" altLang="en-US" sz="2400" dirty="0">
                <a:solidFill>
                  <a:srgbClr val="0000FF"/>
                </a:solidFill>
              </a:rPr>
              <a:t>(1)  </a:t>
            </a:r>
            <a:r>
              <a:rPr lang="en-US" altLang="en-US" sz="2400" dirty="0"/>
              <a:t>(because h(n’) = h(n))</a:t>
            </a:r>
          </a:p>
          <a:p>
            <a:pPr eaLnBrk="1" hangingPunct="1">
              <a:lnSpc>
                <a:spcPct val="104000"/>
              </a:lnSpc>
            </a:pPr>
            <a:r>
              <a:rPr lang="en-US" altLang="en-US" sz="2800" dirty="0"/>
              <a:t>So, n’ is generated (eventually) from some other node n’’ currently in the </a:t>
            </a:r>
            <a:r>
              <a:rPr lang="en-US" altLang="en-US" sz="2800" dirty="0">
                <a:solidFill>
                  <a:srgbClr val="FF0000"/>
                </a:solidFill>
              </a:rPr>
              <a:t>frontier,</a:t>
            </a:r>
            <a:r>
              <a:rPr lang="en-US" altLang="en-US" sz="2800" dirty="0"/>
              <a:t> after n is expanded</a:t>
            </a:r>
          </a:p>
          <a:p>
            <a:pPr lvl="1" eaLnBrk="1" hangingPunct="1">
              <a:lnSpc>
                <a:spcPct val="104000"/>
              </a:lnSpc>
            </a:pPr>
            <a:r>
              <a:rPr lang="en-US" altLang="en-US" sz="2400" dirty="0"/>
              <a:t>g(n) + h(n) </a:t>
            </a:r>
            <a:r>
              <a:rPr lang="en-US" altLang="en-US" sz="2400" dirty="0">
                <a:cs typeface="Arial" panose="020B0604020202020204" pitchFamily="34" charset="0"/>
              </a:rPr>
              <a:t>≤</a:t>
            </a:r>
            <a:r>
              <a:rPr lang="en-US" altLang="en-US" sz="2400" dirty="0"/>
              <a:t> g(n’’) + h(n’’)  </a:t>
            </a:r>
            <a:r>
              <a:rPr lang="en-US" altLang="en-US" sz="2400" dirty="0">
                <a:solidFill>
                  <a:srgbClr val="0000FF"/>
                </a:solidFill>
              </a:rPr>
              <a:t> (2) </a:t>
            </a:r>
            <a:r>
              <a:rPr lang="en-US" altLang="en-US" sz="2400" dirty="0"/>
              <a:t>(because n was expanded before n’’)</a:t>
            </a:r>
          </a:p>
          <a:p>
            <a:pPr eaLnBrk="1" hangingPunct="1">
              <a:lnSpc>
                <a:spcPct val="104000"/>
              </a:lnSpc>
            </a:pPr>
            <a:r>
              <a:rPr lang="en-US" altLang="en-US" sz="2800" dirty="0"/>
              <a:t>Combining (1) and (2), we get </a:t>
            </a:r>
          </a:p>
          <a:p>
            <a:pPr lvl="1" eaLnBrk="1" hangingPunct="1">
              <a:lnSpc>
                <a:spcPct val="104000"/>
              </a:lnSpc>
            </a:pPr>
            <a:r>
              <a:rPr lang="en-US" altLang="en-US" sz="2400" dirty="0"/>
              <a:t>g(n’) + h(n’) &lt; g(n’’) + h(n’’), which means f(n’) &lt; f(n’’).</a:t>
            </a:r>
          </a:p>
          <a:p>
            <a:pPr lvl="1" eaLnBrk="1" hangingPunct="1">
              <a:lnSpc>
                <a:spcPct val="104000"/>
              </a:lnSpc>
            </a:pPr>
            <a:r>
              <a:rPr lang="en-US" sz="2400" dirty="0"/>
              <a:t>It </a:t>
            </a:r>
            <a:r>
              <a:rPr lang="en-US" sz="2400" dirty="0">
                <a:solidFill>
                  <a:srgbClr val="FF0000"/>
                </a:solidFill>
              </a:rPr>
              <a:t>contradicts</a:t>
            </a:r>
            <a:r>
              <a:rPr lang="en-US" sz="2400" dirty="0"/>
              <a:t> the monotonicity property: f(n’) ≥ f(n’’)  (because n’ is after n’’)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6AE38-F76E-423D-BC1F-A1B0C4E77E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8302A-0548-4021-928E-DE2F433A1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3437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27FD-EC4C-41E0-A984-4576A7D2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chemeClr val="accent2"/>
                </a:solidFill>
              </a:rPr>
              <a:t>Iterative Deepening A*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A5D18-AF82-4F2B-A6C0-3D23631B0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8979"/>
            <a:ext cx="10972800" cy="4531948"/>
          </a:xfrm>
        </p:spPr>
        <p:txBody>
          <a:bodyPr/>
          <a:lstStyle/>
          <a:p>
            <a:pPr>
              <a:lnSpc>
                <a:spcPct val="104000"/>
              </a:lnSpc>
            </a:pPr>
            <a:r>
              <a:rPr lang="en-US" altLang="en-US" sz="2800" dirty="0"/>
              <a:t>One </a:t>
            </a:r>
            <a:r>
              <a:rPr lang="en-US" altLang="en-US" sz="2800" dirty="0">
                <a:solidFill>
                  <a:srgbClr val="FF0000"/>
                </a:solidFill>
              </a:rPr>
              <a:t>big drawback </a:t>
            </a:r>
            <a:r>
              <a:rPr lang="en-US" altLang="en-US" sz="2800" dirty="0"/>
              <a:t>of A* is the space requirement: similar problems as uniform cost search, BFS</a:t>
            </a:r>
          </a:p>
          <a:p>
            <a:pPr>
              <a:lnSpc>
                <a:spcPct val="104000"/>
              </a:lnSpc>
            </a:pPr>
            <a:r>
              <a:rPr lang="en-US" altLang="en-US" sz="2800" dirty="0">
                <a:solidFill>
                  <a:srgbClr val="0000FF"/>
                </a:solidFill>
              </a:rPr>
              <a:t>Limited-cost depth-first A*: </a:t>
            </a:r>
            <a:r>
              <a:rPr lang="en-US" altLang="en-US" sz="2800" dirty="0"/>
              <a:t>some cost cutoff c, any node with g(n)+h(n) &gt; c is not expanded, otherwise DFS</a:t>
            </a:r>
          </a:p>
          <a:p>
            <a:pPr lvl="1">
              <a:lnSpc>
                <a:spcPct val="104000"/>
              </a:lnSpc>
            </a:pPr>
            <a:r>
              <a:rPr lang="en-US" altLang="en-US" sz="2400" dirty="0">
                <a:solidFill>
                  <a:srgbClr val="006600"/>
                </a:solidFill>
              </a:rPr>
              <a:t>IDA*</a:t>
            </a:r>
            <a:r>
              <a:rPr lang="en-US" altLang="en-US" sz="2400" dirty="0"/>
              <a:t> gradually increases the cutoff (like iterative-deepening search to depth-first search)</a:t>
            </a:r>
          </a:p>
          <a:p>
            <a:pPr lvl="2">
              <a:lnSpc>
                <a:spcPct val="104000"/>
              </a:lnSpc>
            </a:pPr>
            <a:r>
              <a:rPr lang="en-US" altLang="en-US" sz="2000" dirty="0"/>
              <a:t>Cutoff for the next iteration is the min of those </a:t>
            </a:r>
          </a:p>
          <a:p>
            <a:pPr marL="671512" lvl="2" indent="0">
              <a:lnSpc>
                <a:spcPct val="104000"/>
              </a:lnSpc>
              <a:spcBef>
                <a:spcPts val="0"/>
              </a:spcBef>
              <a:buNone/>
            </a:pPr>
            <a:r>
              <a:rPr lang="en-US" altLang="en-US" sz="2000" dirty="0"/>
              <a:t>     f values exceeded the current cutoff</a:t>
            </a:r>
          </a:p>
          <a:p>
            <a:pPr>
              <a:lnSpc>
                <a:spcPct val="104000"/>
              </a:lnSpc>
            </a:pPr>
            <a:r>
              <a:rPr lang="en-US" altLang="en-US" sz="2800" dirty="0"/>
              <a:t>Can require lots of iterations</a:t>
            </a:r>
          </a:p>
          <a:p>
            <a:pPr lvl="1">
              <a:lnSpc>
                <a:spcPct val="104000"/>
              </a:lnSpc>
            </a:pPr>
            <a:r>
              <a:rPr lang="en-US" altLang="en-US" sz="2400" dirty="0"/>
              <a:t>Trading off space and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C3D34-B169-49E2-AE31-186E1BF891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695D7-C563-450C-8E84-C1EECE1E6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AE125-5141-4035-ACF6-B7368DA26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3969060"/>
            <a:ext cx="3528392" cy="206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0FCD-E558-4D9C-B062-76061F7E6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90FDF-185A-4C47-84BB-F7581EBCD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790159"/>
          </a:xfrm>
        </p:spPr>
        <p:txBody>
          <a:bodyPr/>
          <a:lstStyle/>
          <a:p>
            <a:r>
              <a:rPr lang="en-US" altLang="en-US" sz="2912" dirty="0">
                <a:solidFill>
                  <a:srgbClr val="0000FF"/>
                </a:solidFill>
              </a:rPr>
              <a:t>State space</a:t>
            </a:r>
            <a:r>
              <a:rPr lang="en-US" altLang="en-US" sz="2912" dirty="0"/>
              <a:t>: Set of </a:t>
            </a:r>
            <a:r>
              <a:rPr lang="en-US" altLang="en-US" sz="2912" dirty="0">
                <a:solidFill>
                  <a:srgbClr val="006600"/>
                </a:solidFill>
              </a:rPr>
              <a:t>states</a:t>
            </a:r>
            <a:r>
              <a:rPr lang="en-US" altLang="en-US" sz="2912" dirty="0"/>
              <a:t> that we can be in</a:t>
            </a:r>
          </a:p>
          <a:p>
            <a:pPr lvl="1"/>
            <a:r>
              <a:rPr lang="en-US" altLang="en-US" sz="2382" dirty="0"/>
              <a:t>Including an </a:t>
            </a:r>
            <a:r>
              <a:rPr lang="en-US" altLang="en-US" sz="2382" dirty="0">
                <a:solidFill>
                  <a:srgbClr val="006600"/>
                </a:solidFill>
              </a:rPr>
              <a:t>initial/start state</a:t>
            </a:r>
            <a:r>
              <a:rPr lang="en-US" altLang="en-US" sz="2382" dirty="0"/>
              <a:t>…</a:t>
            </a:r>
          </a:p>
          <a:p>
            <a:pPr lvl="1">
              <a:spcBef>
                <a:spcPts val="0"/>
              </a:spcBef>
            </a:pPr>
            <a:r>
              <a:rPr lang="en-US" altLang="en-US" sz="2382" dirty="0"/>
              <a:t>… and </a:t>
            </a:r>
            <a:r>
              <a:rPr lang="en-US" altLang="en-US" sz="2382" dirty="0">
                <a:solidFill>
                  <a:srgbClr val="006600"/>
                </a:solidFill>
              </a:rPr>
              <a:t>goal/end states</a:t>
            </a:r>
            <a:r>
              <a:rPr lang="en-US" altLang="en-US" sz="2382" dirty="0"/>
              <a:t> (equivalently, a </a:t>
            </a:r>
            <a:r>
              <a:rPr lang="en-US" altLang="en-US" sz="2382" dirty="0">
                <a:solidFill>
                  <a:srgbClr val="006600"/>
                </a:solidFill>
              </a:rPr>
              <a:t>goal test</a:t>
            </a:r>
            <a:r>
              <a:rPr lang="en-US" altLang="en-US" sz="2382" dirty="0"/>
              <a:t>)</a:t>
            </a:r>
          </a:p>
          <a:p>
            <a:r>
              <a:rPr lang="en-US" altLang="en-US" sz="2912" dirty="0"/>
              <a:t>For every state, a set of </a:t>
            </a:r>
            <a:r>
              <a:rPr lang="en-US" altLang="en-US" sz="2912" dirty="0">
                <a:solidFill>
                  <a:srgbClr val="006600"/>
                </a:solidFill>
              </a:rPr>
              <a:t>actions</a:t>
            </a:r>
            <a:r>
              <a:rPr lang="en-US" altLang="en-US" sz="2912" dirty="0"/>
              <a:t> that we can take</a:t>
            </a:r>
          </a:p>
          <a:p>
            <a:pPr lvl="1"/>
            <a:r>
              <a:rPr lang="en-US" altLang="en-US" sz="2382" dirty="0"/>
              <a:t>Each action results in a new state</a:t>
            </a:r>
          </a:p>
          <a:p>
            <a:pPr lvl="1">
              <a:spcBef>
                <a:spcPts val="0"/>
              </a:spcBef>
            </a:pPr>
            <a:r>
              <a:rPr lang="en-US" altLang="en-US" sz="2382" dirty="0"/>
              <a:t>Typically defined by a </a:t>
            </a:r>
            <a:r>
              <a:rPr lang="en-US" altLang="en-US" sz="2382" dirty="0">
                <a:solidFill>
                  <a:srgbClr val="006600"/>
                </a:solidFill>
              </a:rPr>
              <a:t>successor function</a:t>
            </a:r>
          </a:p>
          <a:p>
            <a:pPr lvl="2">
              <a:spcBef>
                <a:spcPts val="0"/>
              </a:spcBef>
            </a:pPr>
            <a:r>
              <a:rPr lang="en-US" altLang="en-US" sz="2030" dirty="0"/>
              <a:t>Given a state, produces all states that can be reached from it (aka., </a:t>
            </a:r>
            <a:r>
              <a:rPr lang="en-US" altLang="en-US" sz="2030" dirty="0">
                <a:solidFill>
                  <a:srgbClr val="FF0000"/>
                </a:solidFill>
              </a:rPr>
              <a:t>state expansion</a:t>
            </a:r>
            <a:r>
              <a:rPr lang="en-US" altLang="en-US" sz="2030" dirty="0"/>
              <a:t>)</a:t>
            </a:r>
          </a:p>
          <a:p>
            <a:r>
              <a:rPr lang="en-US" altLang="en-US" sz="2912" dirty="0">
                <a:solidFill>
                  <a:srgbClr val="006600"/>
                </a:solidFill>
              </a:rPr>
              <a:t>Cost function:</a:t>
            </a:r>
            <a:r>
              <a:rPr lang="en-US" altLang="en-US" sz="2912" dirty="0"/>
              <a:t> determines the cost of each action (or </a:t>
            </a:r>
            <a:r>
              <a:rPr lang="en-US" altLang="en-US" sz="2912" dirty="0">
                <a:solidFill>
                  <a:srgbClr val="006600"/>
                </a:solidFill>
              </a:rPr>
              <a:t>path</a:t>
            </a:r>
            <a:r>
              <a:rPr lang="en-US" altLang="en-US" sz="2912" dirty="0"/>
              <a:t> = sequence of actions)</a:t>
            </a:r>
          </a:p>
          <a:p>
            <a:r>
              <a:rPr lang="en-US" altLang="en-US" sz="2912" dirty="0">
                <a:solidFill>
                  <a:srgbClr val="006600"/>
                </a:solidFill>
              </a:rPr>
              <a:t>Solution</a:t>
            </a:r>
            <a:r>
              <a:rPr lang="en-US" altLang="en-US" sz="2912" dirty="0"/>
              <a:t>: path from initial state to a goal state</a:t>
            </a:r>
          </a:p>
          <a:p>
            <a:pPr lvl="1">
              <a:spcBef>
                <a:spcPts val="0"/>
              </a:spcBef>
            </a:pPr>
            <a:r>
              <a:rPr lang="en-US" altLang="en-US" sz="2382" dirty="0">
                <a:solidFill>
                  <a:srgbClr val="006600"/>
                </a:solidFill>
              </a:rPr>
              <a:t>Optimal solution</a:t>
            </a:r>
            <a:r>
              <a:rPr lang="en-US" altLang="en-US" sz="2382" dirty="0"/>
              <a:t>: solution with minimal cost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6B01F-FA00-43E4-9C56-41C4BE66D3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2A390-D9E8-493F-AF31-0E59BE228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3123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A864C-A5F7-40E4-8BDE-A81D64AFC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More about heuristics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4B033-F45C-4E54-A305-EB9F791B7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One heuristic</a:t>
            </a:r>
            <a:r>
              <a:rPr lang="en-US" altLang="en-US" sz="2800" dirty="0"/>
              <a:t>: number of misplaced tiles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Another</a:t>
            </a:r>
            <a:r>
              <a:rPr lang="en-US" altLang="en-US" sz="2800" dirty="0"/>
              <a:t>: sum of </a:t>
            </a:r>
            <a:r>
              <a:rPr lang="en-US" altLang="en-US" sz="2800" dirty="0">
                <a:solidFill>
                  <a:srgbClr val="0000FF"/>
                </a:solidFill>
              </a:rPr>
              <a:t>Manhattan distances </a:t>
            </a:r>
            <a:r>
              <a:rPr lang="en-US" altLang="en-US" sz="2800" dirty="0"/>
              <a:t>of tiles to their goal location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Manhattan distance = number of moves required if no other tiles are in the way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Admissible?  Which is better?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Admissible heuristic h1 </a:t>
            </a:r>
            <a:r>
              <a:rPr lang="en-US" altLang="en-US" sz="2800" dirty="0">
                <a:solidFill>
                  <a:srgbClr val="0000FF"/>
                </a:solidFill>
              </a:rPr>
              <a:t>dominates </a:t>
            </a:r>
            <a:r>
              <a:rPr lang="en-US" altLang="en-US" sz="2800" dirty="0"/>
              <a:t>admissible heuristic h2 if h1(n) ≥ h2(n) for all 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Will result in fewer node expansions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“Best” heuristic of all: solve the remainder of the problem optimally with search </a:t>
            </a:r>
            <a:r>
              <a:rPr lang="en-US" altLang="en-US" sz="2400" dirty="0"/>
              <a:t>(not achievable normally)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Need to worry about computation time of heuristics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B718A-CBD0-4081-A21C-E843E88652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0F0BD-B52C-4241-B278-BAA1DEB1E3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graphicFrame>
        <p:nvGraphicFramePr>
          <p:cNvPr id="6" name="Group 86">
            <a:extLst>
              <a:ext uri="{FF2B5EF4-FFF2-40B4-BE49-F238E27FC236}">
                <a16:creationId xmlns:a16="http://schemas.microsoft.com/office/drawing/2014/main" id="{8F2873C3-1479-4C07-ACC8-82F8E082F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783975"/>
              </p:ext>
            </p:extLst>
          </p:nvPr>
        </p:nvGraphicFramePr>
        <p:xfrm>
          <a:off x="8580276" y="293891"/>
          <a:ext cx="1940280" cy="1586937"/>
        </p:xfrm>
        <a:graphic>
          <a:graphicData uri="http://schemas.openxmlformats.org/drawingml/2006/table">
            <a:tbl>
              <a:tblPr/>
              <a:tblGrid>
                <a:gridCol w="646760">
                  <a:extLst>
                    <a:ext uri="{9D8B030D-6E8A-4147-A177-3AD203B41FA5}">
                      <a16:colId xmlns:a16="http://schemas.microsoft.com/office/drawing/2014/main" val="2965526398"/>
                    </a:ext>
                  </a:extLst>
                </a:gridCol>
                <a:gridCol w="613380">
                  <a:extLst>
                    <a:ext uri="{9D8B030D-6E8A-4147-A177-3AD203B41FA5}">
                      <a16:colId xmlns:a16="http://schemas.microsoft.com/office/drawing/2014/main" val="1530087717"/>
                    </a:ext>
                  </a:extLst>
                </a:gridCol>
                <a:gridCol w="680140">
                  <a:extLst>
                    <a:ext uri="{9D8B030D-6E8A-4147-A177-3AD203B41FA5}">
                      <a16:colId xmlns:a16="http://schemas.microsoft.com/office/drawing/2014/main" val="1852244825"/>
                    </a:ext>
                  </a:extLst>
                </a:gridCol>
              </a:tblGrid>
              <a:tr h="528979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066343"/>
                  </a:ext>
                </a:extLst>
              </a:tr>
              <a:tr h="528979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142948"/>
                  </a:ext>
                </a:extLst>
              </a:tr>
              <a:tr h="528979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32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3244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B53F0-4090-4AC7-B3A7-AEDA39B54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 heuristics for 8-puzzle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CF3EF-101A-440E-A5CF-F203605CD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dirty="0"/>
              <a:t>h</a:t>
            </a:r>
            <a:r>
              <a:rPr lang="en-US" altLang="en-US" sz="2800" i="1" baseline="-25000" dirty="0"/>
              <a:t>1</a:t>
            </a:r>
            <a:r>
              <a:rPr lang="en-US" altLang="en-US" sz="2800" i="1" dirty="0"/>
              <a:t>(n) </a:t>
            </a:r>
            <a:r>
              <a:rPr lang="en-US" altLang="en-US" sz="2800" dirty="0"/>
              <a:t>= number of misplaced tiles</a:t>
            </a:r>
          </a:p>
          <a:p>
            <a:pPr>
              <a:lnSpc>
                <a:spcPct val="90000"/>
              </a:lnSpc>
            </a:pPr>
            <a:r>
              <a:rPr lang="en-US" altLang="en-US" sz="2800" i="1" dirty="0"/>
              <a:t>h</a:t>
            </a:r>
            <a:r>
              <a:rPr lang="en-US" altLang="en-US" sz="2800" i="1" baseline="-25000" dirty="0"/>
              <a:t>2</a:t>
            </a:r>
            <a:r>
              <a:rPr lang="en-US" altLang="en-US" sz="2800" i="1" dirty="0"/>
              <a:t>(n) </a:t>
            </a:r>
            <a:r>
              <a:rPr lang="en-US" altLang="en-US" sz="2800" dirty="0"/>
              <a:t>= total Manhattan distance (i.e., no. of squares from desired location of each tile)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h1(S) = 8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h2(S) = 3+1+2+2+2+3+3+2 = 18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The true cost is 26.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Average cost for 8-puzzle is 22. Branching degree 3.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3E9E1-1E99-4092-8409-441CBD23E0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8B667-74DA-4511-B815-39D08A5DF1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7AE9B42-A887-40D8-BA16-F0CCDD639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23" y="2744924"/>
            <a:ext cx="4750148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0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836E4-C76C-4C50-8BBD-BB93A991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chemeClr val="accent2"/>
                </a:solidFill>
              </a:rPr>
              <a:t>Designing heuristics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99432-A892-4A91-A1F8-886D78F7D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1"/>
            <a:ext cx="11175032" cy="4574135"/>
          </a:xfrm>
        </p:spPr>
        <p:txBody>
          <a:bodyPr/>
          <a:lstStyle/>
          <a:p>
            <a:r>
              <a:rPr lang="en-US" altLang="en-US" sz="2800" dirty="0"/>
              <a:t>One strategy for designing heuristics: </a:t>
            </a:r>
            <a:r>
              <a:rPr lang="en-US" altLang="en-US" sz="2800" dirty="0">
                <a:solidFill>
                  <a:schemeClr val="accent2"/>
                </a:solidFill>
              </a:rPr>
              <a:t>relax the problem</a:t>
            </a:r>
            <a:r>
              <a:rPr lang="en-US" altLang="en-US" sz="2800" dirty="0"/>
              <a:t> (make it easier)</a:t>
            </a:r>
          </a:p>
          <a:p>
            <a:pPr lvl="1"/>
            <a:r>
              <a:rPr lang="en-US" altLang="en-US" sz="2400" i="1" dirty="0"/>
              <a:t>“Number of misplaced tiles”</a:t>
            </a:r>
            <a:r>
              <a:rPr lang="en-US" altLang="en-US" sz="2400" dirty="0"/>
              <a:t> heuristic corresponds to relaxed problem where tiles can jump to any location, even if something else is already there</a:t>
            </a:r>
          </a:p>
          <a:p>
            <a:pPr lvl="1"/>
            <a:r>
              <a:rPr lang="en-US" altLang="en-US" sz="2400" i="1" dirty="0"/>
              <a:t>“Sum of Manhattan distances”</a:t>
            </a:r>
            <a:r>
              <a:rPr lang="en-US" altLang="en-US" sz="2400" dirty="0"/>
              <a:t> corresponds to relaxed problem where multiple tiles can occupy the same spot</a:t>
            </a:r>
          </a:p>
          <a:p>
            <a:r>
              <a:rPr lang="en-US" altLang="en-US" sz="2800" dirty="0"/>
              <a:t>Another relaxed problem: only move 1, 2, 3, 4 into correct locations</a:t>
            </a:r>
          </a:p>
          <a:p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chemeClr val="accent2"/>
                </a:solidFill>
              </a:rPr>
              <a:t>ideal</a:t>
            </a:r>
            <a:r>
              <a:rPr lang="en-US" altLang="en-US" sz="2800" dirty="0"/>
              <a:t> relaxed problem is</a:t>
            </a:r>
          </a:p>
          <a:p>
            <a:pPr lvl="1"/>
            <a:r>
              <a:rPr lang="en-US" altLang="en-US" sz="2400" dirty="0"/>
              <a:t>easy to solve,</a:t>
            </a:r>
          </a:p>
          <a:p>
            <a:pPr lvl="1"/>
            <a:r>
              <a:rPr lang="en-US" altLang="en-US" sz="2400" dirty="0"/>
              <a:t>not much cheaper to solve than original problem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BFAD3-442D-44CA-B7ED-A561358288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AC7DF-D6A0-49F6-994B-0D69AD18E7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5584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Search problem</a:t>
            </a:r>
          </a:p>
          <a:p>
            <a:pPr>
              <a:spcBef>
                <a:spcPts val="600"/>
              </a:spcBef>
            </a:pPr>
            <a:r>
              <a:rPr lang="en-US" dirty="0"/>
              <a:t>Uninformed search without cost</a:t>
            </a:r>
          </a:p>
          <a:p>
            <a:pPr>
              <a:spcBef>
                <a:spcPts val="600"/>
              </a:spcBef>
            </a:pPr>
            <a:r>
              <a:rPr lang="en-US" dirty="0"/>
              <a:t>Uninformed search with cost</a:t>
            </a:r>
          </a:p>
          <a:p>
            <a:pPr>
              <a:spcBef>
                <a:spcPts val="600"/>
              </a:spcBef>
            </a:pPr>
            <a:r>
              <a:rPr lang="en-US" dirty="0"/>
              <a:t>Informed search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11513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4C2A0-050A-4CBE-AFBC-B4EC31D2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BE2CC-4B3A-4952-A646-32CD7AFFF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Uninformed search is seldomly used in practice, but it forms the base for informed search. </a:t>
            </a:r>
          </a:p>
          <a:p>
            <a:pPr lvl="1"/>
            <a:r>
              <a:rPr lang="en-US" altLang="en-US" sz="2400" dirty="0"/>
              <a:t>One of the most well-known informed search algorithms is A*. </a:t>
            </a:r>
          </a:p>
          <a:p>
            <a:r>
              <a:rPr lang="en-US" altLang="en-US" sz="2800" dirty="0"/>
              <a:t>A* is cost-optimal given the admissible heuristic h(n)</a:t>
            </a:r>
          </a:p>
          <a:p>
            <a:pPr lvl="1"/>
            <a:r>
              <a:rPr lang="en-US" altLang="en-US" sz="2400" dirty="0"/>
              <a:t>But A* can use lots of memory.  </a:t>
            </a:r>
          </a:p>
          <a:p>
            <a:pPr lvl="2"/>
            <a:r>
              <a:rPr lang="en-US" altLang="en-US" sz="2000" dirty="0"/>
              <a:t>In principle: </a:t>
            </a:r>
            <a:r>
              <a:rPr lang="en-US" altLang="en-US" sz="2000" i="1" dirty="0"/>
              <a:t>O(number of states)</a:t>
            </a:r>
          </a:p>
          <a:p>
            <a:r>
              <a:rPr lang="en-US" altLang="en-US" sz="2800" dirty="0"/>
              <a:t>Dijkstra’s algorithm is a special case of A* with</a:t>
            </a:r>
          </a:p>
          <a:p>
            <a:pPr lvl="1"/>
            <a:r>
              <a:rPr lang="en-US" altLang="en-US" sz="2400" dirty="0"/>
              <a:t>f(n) = g(n) + h(n) with h(n) = 0. </a:t>
            </a:r>
          </a:p>
          <a:p>
            <a:r>
              <a:rPr lang="en-US" altLang="en-US" sz="2800" dirty="0"/>
              <a:t>Next, we consider constraints because most practical search problems have constraints </a:t>
            </a:r>
            <a:r>
              <a:rPr lang="en-US" altLang="en-US" sz="2800"/>
              <a:t>that must be </a:t>
            </a:r>
            <a:r>
              <a:rPr lang="en-US" altLang="en-US" sz="2800" dirty="0"/>
              <a:t>satisfied.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44AAB-A774-4896-892C-F1F178BFAC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5B681-39E1-4B1C-97D6-D8DABDCD47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08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BBE0-942F-4A69-8538-33A7AC6B4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chemeClr val="accent2"/>
                </a:solidFill>
              </a:rPr>
              <a:t>A simple example: searching for a 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EFA47-4D86-472F-BE71-0D8B23A38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the following state space graph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FF5E6-0423-40FA-BBFD-D8F43692A6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6D44D-20ED-47AC-A97B-4B9929AC8D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1557DD16-31BE-4D19-A6A8-984A4AE77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716" y="4729399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CA818A8-223B-41C5-B207-1AA71B651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951" y="4676172"/>
            <a:ext cx="413896" cy="4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en-US" sz="2471" b="1" dirty="0"/>
              <a:t>A</a:t>
            </a: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FCB7253D-6006-4F0C-98E1-615AC095B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480" y="3842734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C0C186DD-EDE2-451B-8DDC-6147F654E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716" y="3789507"/>
            <a:ext cx="413896" cy="4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en-US" sz="2471" b="1" dirty="0"/>
              <a:t>B</a:t>
            </a: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9FAF9828-1A2F-4F52-ABFE-56B146877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4" y="3439323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4BF3FD25-70B8-4E04-9E40-54E1C7FC4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010" y="3386095"/>
            <a:ext cx="413896" cy="4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en-US" sz="2471" b="1" dirty="0"/>
              <a:t>C</a:t>
            </a: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3CE13578-F5DA-426F-B8B6-EA2B4B08E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399" y="4502480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14F3B471-4AC2-400F-9E5F-FEBBB583B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635" y="4449253"/>
            <a:ext cx="396262" cy="4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en-US" sz="2471" b="1" dirty="0"/>
              <a:t>E</a:t>
            </a: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574DACF7-B65B-4740-9763-E2168B5B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6988" y="4973127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1F877418-B3C2-407D-BCA7-F9CB0F247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4223" y="4919900"/>
            <a:ext cx="413896" cy="4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altLang="en-US" sz="2471" b="1" dirty="0"/>
              <a:t>D</a:t>
            </a: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8605D550-0601-49A4-B2E3-2EDBEE3AA4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62929" y="4236340"/>
            <a:ext cx="706264" cy="5490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B4BA35EC-FB98-4700-A392-F5CF527EBC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1223" y="3709664"/>
            <a:ext cx="874059" cy="26894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8F7C38B7-371F-4F07-BF60-241786B3D4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9517" y="3911370"/>
            <a:ext cx="134471" cy="80682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8D678C2E-C13C-4C93-8967-1BFBA55DE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5929" y="4113076"/>
            <a:ext cx="2393849" cy="5665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01E80F3C-B989-4B0D-B780-7F0958DDE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0164" y="4987134"/>
            <a:ext cx="806824" cy="20170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B8258288-53B2-4F10-BBF3-7A2F530F0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598" y="5054370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3</a:t>
            </a: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6CCB240A-345A-40F7-9F35-3B786757B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4247547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3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22D1B5A6-884D-49C0-BF6C-66C40B058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857" y="3835400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9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8EE327B3-9DA5-4AEA-9447-632760190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834" y="3239017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2</a:t>
            </a:r>
          </a:p>
        </p:txBody>
      </p:sp>
      <p:sp>
        <p:nvSpPr>
          <p:cNvPr id="25" name="Text Box 28">
            <a:extLst>
              <a:ext uri="{FF2B5EF4-FFF2-40B4-BE49-F238E27FC236}">
                <a16:creationId xmlns:a16="http://schemas.microsoft.com/office/drawing/2014/main" id="{635FDBED-8411-475C-8215-A2849026F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304" y="3978606"/>
            <a:ext cx="386644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b="1" dirty="0"/>
              <a:t>2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DC61EEFA-F04C-41A4-8F3D-7C61EAB4B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49" y="4757410"/>
            <a:ext cx="1778051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dirty="0"/>
              <a:t>start state</a:t>
            </a:r>
          </a:p>
        </p:txBody>
      </p:sp>
      <p:sp>
        <p:nvSpPr>
          <p:cNvPr id="27" name="Text Box 30">
            <a:extLst>
              <a:ext uri="{FF2B5EF4-FFF2-40B4-BE49-F238E27FC236}">
                <a16:creationId xmlns:a16="http://schemas.microsoft.com/office/drawing/2014/main" id="{79034924-1AF1-43B2-8503-ADDFB875E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152" y="4925370"/>
            <a:ext cx="1758815" cy="5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824" dirty="0"/>
              <a:t>goal state</a:t>
            </a:r>
          </a:p>
        </p:txBody>
      </p:sp>
    </p:spTree>
    <p:extLst>
      <p:ext uri="{BB962C8B-B14F-4D97-AF65-F5344CB8AC3E}">
        <p14:creationId xmlns:p14="http://schemas.microsoft.com/office/powerpoint/2010/main" val="66469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0BC1-A729-4771-AFF5-A67314D2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chemeClr val="accent2"/>
                </a:solidFill>
              </a:rPr>
              <a:t>A possible search tree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764A5-3451-4DDB-9A98-5958AC4E5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CS411: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59D0F-33B1-4637-B90D-9A547C561B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446E62DB-EFA1-4429-AEB4-BC1FFB59E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0555" y="1709935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7" name="Line 16">
            <a:extLst>
              <a:ext uri="{FF2B5EF4-FFF2-40B4-BE49-F238E27FC236}">
                <a16:creationId xmlns:a16="http://schemas.microsoft.com/office/drawing/2014/main" id="{D86383FD-DC1A-4867-B767-8A4483305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3967" y="2093737"/>
            <a:ext cx="1008529" cy="87405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8" name="Line 17">
            <a:extLst>
              <a:ext uri="{FF2B5EF4-FFF2-40B4-BE49-F238E27FC236}">
                <a16:creationId xmlns:a16="http://schemas.microsoft.com/office/drawing/2014/main" id="{545977E9-EB4C-4987-AFAB-1EF9631DCA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9261" y="2093737"/>
            <a:ext cx="1008529" cy="87405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9" name="Text Box 29">
            <a:extLst>
              <a:ext uri="{FF2B5EF4-FFF2-40B4-BE49-F238E27FC236}">
                <a16:creationId xmlns:a16="http://schemas.microsoft.com/office/drawing/2014/main" id="{2BF8AD64-8413-4E68-A3D3-3C5D618F4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864" y="1575465"/>
            <a:ext cx="1143711" cy="6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1588" b="1" dirty="0"/>
              <a:t>state = A, </a:t>
            </a:r>
          </a:p>
          <a:p>
            <a:pPr>
              <a:buNone/>
            </a:pPr>
            <a:r>
              <a:rPr lang="en-US" altLang="en-US" sz="1588" b="1" dirty="0"/>
              <a:t>cost = 0</a:t>
            </a:r>
          </a:p>
        </p:txBody>
      </p:sp>
      <p:sp>
        <p:nvSpPr>
          <p:cNvPr id="10" name="Oval 31">
            <a:extLst>
              <a:ext uri="{FF2B5EF4-FFF2-40B4-BE49-F238E27FC236}">
                <a16:creationId xmlns:a16="http://schemas.microsoft.com/office/drawing/2014/main" id="{3C0FCE0B-BFAE-4268-884E-1403DD8CD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849" y="2920171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11" name="Text Box 32">
            <a:extLst>
              <a:ext uri="{FF2B5EF4-FFF2-40B4-BE49-F238E27FC236}">
                <a16:creationId xmlns:a16="http://schemas.microsoft.com/office/drawing/2014/main" id="{4D1810D1-3806-4682-AB1D-1CD2E99FA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732" y="2852936"/>
            <a:ext cx="1151277" cy="6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1588" b="1" dirty="0"/>
              <a:t>state = B, </a:t>
            </a:r>
          </a:p>
          <a:p>
            <a:pPr>
              <a:buNone/>
            </a:pPr>
            <a:r>
              <a:rPr lang="en-US" altLang="en-US" sz="1588" b="1" dirty="0"/>
              <a:t>cost = 3</a:t>
            </a:r>
          </a:p>
        </p:txBody>
      </p:sp>
      <p:sp>
        <p:nvSpPr>
          <p:cNvPr id="12" name="Oval 33">
            <a:extLst>
              <a:ext uri="{FF2B5EF4-FFF2-40B4-BE49-F238E27FC236}">
                <a16:creationId xmlns:a16="http://schemas.microsoft.com/office/drawing/2014/main" id="{9C2D226A-D854-49AD-9123-44717CDF1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621" y="2920171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13" name="Text Box 34">
            <a:extLst>
              <a:ext uri="{FF2B5EF4-FFF2-40B4-BE49-F238E27FC236}">
                <a16:creationId xmlns:a16="http://schemas.microsoft.com/office/drawing/2014/main" id="{5DA89BED-B09B-407F-91FA-A7B1B1603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901" y="2852936"/>
            <a:ext cx="1151277" cy="6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1588" b="1" dirty="0"/>
              <a:t>state = D, </a:t>
            </a:r>
          </a:p>
          <a:p>
            <a:pPr>
              <a:buNone/>
            </a:pPr>
            <a:r>
              <a:rPr lang="en-US" altLang="en-US" sz="1588" b="1" dirty="0"/>
              <a:t>cost = 3</a:t>
            </a:r>
          </a:p>
        </p:txBody>
      </p:sp>
      <p:sp>
        <p:nvSpPr>
          <p:cNvPr id="14" name="Line 35">
            <a:extLst>
              <a:ext uri="{FF2B5EF4-FFF2-40B4-BE49-F238E27FC236}">
                <a16:creationId xmlns:a16="http://schemas.microsoft.com/office/drawing/2014/main" id="{D8FA1D88-FA7D-4B54-B44E-4374441A96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658" y="3303972"/>
            <a:ext cx="476250" cy="80682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15" name="Line 36">
            <a:extLst>
              <a:ext uri="{FF2B5EF4-FFF2-40B4-BE49-F238E27FC236}">
                <a16:creationId xmlns:a16="http://schemas.microsoft.com/office/drawing/2014/main" id="{DD067E4C-04CF-41E6-A98A-2B9548D3A8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8952" y="3303972"/>
            <a:ext cx="1008529" cy="87405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16" name="Oval 37">
            <a:extLst>
              <a:ext uri="{FF2B5EF4-FFF2-40B4-BE49-F238E27FC236}">
                <a16:creationId xmlns:a16="http://schemas.microsoft.com/office/drawing/2014/main" id="{D08F8FDD-6263-4BF5-BBF1-EF4AF9DCC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540" y="4130406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17" name="Text Box 38">
            <a:extLst>
              <a:ext uri="{FF2B5EF4-FFF2-40B4-BE49-F238E27FC236}">
                <a16:creationId xmlns:a16="http://schemas.microsoft.com/office/drawing/2014/main" id="{07CD20C9-22FA-403E-8597-0D067355C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820" y="4063171"/>
            <a:ext cx="1151277" cy="6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1588" b="1" dirty="0"/>
              <a:t>state = C, </a:t>
            </a:r>
          </a:p>
          <a:p>
            <a:pPr>
              <a:buNone/>
            </a:pPr>
            <a:r>
              <a:rPr lang="en-US" altLang="en-US" sz="1588" b="1" dirty="0"/>
              <a:t>cost = 5</a:t>
            </a:r>
          </a:p>
        </p:txBody>
      </p:sp>
      <p:sp>
        <p:nvSpPr>
          <p:cNvPr id="18" name="Oval 39">
            <a:extLst>
              <a:ext uri="{FF2B5EF4-FFF2-40B4-BE49-F238E27FC236}">
                <a16:creationId xmlns:a16="http://schemas.microsoft.com/office/drawing/2014/main" id="{64E36CBB-9E77-4699-A2BA-3B116A5D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202" y="4130406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19" name="Text Box 40">
            <a:extLst>
              <a:ext uri="{FF2B5EF4-FFF2-40B4-BE49-F238E27FC236}">
                <a16:creationId xmlns:a16="http://schemas.microsoft.com/office/drawing/2014/main" id="{64F04543-C4F2-42FC-887C-D0972ADE2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1688" y="4063171"/>
            <a:ext cx="1140056" cy="6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1588" b="1" dirty="0"/>
              <a:t>state = E, </a:t>
            </a:r>
          </a:p>
          <a:p>
            <a:pPr>
              <a:buNone/>
            </a:pPr>
            <a:r>
              <a:rPr lang="en-US" altLang="en-US" sz="1588" b="1" dirty="0"/>
              <a:t>cost = 12</a:t>
            </a:r>
          </a:p>
        </p:txBody>
      </p:sp>
      <p:sp>
        <p:nvSpPr>
          <p:cNvPr id="20" name="Line 42">
            <a:extLst>
              <a:ext uri="{FF2B5EF4-FFF2-40B4-BE49-F238E27FC236}">
                <a16:creationId xmlns:a16="http://schemas.microsoft.com/office/drawing/2014/main" id="{F0AF9532-E0E7-4A20-96F9-2EBC6392D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2849" y="4581443"/>
            <a:ext cx="0" cy="80682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21" name="Oval 43">
            <a:extLst>
              <a:ext uri="{FF2B5EF4-FFF2-40B4-BE49-F238E27FC236}">
                <a16:creationId xmlns:a16="http://schemas.microsoft.com/office/drawing/2014/main" id="{7816A942-AA3C-43FE-B378-1D55148EB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136" y="5407877"/>
            <a:ext cx="470647" cy="470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647"/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id="{FA43645A-6EF5-4ADD-AA16-34D8CCD3E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416" y="5273406"/>
            <a:ext cx="1143711" cy="6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1588" b="1" dirty="0"/>
              <a:t>state = A, </a:t>
            </a:r>
          </a:p>
          <a:p>
            <a:pPr>
              <a:buNone/>
            </a:pPr>
            <a:r>
              <a:rPr lang="en-US" altLang="en-US" sz="1588" b="1" dirty="0"/>
              <a:t>cost = 7</a:t>
            </a:r>
          </a:p>
        </p:txBody>
      </p:sp>
      <p:sp>
        <p:nvSpPr>
          <p:cNvPr id="23" name="Text Box 47">
            <a:extLst>
              <a:ext uri="{FF2B5EF4-FFF2-40B4-BE49-F238E27FC236}">
                <a16:creationId xmlns:a16="http://schemas.microsoft.com/office/drawing/2014/main" id="{E8BE08E9-69CC-4A9B-89F5-474DDF850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934" y="4706109"/>
            <a:ext cx="1754006" cy="49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2647" dirty="0"/>
              <a:t>goal state!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91D88E-4A64-4217-B0E9-84AFDB1BABD1}"/>
              </a:ext>
            </a:extLst>
          </p:cNvPr>
          <p:cNvSpPr txBox="1"/>
          <p:nvPr/>
        </p:nvSpPr>
        <p:spPr>
          <a:xfrm>
            <a:off x="3719310" y="1566695"/>
            <a:ext cx="108012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588" b="1" dirty="0"/>
              <a:t>Start state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ABC637D-47F0-4802-9390-AF4B546C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834" y="4788386"/>
            <a:ext cx="3964873" cy="12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19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0133EF3A-D6A9-46D8-A923-977C34BCDB2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8-puzzle</a:t>
            </a:r>
            <a:endParaRPr lang="en-US" altLang="en-US" sz="2912">
              <a:solidFill>
                <a:schemeClr val="accent2"/>
              </a:solidFill>
            </a:endParaRPr>
          </a:p>
        </p:txBody>
      </p:sp>
      <p:graphicFrame>
        <p:nvGraphicFramePr>
          <p:cNvPr id="121982" name="Group 126">
            <a:extLst>
              <a:ext uri="{FF2B5EF4-FFF2-40B4-BE49-F238E27FC236}">
                <a16:creationId xmlns:a16="http://schemas.microsoft.com/office/drawing/2014/main" id="{5F682DEF-3E8A-4C68-89DA-92D3A4500DE0}"/>
              </a:ext>
            </a:extLst>
          </p:cNvPr>
          <p:cNvGraphicFramePr>
            <a:graphicFrameLocks noGrp="1"/>
          </p:cNvGraphicFramePr>
          <p:nvPr/>
        </p:nvGraphicFramePr>
        <p:xfrm>
          <a:off x="6902824" y="2286000"/>
          <a:ext cx="2622177" cy="2434477"/>
        </p:xfrm>
        <a:graphic>
          <a:graphicData uri="http://schemas.openxmlformats.org/drawingml/2006/table">
            <a:tbl>
              <a:tblPr/>
              <a:tblGrid>
                <a:gridCol w="874059">
                  <a:extLst>
                    <a:ext uri="{9D8B030D-6E8A-4147-A177-3AD203B41FA5}">
                      <a16:colId xmlns:a16="http://schemas.microsoft.com/office/drawing/2014/main" val="3887727594"/>
                    </a:ext>
                  </a:extLst>
                </a:gridCol>
                <a:gridCol w="874059">
                  <a:extLst>
                    <a:ext uri="{9D8B030D-6E8A-4147-A177-3AD203B41FA5}">
                      <a16:colId xmlns:a16="http://schemas.microsoft.com/office/drawing/2014/main" val="230708054"/>
                    </a:ext>
                  </a:extLst>
                </a:gridCol>
                <a:gridCol w="874059">
                  <a:extLst>
                    <a:ext uri="{9D8B030D-6E8A-4147-A177-3AD203B41FA5}">
                      <a16:colId xmlns:a16="http://schemas.microsoft.com/office/drawing/2014/main" val="1713672082"/>
                    </a:ext>
                  </a:extLst>
                </a:gridCol>
              </a:tblGrid>
              <a:tr h="812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79966"/>
                  </a:ext>
                </a:extLst>
              </a:tr>
              <a:tr h="809625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398933"/>
                  </a:ext>
                </a:extLst>
              </a:tr>
              <a:tr h="812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3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853665"/>
                  </a:ext>
                </a:extLst>
              </a:tr>
            </a:tbl>
          </a:graphicData>
        </a:graphic>
      </p:graphicFrame>
      <p:graphicFrame>
        <p:nvGraphicFramePr>
          <p:cNvPr id="122054" name="Group 198">
            <a:extLst>
              <a:ext uri="{FF2B5EF4-FFF2-40B4-BE49-F238E27FC236}">
                <a16:creationId xmlns:a16="http://schemas.microsoft.com/office/drawing/2014/main" id="{EA73CB59-B436-40AD-85B9-D654C91D7B9B}"/>
              </a:ext>
            </a:extLst>
          </p:cNvPr>
          <p:cNvGraphicFramePr>
            <a:graphicFrameLocks noGrp="1"/>
          </p:cNvGraphicFramePr>
          <p:nvPr/>
        </p:nvGraphicFramePr>
        <p:xfrm>
          <a:off x="2599765" y="2286000"/>
          <a:ext cx="2622177" cy="2434477"/>
        </p:xfrm>
        <a:graphic>
          <a:graphicData uri="http://schemas.openxmlformats.org/drawingml/2006/table">
            <a:tbl>
              <a:tblPr/>
              <a:tblGrid>
                <a:gridCol w="874059">
                  <a:extLst>
                    <a:ext uri="{9D8B030D-6E8A-4147-A177-3AD203B41FA5}">
                      <a16:colId xmlns:a16="http://schemas.microsoft.com/office/drawing/2014/main" val="656668613"/>
                    </a:ext>
                  </a:extLst>
                </a:gridCol>
                <a:gridCol w="874059">
                  <a:extLst>
                    <a:ext uri="{9D8B030D-6E8A-4147-A177-3AD203B41FA5}">
                      <a16:colId xmlns:a16="http://schemas.microsoft.com/office/drawing/2014/main" val="1815542445"/>
                    </a:ext>
                  </a:extLst>
                </a:gridCol>
                <a:gridCol w="874059">
                  <a:extLst>
                    <a:ext uri="{9D8B030D-6E8A-4147-A177-3AD203B41FA5}">
                      <a16:colId xmlns:a16="http://schemas.microsoft.com/office/drawing/2014/main" val="2844880513"/>
                    </a:ext>
                  </a:extLst>
                </a:gridCol>
              </a:tblGrid>
              <a:tr h="812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3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251151"/>
                  </a:ext>
                </a:extLst>
              </a:tr>
              <a:tr h="809625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777761"/>
                  </a:ext>
                </a:extLst>
              </a:tr>
              <a:tr h="812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200366"/>
                  </a:ext>
                </a:extLst>
              </a:tr>
            </a:tbl>
          </a:graphicData>
        </a:graphic>
      </p:graphicFrame>
      <p:sp>
        <p:nvSpPr>
          <p:cNvPr id="122076" name="Text Box 220">
            <a:extLst>
              <a:ext uri="{FF2B5EF4-FFF2-40B4-BE49-F238E27FC236}">
                <a16:creationId xmlns:a16="http://schemas.microsoft.com/office/drawing/2014/main" id="{21EF51A8-66CB-4488-BCEC-3A321753E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132" y="4810125"/>
            <a:ext cx="1949573" cy="58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3177" dirty="0"/>
              <a:t>goal state</a:t>
            </a:r>
          </a:p>
        </p:txBody>
      </p:sp>
      <p:sp>
        <p:nvSpPr>
          <p:cNvPr id="6" name="Text Box 220">
            <a:extLst>
              <a:ext uri="{FF2B5EF4-FFF2-40B4-BE49-F238E27FC236}">
                <a16:creationId xmlns:a16="http://schemas.microsoft.com/office/drawing/2014/main" id="{30D6C515-A973-41E9-9706-B02E9F804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636" y="4869160"/>
            <a:ext cx="2130711" cy="58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3177" dirty="0"/>
              <a:t>Initial state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5572BD-C14F-4F5D-8FD6-B2ED3EF3E95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altLang="en-US"/>
              <a:t>CS411: Artificial Intelligence 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F6C48B-BA47-421A-999E-E4D7699174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4DA50F-56C3-4017-A9C9-01DEFDB69282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062D5130-42C3-4F40-A140-9516CD98140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23392" y="263797"/>
            <a:ext cx="10873208" cy="1131794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8-puzzle</a:t>
            </a:r>
            <a:endParaRPr lang="en-US" altLang="en-US" sz="2912" dirty="0">
              <a:solidFill>
                <a:schemeClr val="accent2"/>
              </a:solidFill>
            </a:endParaRPr>
          </a:p>
        </p:txBody>
      </p:sp>
      <p:graphicFrame>
        <p:nvGraphicFramePr>
          <p:cNvPr id="138296" name="Group 56">
            <a:extLst>
              <a:ext uri="{FF2B5EF4-FFF2-40B4-BE49-F238E27FC236}">
                <a16:creationId xmlns:a16="http://schemas.microsoft.com/office/drawing/2014/main" id="{B5BD15A8-5586-4A6C-AC29-CA378E27D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338887"/>
              </p:ext>
            </p:extLst>
          </p:nvPr>
        </p:nvGraphicFramePr>
        <p:xfrm>
          <a:off x="6516542" y="1203855"/>
          <a:ext cx="1143000" cy="962787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474223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4257758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54971114"/>
                    </a:ext>
                  </a:extLst>
                </a:gridCol>
              </a:tblGrid>
              <a:tr h="321609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233532"/>
                  </a:ext>
                </a:extLst>
              </a:tr>
              <a:tr h="321609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478897"/>
                  </a:ext>
                </a:extLst>
              </a:tr>
              <a:tr h="123691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030414"/>
                  </a:ext>
                </a:extLst>
              </a:tr>
            </a:tbl>
          </a:graphicData>
        </a:graphic>
      </p:graphicFrame>
      <p:sp>
        <p:nvSpPr>
          <p:cNvPr id="138289" name="Line 49">
            <a:extLst>
              <a:ext uri="{FF2B5EF4-FFF2-40B4-BE49-F238E27FC236}">
                <a16:creationId xmlns:a16="http://schemas.microsoft.com/office/drawing/2014/main" id="{2A25DDE2-A547-48D3-B9DF-C96FCBD5C1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9542" y="2132856"/>
            <a:ext cx="929859" cy="82331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138290" name="Line 50">
            <a:extLst>
              <a:ext uri="{FF2B5EF4-FFF2-40B4-BE49-F238E27FC236}">
                <a16:creationId xmlns:a16="http://schemas.microsoft.com/office/drawing/2014/main" id="{410B25BF-387A-4403-B046-6728DC4087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7075" y="2132856"/>
            <a:ext cx="879463" cy="78682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graphicFrame>
        <p:nvGraphicFramePr>
          <p:cNvPr id="138465" name="Group 225">
            <a:extLst>
              <a:ext uri="{FF2B5EF4-FFF2-40B4-BE49-F238E27FC236}">
                <a16:creationId xmlns:a16="http://schemas.microsoft.com/office/drawing/2014/main" id="{7FC8A8F9-974F-4EC4-B10C-76A924634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137321"/>
              </p:ext>
            </p:extLst>
          </p:nvPr>
        </p:nvGraphicFramePr>
        <p:xfrm>
          <a:off x="8517396" y="2956175"/>
          <a:ext cx="1143000" cy="964827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332432839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7175226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11338405"/>
                    </a:ext>
                  </a:extLst>
                </a:gridCol>
              </a:tblGrid>
              <a:tr h="321609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714930"/>
                  </a:ext>
                </a:extLst>
              </a:tr>
              <a:tr h="321609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438382"/>
                  </a:ext>
                </a:extLst>
              </a:tr>
              <a:tr h="321609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701899"/>
                  </a:ext>
                </a:extLst>
              </a:tr>
            </a:tbl>
          </a:graphicData>
        </a:graphic>
      </p:graphicFrame>
      <p:graphicFrame>
        <p:nvGraphicFramePr>
          <p:cNvPr id="138483" name="Group 243">
            <a:extLst>
              <a:ext uri="{FF2B5EF4-FFF2-40B4-BE49-F238E27FC236}">
                <a16:creationId xmlns:a16="http://schemas.microsoft.com/office/drawing/2014/main" id="{F6D2683F-DB5A-4C21-906E-0EF2E3804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154247"/>
              </p:ext>
            </p:extLst>
          </p:nvPr>
        </p:nvGraphicFramePr>
        <p:xfrm>
          <a:off x="6516542" y="2937349"/>
          <a:ext cx="1143000" cy="962787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36034790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21890369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736242267"/>
                    </a:ext>
                  </a:extLst>
                </a:gridCol>
              </a:tblGrid>
              <a:tr h="319223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706832"/>
                  </a:ext>
                </a:extLst>
              </a:tr>
              <a:tr h="321609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338713"/>
                  </a:ext>
                </a:extLst>
              </a:tr>
              <a:tr h="321609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140797"/>
                  </a:ext>
                </a:extLst>
              </a:tr>
            </a:tbl>
          </a:graphicData>
        </a:graphic>
      </p:graphicFrame>
      <p:graphicFrame>
        <p:nvGraphicFramePr>
          <p:cNvPr id="138501" name="Group 261">
            <a:extLst>
              <a:ext uri="{FF2B5EF4-FFF2-40B4-BE49-F238E27FC236}">
                <a16:creationId xmlns:a16="http://schemas.microsoft.com/office/drawing/2014/main" id="{3CB62D53-6A6D-40BA-9C1B-710B23B16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59302"/>
              </p:ext>
            </p:extLst>
          </p:nvPr>
        </p:nvGraphicFramePr>
        <p:xfrm>
          <a:off x="4548738" y="2919677"/>
          <a:ext cx="1143000" cy="964827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37087521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30547261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3527517"/>
                    </a:ext>
                  </a:extLst>
                </a:gridCol>
              </a:tblGrid>
              <a:tr h="321609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797586"/>
                  </a:ext>
                </a:extLst>
              </a:tr>
              <a:tr h="321609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987506"/>
                  </a:ext>
                </a:extLst>
              </a:tr>
              <a:tr h="321609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948020"/>
                  </a:ext>
                </a:extLst>
              </a:tr>
            </a:tbl>
          </a:graphicData>
        </a:graphic>
      </p:graphicFrame>
      <p:sp>
        <p:nvSpPr>
          <p:cNvPr id="138562" name="Line 322">
            <a:extLst>
              <a:ext uri="{FF2B5EF4-FFF2-40B4-BE49-F238E27FC236}">
                <a16:creationId xmlns:a16="http://schemas.microsoft.com/office/drawing/2014/main" id="{FA33C4E2-2B5F-4604-BD6D-4678BF7C4B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13237" y="2166298"/>
            <a:ext cx="2" cy="75555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2647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9CD325-1791-4751-A4D0-5558F0A06FD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09137" y="6245879"/>
            <a:ext cx="3842712" cy="465044"/>
          </a:xfrm>
        </p:spPr>
        <p:txBody>
          <a:bodyPr/>
          <a:lstStyle/>
          <a:p>
            <a:r>
              <a:rPr lang="en-GB" altLang="en-US" dirty="0"/>
              <a:t>CS411: Artificial Intelligence 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329A11-A320-4C84-8FEE-0ADF30DED0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4DA50F-56C3-4017-A9C9-01DEFDB69282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52FAA5-4CD0-4799-8556-73938182A071}"/>
              </a:ext>
            </a:extLst>
          </p:cNvPr>
          <p:cNvSpPr txBox="1"/>
          <p:nvPr/>
        </p:nvSpPr>
        <p:spPr>
          <a:xfrm>
            <a:off x="875420" y="3176972"/>
            <a:ext cx="3673318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/>
              <a:t>What is below each node?</a:t>
            </a:r>
          </a:p>
          <a:p>
            <a:pPr>
              <a:buNone/>
            </a:pPr>
            <a:r>
              <a:rPr lang="en-US" sz="2200" dirty="0"/>
              <a:t>Expand the tree.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230399</TotalTime>
  <Words>4955</Words>
  <Application>Microsoft Office PowerPoint</Application>
  <PresentationFormat>Widescreen</PresentationFormat>
  <Paragraphs>729</Paragraphs>
  <Slides>54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Garamond</vt:lpstr>
      <vt:lpstr>Wingdings</vt:lpstr>
      <vt:lpstr>Edge</vt:lpstr>
      <vt:lpstr>Solving Problems by Searching</vt:lpstr>
      <vt:lpstr>Application: route finding </vt:lpstr>
      <vt:lpstr>Application: solving puzzles </vt:lpstr>
      <vt:lpstr>Outline</vt:lpstr>
      <vt:lpstr>Search problem</vt:lpstr>
      <vt:lpstr>A simple example: searching for a solution</vt:lpstr>
      <vt:lpstr>A possible search tree</vt:lpstr>
      <vt:lpstr>8-puzzle</vt:lpstr>
      <vt:lpstr>8-puzzle</vt:lpstr>
      <vt:lpstr>Generic search algorithm</vt:lpstr>
      <vt:lpstr>Outline</vt:lpstr>
      <vt:lpstr>Uninformed search</vt:lpstr>
      <vt:lpstr>Breadth-first search (BFS)</vt:lpstr>
      <vt:lpstr>Properties of breadth-first search</vt:lpstr>
      <vt:lpstr>Breath-first search: First-In-First-Out (FIFO) </vt:lpstr>
      <vt:lpstr>Depth-first search (DFS) (Backtrack Search)</vt:lpstr>
      <vt:lpstr>Implementing depth-first search</vt:lpstr>
      <vt:lpstr>Properties of depth-first search</vt:lpstr>
      <vt:lpstr>Combining good properties of BFS and DFS</vt:lpstr>
      <vt:lpstr>Outline</vt:lpstr>
      <vt:lpstr>Let us consider cost – uniform-cost search</vt:lpstr>
      <vt:lpstr>Dijkstra’s algorithm</vt:lpstr>
      <vt:lpstr>Correctness of Dijkstra’s algorithm</vt:lpstr>
      <vt:lpstr>Prove by contradiction</vt:lpstr>
      <vt:lpstr>What is Dijkstra’s algorithm doing?</vt:lpstr>
      <vt:lpstr>Depth-first search with branch and bound (DFBB)</vt:lpstr>
      <vt:lpstr>An example: v0 is the start and v3 is the goal</vt:lpstr>
      <vt:lpstr>Solved by branch-and-bound (hill-climbing with bounds)</vt:lpstr>
      <vt:lpstr>Searching backwards from the goal</vt:lpstr>
      <vt:lpstr>Bidirectional search</vt:lpstr>
      <vt:lpstr>Making bidirectional search work</vt:lpstr>
      <vt:lpstr>Outline</vt:lpstr>
      <vt:lpstr>Informed search</vt:lpstr>
      <vt:lpstr>Best-first search</vt:lpstr>
      <vt:lpstr>A best-first search algorithm</vt:lpstr>
      <vt:lpstr>An example</vt:lpstr>
      <vt:lpstr>Heuristics </vt:lpstr>
      <vt:lpstr>Greedy best-first search</vt:lpstr>
      <vt:lpstr>A bad example of greedy best-first search </vt:lpstr>
      <vt:lpstr>A* search</vt:lpstr>
      <vt:lpstr>Admissibility</vt:lpstr>
      <vt:lpstr>A* algorithm</vt:lpstr>
      <vt:lpstr>Example</vt:lpstr>
      <vt:lpstr>Compare Dijkstra’s algorithm and A*</vt:lpstr>
      <vt:lpstr>Optimality of A*: Proof by contradiction</vt:lpstr>
      <vt:lpstr>A* and repeated states – consistent heuristic</vt:lpstr>
      <vt:lpstr>Monotonicity property of consistent h</vt:lpstr>
      <vt:lpstr>Proof</vt:lpstr>
      <vt:lpstr>Iterative Deepening A*</vt:lpstr>
      <vt:lpstr>More about heuristics</vt:lpstr>
      <vt:lpstr>Comparing two heuristics for 8-puzzle</vt:lpstr>
      <vt:lpstr>Designing heuristics</vt:lpstr>
      <vt:lpstr>Outline</vt:lpstr>
      <vt:lpstr>Summary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and Summarizing Customer Reviews</dc:title>
  <dc:creator>Preferred Customer</dc:creator>
  <cp:lastModifiedBy>Liu, Bing</cp:lastModifiedBy>
  <cp:revision>6057</cp:revision>
  <cp:lastPrinted>2015-07-21T14:54:29Z</cp:lastPrinted>
  <dcterms:created xsi:type="dcterms:W3CDTF">2004-06-21T03:23:40Z</dcterms:created>
  <dcterms:modified xsi:type="dcterms:W3CDTF">2022-01-20T16:27:41Z</dcterms:modified>
</cp:coreProperties>
</file>