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3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5"/>
  </p:notesMasterIdLst>
  <p:sldIdLst>
    <p:sldId id="418" r:id="rId2"/>
    <p:sldId id="506" r:id="rId3"/>
    <p:sldId id="421" r:id="rId4"/>
    <p:sldId id="423" r:id="rId5"/>
    <p:sldId id="424" r:id="rId6"/>
    <p:sldId id="425" r:id="rId7"/>
    <p:sldId id="426" r:id="rId8"/>
    <p:sldId id="427" r:id="rId9"/>
    <p:sldId id="510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437" r:id="rId18"/>
    <p:sldId id="438" r:id="rId19"/>
    <p:sldId id="439" r:id="rId20"/>
    <p:sldId id="440" r:id="rId21"/>
    <p:sldId id="441" r:id="rId22"/>
    <p:sldId id="442" r:id="rId23"/>
    <p:sldId id="50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63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42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53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60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06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93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43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44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35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45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629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450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to do that whole logic in a single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3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to do that whole logic in a single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36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73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86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11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8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6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6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4/5/2024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2459589"/>
            <a:ext cx="26649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…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714032-5576-400F-8988-6D8F7F95B660}"/>
              </a:ext>
            </a:extLst>
          </p:cNvPr>
          <p:cNvSpPr txBox="1"/>
          <p:nvPr/>
        </p:nvSpPr>
        <p:spPr>
          <a:xfrm>
            <a:off x="7374663" y="2455513"/>
            <a:ext cx="26649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3581803"/>
            <a:ext cx="10219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B2C574C-4433-40B5-9309-0E0CF2B99250}"/>
              </a:ext>
            </a:extLst>
          </p:cNvPr>
          <p:cNvCxnSpPr>
            <a:cxnSpLocks/>
          </p:cNvCxnSpPr>
          <p:nvPr/>
        </p:nvCxnSpPr>
        <p:spPr>
          <a:xfrm flipH="1">
            <a:off x="3833636" y="3755396"/>
            <a:ext cx="1031756" cy="342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7090EF-DBBD-4712-8011-73AC70E4E3D6}"/>
              </a:ext>
            </a:extLst>
          </p:cNvPr>
          <p:cNvCxnSpPr>
            <a:cxnSpLocks/>
          </p:cNvCxnSpPr>
          <p:nvPr/>
        </p:nvCxnSpPr>
        <p:spPr>
          <a:xfrm>
            <a:off x="6294034" y="3582614"/>
            <a:ext cx="1021976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92E25D1-379A-41FC-9296-2BB3C8414C0F}"/>
              </a:ext>
            </a:extLst>
          </p:cNvPr>
          <p:cNvCxnSpPr>
            <a:cxnSpLocks/>
          </p:cNvCxnSpPr>
          <p:nvPr/>
        </p:nvCxnSpPr>
        <p:spPr>
          <a:xfrm>
            <a:off x="6294034" y="3794516"/>
            <a:ext cx="1021976" cy="303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775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220C070-8F1F-4B93-A6A6-4AC2B2B466FE}"/>
              </a:ext>
            </a:extLst>
          </p:cNvPr>
          <p:cNvCxnSpPr/>
          <p:nvPr/>
        </p:nvCxnSpPr>
        <p:spPr>
          <a:xfrm>
            <a:off x="2058620" y="2772404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7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CF13D4-1DEE-44A9-8D7D-D2BF29C2801A}"/>
              </a:ext>
            </a:extLst>
          </p:cNvPr>
          <p:cNvCxnSpPr/>
          <p:nvPr/>
        </p:nvCxnSpPr>
        <p:spPr>
          <a:xfrm>
            <a:off x="2058620" y="306090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777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58620" y="306090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75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58620" y="331517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BE126F-43A2-43A5-A5CF-7FA87886D4EF}"/>
              </a:ext>
            </a:extLst>
          </p:cNvPr>
          <p:cNvCxnSpPr>
            <a:cxnSpLocks/>
          </p:cNvCxnSpPr>
          <p:nvPr/>
        </p:nvCxnSpPr>
        <p:spPr>
          <a:xfrm flipV="1">
            <a:off x="3784736" y="3046370"/>
            <a:ext cx="1140168" cy="281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013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87961" y="357180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BE126F-43A2-43A5-A5CF-7FA87886D4EF}"/>
              </a:ext>
            </a:extLst>
          </p:cNvPr>
          <p:cNvCxnSpPr>
            <a:cxnSpLocks/>
          </p:cNvCxnSpPr>
          <p:nvPr/>
        </p:nvCxnSpPr>
        <p:spPr>
          <a:xfrm flipV="1">
            <a:off x="3784736" y="3046370"/>
            <a:ext cx="1140168" cy="281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179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  <a:p>
            <a:r>
              <a:rPr lang="en-US" sz="2400" dirty="0"/>
              <a:t>Key property: only one thread holds the lock at a time</a:t>
            </a:r>
          </a:p>
          <a:p>
            <a:pPr lvl="1"/>
            <a:r>
              <a:rPr lang="en-US" sz="2000" dirty="0"/>
              <a:t>And so only one thread accesses the data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87961" y="357180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3042029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6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6307893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124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5321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7627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3764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288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</p:spTree>
    <p:extLst>
      <p:ext uri="{BB962C8B-B14F-4D97-AF65-F5344CB8AC3E}">
        <p14:creationId xmlns:p14="http://schemas.microsoft.com/office/powerpoint/2010/main" val="21767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288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692813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87105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7627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53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38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84670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687923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86616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999006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 descr="Warning outline">
            <a:extLst>
              <a:ext uri="{FF2B5EF4-FFF2-40B4-BE49-F238E27FC236}">
                <a16:creationId xmlns:a16="http://schemas.microsoft.com/office/drawing/2014/main" id="{576B6F5D-9169-436E-AD64-EC22CEF0C2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9340" y="2719611"/>
            <a:ext cx="335675" cy="33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4842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403497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81741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99913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055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4842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403497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  <a:p>
            <a:r>
              <a:rPr lang="en-US" sz="2400" dirty="0"/>
              <a:t>CAS </a:t>
            </a:r>
            <a:r>
              <a:rPr lang="en-US" sz="2400"/>
              <a:t>(compare-and-set) </a:t>
            </a:r>
            <a:r>
              <a:rPr lang="en-US" sz="2400" dirty="0"/>
              <a:t>operation lets us check and set in one step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CAS(lock, F, T)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81741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99913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762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8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69C1C9-C001-4B08-BC34-A2EA7C061493}"/>
              </a:ext>
            </a:extLst>
          </p:cNvPr>
          <p:cNvCxnSpPr/>
          <p:nvPr/>
        </p:nvCxnSpPr>
        <p:spPr>
          <a:xfrm>
            <a:off x="3442915" y="3339548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2545743" y="2597426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2545743" y="2597426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68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4410338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E5EB7F8-4F2D-41E1-BE22-780D84E6BFFB}"/>
              </a:ext>
            </a:extLst>
          </p:cNvPr>
          <p:cNvCxnSpPr>
            <a:cxnSpLocks/>
          </p:cNvCxnSpPr>
          <p:nvPr/>
        </p:nvCxnSpPr>
        <p:spPr>
          <a:xfrm>
            <a:off x="2538347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9A8025-B929-4DAD-AD87-FA90EDD51449}"/>
              </a:ext>
            </a:extLst>
          </p:cNvPr>
          <p:cNvSpPr txBox="1"/>
          <p:nvPr/>
        </p:nvSpPr>
        <p:spPr>
          <a:xfrm>
            <a:off x="2254213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9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4410338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09C626A-FB01-46F5-95D2-EFEE8F8B87EA}"/>
              </a:ext>
            </a:extLst>
          </p:cNvPr>
          <p:cNvCxnSpPr>
            <a:cxnSpLocks/>
          </p:cNvCxnSpPr>
          <p:nvPr/>
        </p:nvCxnSpPr>
        <p:spPr>
          <a:xfrm>
            <a:off x="2538347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824A828-46E2-46AA-AB2E-D8E263BCF6DF}"/>
              </a:ext>
            </a:extLst>
          </p:cNvPr>
          <p:cNvSpPr txBox="1"/>
          <p:nvPr/>
        </p:nvSpPr>
        <p:spPr>
          <a:xfrm>
            <a:off x="2254213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9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1BDE40-6D2D-401A-B44F-B098055F7E94}"/>
              </a:ext>
            </a:extLst>
          </p:cNvPr>
          <p:cNvCxnSpPr>
            <a:cxnSpLocks/>
          </p:cNvCxnSpPr>
          <p:nvPr/>
        </p:nvCxnSpPr>
        <p:spPr>
          <a:xfrm>
            <a:off x="4381813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B26036-DF3C-4F36-8D0B-715FC22B64DE}"/>
              </a:ext>
            </a:extLst>
          </p:cNvPr>
          <p:cNvSpPr txBox="1"/>
          <p:nvPr/>
        </p:nvSpPr>
        <p:spPr>
          <a:xfrm>
            <a:off x="4097679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889B29-A08B-4628-8828-6FDBF07A3220}"/>
              </a:ext>
            </a:extLst>
          </p:cNvPr>
          <p:cNvCxnSpPr>
            <a:cxnSpLocks/>
          </p:cNvCxnSpPr>
          <p:nvPr/>
        </p:nvCxnSpPr>
        <p:spPr>
          <a:xfrm>
            <a:off x="6253804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69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1BDE40-6D2D-401A-B44F-B098055F7E94}"/>
              </a:ext>
            </a:extLst>
          </p:cNvPr>
          <p:cNvCxnSpPr>
            <a:cxnSpLocks/>
          </p:cNvCxnSpPr>
          <p:nvPr/>
        </p:nvCxnSpPr>
        <p:spPr>
          <a:xfrm>
            <a:off x="4381813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B26036-DF3C-4F36-8D0B-715FC22B64DE}"/>
              </a:ext>
            </a:extLst>
          </p:cNvPr>
          <p:cNvSpPr txBox="1"/>
          <p:nvPr/>
        </p:nvSpPr>
        <p:spPr>
          <a:xfrm>
            <a:off x="4097679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889B29-A08B-4628-8828-6FDBF07A3220}"/>
              </a:ext>
            </a:extLst>
          </p:cNvPr>
          <p:cNvCxnSpPr>
            <a:cxnSpLocks/>
          </p:cNvCxnSpPr>
          <p:nvPr/>
        </p:nvCxnSpPr>
        <p:spPr>
          <a:xfrm>
            <a:off x="6253804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C06B7982-EC24-422B-B348-138ABD3C674F}"/>
              </a:ext>
            </a:extLst>
          </p:cNvPr>
          <p:cNvCxnSpPr>
            <a:cxnSpLocks/>
            <a:stCxn id="19" idx="3"/>
            <a:endCxn id="16" idx="3"/>
          </p:cNvCxnSpPr>
          <p:nvPr/>
        </p:nvCxnSpPr>
        <p:spPr>
          <a:xfrm flipH="1" flipV="1">
            <a:off x="5535448" y="3350811"/>
            <a:ext cx="1860623" cy="7950"/>
          </a:xfrm>
          <a:prstGeom prst="curvedConnector5">
            <a:avLst>
              <a:gd name="adj1" fmla="val -12286"/>
              <a:gd name="adj2" fmla="val -6301031"/>
              <a:gd name="adj3" fmla="val 8023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11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12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3a513a7-b340-49fa-9a77-50eb7a00b0e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8d5bb89-5a79-4db5-a02b-f56c5c3950a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d9a8fb5-f8d8-4334-a6cc-5e7d49c47ce2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98006</TotalTime>
  <Words>1461</Words>
  <Application>Microsoft Office PowerPoint</Application>
  <PresentationFormat>Widescreen</PresentationFormat>
  <Paragraphs>539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Metropolitan</vt:lpstr>
      <vt:lpstr>CS 472 – Provably Correct Programming</vt:lpstr>
      <vt:lpstr>PowerPoint Presentation</vt:lpstr>
      <vt:lpstr>List Reverse</vt:lpstr>
      <vt:lpstr>List Reverse</vt:lpstr>
      <vt:lpstr>List Reverse</vt:lpstr>
      <vt:lpstr>List Reverse</vt:lpstr>
      <vt:lpstr>List Reverse</vt:lpstr>
      <vt:lpstr>List Reverse</vt:lpstr>
      <vt:lpstr>PowerPoint Presentation</vt:lpstr>
      <vt:lpstr>Mutual Exclusion</vt:lpstr>
      <vt:lpstr>Mutual Exclusion</vt:lpstr>
      <vt:lpstr>Mutual Exclusion</vt:lpstr>
      <vt:lpstr>Mutual Exclusion</vt:lpstr>
      <vt:lpstr>Mutual Exclusion</vt:lpstr>
      <vt:lpstr>Mutual Exclusion</vt:lpstr>
      <vt:lpstr>Mutual Exclusion</vt:lpstr>
      <vt:lpstr>Mutual Exclusion: Acquire</vt:lpstr>
      <vt:lpstr>Mutual Exclusion: Acquire</vt:lpstr>
      <vt:lpstr>Mutual Exclusion: Acquire</vt:lpstr>
      <vt:lpstr>Mutual Exclusion: Acquire</vt:lpstr>
      <vt:lpstr>Mutual Exclusion: Acquire</vt:lpstr>
      <vt:lpstr>Mutual Exclusion: Acquire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/>
  <cp:lastModifiedBy>Mansky, William</cp:lastModifiedBy>
  <cp:revision>192</cp:revision>
  <dcterms:created xsi:type="dcterms:W3CDTF">2018-08-06T16:06:24Z</dcterms:created>
  <dcterms:modified xsi:type="dcterms:W3CDTF">2024-04-10T14:48:19Z</dcterms:modified>
</cp:coreProperties>
</file>