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01" r:id="rId1"/>
  </p:sldMasterIdLst>
  <p:notesMasterIdLst>
    <p:notesMasterId r:id="rId5"/>
  </p:notesMasterIdLst>
  <p:sldIdLst>
    <p:sldId id="256" r:id="rId2"/>
    <p:sldId id="499" r:id="rId3"/>
    <p:sldId id="29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33" y="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92" y="6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BD58A-BD1B-40F7-9E00-84F297F086BE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F113A-3271-48F5-857E-76D4FE824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23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2307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43963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20128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48C6787-AA23-4CCF-A4E5-B581B7F8C8BA}" type="datetime1">
              <a:rPr lang="en-US" smtClean="0"/>
              <a:t>11/27/2023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6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B111E-5611-4ADA-A1B0-6EF235452256}" type="datetime1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686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5CA1C-7FCE-4A47-839A-B256412617F7}" type="datetime1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12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4775415"/>
          </a:xfrm>
        </p:spPr>
        <p:txBody>
          <a:bodyPr/>
          <a:lstStyle>
            <a:lvl1pPr marL="225425" indent="-225425">
              <a:buFont typeface="Arial" panose="020B0604020202020204" pitchFamily="34" charset="0"/>
              <a:buChar char="•"/>
              <a:defRPr sz="3200"/>
            </a:lvl1pPr>
            <a:lvl2pPr marL="914400" indent="-450850">
              <a:buFont typeface="Calibri Light" panose="020F0302020204030204" pitchFamily="34" charset="0"/>
              <a:buChar char="―"/>
              <a:defRPr sz="2800"/>
            </a:lvl2pPr>
            <a:lvl3pPr marL="1206500" indent="-290513">
              <a:buFont typeface="Calibri Light" panose="020F0302020204030204" pitchFamily="34" charset="0"/>
              <a:buChar char="»"/>
              <a:defRPr sz="2400" i="0"/>
            </a:lvl3pPr>
            <a:lvl4pPr marL="285750" indent="-285750">
              <a:buFont typeface="Arial" panose="020B0604020202020204" pitchFamily="34" charset="0"/>
              <a:buChar char="•"/>
              <a:defRPr/>
            </a:lvl4pPr>
            <a:lvl5pPr marL="2857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A1007-A3F4-42DF-A5DC-E03BDA3E9E2C}" type="datetime1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4147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6D767-4E24-4311-A18C-7579D0CC683C}" type="datetime1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939601C-9D96-4CE5-BAEC-1CE1F3C63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525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3532" y="1639915"/>
            <a:ext cx="5447798" cy="46302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637031"/>
            <a:ext cx="5617138" cy="46302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43C89-380D-4DA8-AD85-C2CE1EC6D610}" type="datetime1">
              <a:rPr lang="en-US" smtClean="0"/>
              <a:t>11/27/2023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7A9CB52-3E71-4665-8DC5-81BF94778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869B466-AC30-4A54-8A57-58953EFFA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1125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0608B-0EDC-4D88-AA28-46F4ACBC96A9}" type="datetime1">
              <a:rPr lang="en-US" smtClean="0"/>
              <a:t>11/27/2023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28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6552-A0CD-490C-9CEA-E009CA405FB0}" type="datetime1">
              <a:rPr lang="en-US" smtClean="0"/>
              <a:t>11/27/2023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3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1E18-D083-4E62-B90B-F5DC4F432D91}" type="datetime1">
              <a:rPr lang="en-US" smtClean="0"/>
              <a:t>11/27/2023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831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53E8F-B4C5-4ADA-845F-A5D3966C7FD9}" type="datetime1">
              <a:rPr lang="en-US" smtClean="0"/>
              <a:t>11/27/2023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955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A11815F-3C10-4129-B3A5-759540782D9C}" type="datetime1">
              <a:rPr lang="en-US" smtClean="0"/>
              <a:t>11/27/2023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87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21B6115-706D-4273-8F9C-8EB6476DC8C3}" type="datetime1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7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 476 – Programming Language Design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William Mansky</a:t>
            </a:r>
          </a:p>
        </p:txBody>
      </p:sp>
    </p:spTree>
    <p:extLst>
      <p:ext uri="{BB962C8B-B14F-4D97-AF65-F5344CB8AC3E}">
        <p14:creationId xmlns:p14="http://schemas.microsoft.com/office/powerpoint/2010/main" val="889470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9954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Workshop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BF1CB-7319-4F68-AD9B-D79AA08F8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Exercise: Give me a quick update on your project status (before or after today’s workshop). Is there anything you’re stuck on? Is there anything you wanted to do but couldn’t figure out?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9701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93653011-ce30-4a1a-b503-199aa1cdb099"/>
</p:tagLst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39393</TotalTime>
  <Words>96</Words>
  <Application>Microsoft Office PowerPoint</Application>
  <PresentationFormat>Widescreen</PresentationFormat>
  <Paragraphs>9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Metropolitan</vt:lpstr>
      <vt:lpstr>CS 476 – Programming Language Design</vt:lpstr>
      <vt:lpstr>PowerPoint Presentation</vt:lpstr>
      <vt:lpstr>Project Workshop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476 – Programming Language Design</dc:title>
  <dc:creator>Susannah Mansky</dc:creator>
  <cp:lastModifiedBy>Mansky, William</cp:lastModifiedBy>
  <cp:revision>460</cp:revision>
  <dcterms:created xsi:type="dcterms:W3CDTF">2018-08-06T16:06:24Z</dcterms:created>
  <dcterms:modified xsi:type="dcterms:W3CDTF">2023-11-27T12:53:53Z</dcterms:modified>
</cp:coreProperties>
</file>