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8"/>
  </p:notesMasterIdLst>
  <p:sldIdLst>
    <p:sldId id="256" r:id="rId2"/>
    <p:sldId id="501" r:id="rId3"/>
    <p:sldId id="259" r:id="rId4"/>
    <p:sldId id="292" r:id="rId5"/>
    <p:sldId id="499" r:id="rId6"/>
    <p:sldId id="50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42" y="46"/>
      </p:cViewPr>
      <p:guideLst/>
    </p:cSldViewPr>
  </p:slideViewPr>
  <p:notesTextViewPr>
    <p:cViewPr>
      <p:scale>
        <a:sx n="1" d="1"/>
        <a:sy n="1" d="1"/>
      </p:scale>
      <p:origin x="0" y="-13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 for taking the course! Don’t forget to fill out the course evaluation if you </a:t>
            </a:r>
            <a:r>
              <a:rPr lang="en-US"/>
              <a:t>haven’t already.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03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are some questions from the first in-class exercise that we didn’t answer in this course.</a:t>
            </a:r>
          </a:p>
          <a:p>
            <a:endParaRPr lang="en-US" dirty="0"/>
          </a:p>
          <a:p>
            <a:r>
              <a:rPr lang="en-US" dirty="0"/>
              <a:t>Give people a chance to ask questions, relevant to projects or </a:t>
            </a:r>
            <a:r>
              <a:rPr lang="en-US"/>
              <a:t>further curiosity.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90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4140834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11/27/2023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11/27/2023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11/27/2023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11/27/2023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11/27/2023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476: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596371" cy="164592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95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04117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We’ve looked at PLs as </a:t>
            </a:r>
            <a:r>
              <a:rPr lang="en-US" i="1" dirty="0"/>
              <a:t>designers </a:t>
            </a:r>
            <a:r>
              <a:rPr lang="en-US" dirty="0"/>
              <a:t>(what’s in a language? how should it work?) and </a:t>
            </a:r>
            <a:r>
              <a:rPr lang="en-US" i="1" dirty="0"/>
              <a:t>implementers </a:t>
            </a:r>
            <a:r>
              <a:rPr lang="en-US" dirty="0"/>
              <a:t>(how do we get a computer to run it?)</a:t>
            </a:r>
            <a:endParaRPr lang="en-US" i="1" dirty="0"/>
          </a:p>
          <a:p>
            <a:r>
              <a:rPr lang="en-US" dirty="0"/>
              <a:t>We described PLs with three different meta-languages:</a:t>
            </a:r>
          </a:p>
          <a:p>
            <a:pPr lvl="1"/>
            <a:r>
              <a:rPr lang="en-US" dirty="0"/>
              <a:t>Natural language (intuitive description, examples)</a:t>
            </a:r>
          </a:p>
          <a:p>
            <a:pPr lvl="1"/>
            <a:r>
              <a:rPr lang="en-US" dirty="0"/>
              <a:t>Math (grammars, type rules, big- and small-step semantics rules)</a:t>
            </a:r>
          </a:p>
          <a:p>
            <a:pPr lvl="1"/>
            <a:r>
              <a:rPr lang="en-US" dirty="0"/>
              <a:t>OCaml (</a:t>
            </a:r>
            <a:r>
              <a:rPr lang="en-US" dirty="0" err="1"/>
              <a:t>typecheckers</a:t>
            </a:r>
            <a:r>
              <a:rPr lang="en-US" dirty="0"/>
              <a:t>, interpreters, etc.)</a:t>
            </a:r>
          </a:p>
          <a:p>
            <a:r>
              <a:rPr lang="en-US" dirty="0"/>
              <a:t>We examined the features of:</a:t>
            </a:r>
          </a:p>
          <a:p>
            <a:pPr lvl="1"/>
            <a:r>
              <a:rPr lang="en-US" dirty="0"/>
              <a:t>Imperative languages (variables, control flow, function calls)</a:t>
            </a:r>
          </a:p>
          <a:p>
            <a:pPr lvl="1"/>
            <a:r>
              <a:rPr lang="en-US" dirty="0"/>
              <a:t>Object-oriented languages (objects, inheritance, references)</a:t>
            </a:r>
          </a:p>
          <a:p>
            <a:pPr lvl="1"/>
            <a:r>
              <a:rPr lang="en-US" dirty="0"/>
              <a:t>Functional languages (functions as values, pattern-matching, type inference)</a:t>
            </a:r>
          </a:p>
          <a:p>
            <a:pPr lvl="1"/>
            <a:r>
              <a:rPr lang="en-US" dirty="0"/>
              <a:t>And more!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289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0411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We’ve learned to:</a:t>
            </a:r>
          </a:p>
          <a:p>
            <a:r>
              <a:rPr lang="en-US" dirty="0"/>
              <a:t>Write </a:t>
            </a:r>
            <a:r>
              <a:rPr lang="en-US" dirty="0" err="1"/>
              <a:t>OCaml</a:t>
            </a:r>
            <a:r>
              <a:rPr lang="en-US" dirty="0"/>
              <a:t> code (or code in another functional language)</a:t>
            </a:r>
          </a:p>
          <a:p>
            <a:r>
              <a:rPr lang="en-US" dirty="0"/>
              <a:t>Identify and describe common language features</a:t>
            </a:r>
          </a:p>
          <a:p>
            <a:r>
              <a:rPr lang="en-US" dirty="0"/>
              <a:t>Translate inference rules into code</a:t>
            </a:r>
          </a:p>
          <a:p>
            <a:r>
              <a:rPr lang="en-US" dirty="0"/>
              <a:t>Think through the implications of adding features to a language</a:t>
            </a:r>
          </a:p>
          <a:p>
            <a:r>
              <a:rPr lang="en-US" dirty="0"/>
              <a:t>Implement a new language, or add </a:t>
            </a:r>
            <a:r>
              <a:rPr lang="en-US"/>
              <a:t>a feature </a:t>
            </a:r>
            <a:r>
              <a:rPr lang="en-US" dirty="0"/>
              <a:t>to an existing language design</a:t>
            </a:r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4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673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else is there in PL?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0753725" cy="5041170"/>
          </a:xfrm>
        </p:spPr>
        <p:txBody>
          <a:bodyPr>
            <a:normAutofit/>
          </a:bodyPr>
          <a:lstStyle/>
          <a:p>
            <a:r>
              <a:rPr lang="en-US" dirty="0"/>
              <a:t>A lot more languages and language features! </a:t>
            </a:r>
          </a:p>
          <a:p>
            <a:r>
              <a:rPr lang="en-US" dirty="0"/>
              <a:t>Actually making languages work: parsing, optimization, translation to machine code (see also CS 473)</a:t>
            </a:r>
          </a:p>
          <a:p>
            <a:r>
              <a:rPr lang="en-US" dirty="0"/>
              <a:t>Social aspects: communities, tools, documentation, industry support and adoption, how languages get made and spread</a:t>
            </a:r>
          </a:p>
          <a:p>
            <a:r>
              <a:rPr lang="en-US" dirty="0"/>
              <a:t>Metatheory: prove that well-typed programs return values of those types, prove that specific programs do what they’re supposed to (see also CS 472)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6480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57077d46-60d4-450d-bbde-3011decc35f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0f789945-c516-43dc-8dc6-16699a252112"/>
</p:tagLst>
</file>

<file path=ppt/theme/theme1.xml><?xml version="1.0" encoding="utf-8"?>
<a:theme xmlns:a="http://schemas.openxmlformats.org/drawingml/2006/main" name="Metropolitan">
  <a:themeElements>
    <a:clrScheme name="Custom 1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2370CD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48509</TotalTime>
  <Words>399</Words>
  <Application>Microsoft Office PowerPoint</Application>
  <PresentationFormat>Widescreen</PresentationFormat>
  <Paragraphs>41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Metropolitan</vt:lpstr>
      <vt:lpstr>CS 476: Programming Language Design</vt:lpstr>
      <vt:lpstr>PowerPoint Presentation</vt:lpstr>
      <vt:lpstr>Summary</vt:lpstr>
      <vt:lpstr>Summary</vt:lpstr>
      <vt:lpstr>PowerPoint Presentation</vt:lpstr>
      <vt:lpstr>What else is there in PL?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138</cp:revision>
  <dcterms:created xsi:type="dcterms:W3CDTF">2018-08-06T16:06:24Z</dcterms:created>
  <dcterms:modified xsi:type="dcterms:W3CDTF">2023-11-27T12:50:02Z</dcterms:modified>
</cp:coreProperties>
</file>